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66" r:id="rId4"/>
    <p:sldId id="267" r:id="rId5"/>
    <p:sldId id="284" r:id="rId6"/>
    <p:sldId id="287" r:id="rId7"/>
    <p:sldId id="277" r:id="rId8"/>
    <p:sldId id="288" r:id="rId9"/>
    <p:sldId id="289" r:id="rId10"/>
    <p:sldId id="269" r:id="rId11"/>
  </p:sldIdLst>
  <p:sldSz cx="6858000" cy="9906000" type="A4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53"/>
    <p:restoredTop sz="94436" autoAdjust="0"/>
  </p:normalViewPr>
  <p:slideViewPr>
    <p:cSldViewPr snapToGrid="0" snapToObjects="1">
      <p:cViewPr>
        <p:scale>
          <a:sx n="70" d="100"/>
          <a:sy n="70" d="100"/>
        </p:scale>
        <p:origin x="1882" y="-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10601%20eye%20siz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11208%20photoreceptors\20211206%20the%20number%20of%20photoreceptor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11208%20photoreceptors_5dpf\20211206%20the%20number%20of%20photoreceptor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20525%20eye%20siz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20525%20eye%20siz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20531%20photoreceptors_10dpf\20220531%20photoreceptor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11019%20eye%20siz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henyunsheng\Desktop\University%20of%20Tokyo\&#35838;&#39064;\zerbrafish%20embryonic%20development\data\20211019%20eye%20siz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0C-4246-A604-D3C4489B2CE7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0C-4246-A604-D3C4489B2CE7}"/>
              </c:ext>
            </c:extLst>
          </c:dPt>
          <c:dPt>
            <c:idx val="3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F0C-4246-A604-D3C4489B2CE7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F0C-4246-A604-D3C4489B2CE7}"/>
              </c:ext>
            </c:extLst>
          </c:dPt>
          <c:errBars>
            <c:errBarType val="both"/>
            <c:errValType val="fixedVal"/>
            <c:noEndCap val="0"/>
            <c:val val="5"/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Sheet1!$AI$9:$AM$9</c:f>
              <c:strCache>
                <c:ptCount val="5"/>
                <c:pt idx="0">
                  <c:v>72hpf cont</c:v>
                </c:pt>
                <c:pt idx="1">
                  <c:v>72hpf IR</c:v>
                </c:pt>
                <c:pt idx="3">
                  <c:v>4dpf cont</c:v>
                </c:pt>
                <c:pt idx="4">
                  <c:v>4dpf IR</c:v>
                </c:pt>
              </c:strCache>
            </c:strRef>
          </c:cat>
          <c:val>
            <c:numRef>
              <c:f>Sheet1!$AI$10:$AM$10</c:f>
              <c:numCache>
                <c:formatCode>General</c:formatCode>
                <c:ptCount val="5"/>
                <c:pt idx="0">
                  <c:v>36.759</c:v>
                </c:pt>
                <c:pt idx="1">
                  <c:v>28.155000000000001</c:v>
                </c:pt>
                <c:pt idx="3">
                  <c:v>31.617000000000001</c:v>
                </c:pt>
                <c:pt idx="4">
                  <c:v>19.886666666666667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0C-4246-A604-D3C4489B2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01055856"/>
        <c:axId val="1300911904"/>
      </c:barChart>
      <c:catAx>
        <c:axId val="130105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8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300911904"/>
        <c:crosses val="autoZero"/>
        <c:auto val="1"/>
        <c:lblAlgn val="ctr"/>
        <c:lblOffset val="100"/>
        <c:noMultiLvlLbl val="0"/>
      </c:catAx>
      <c:valAx>
        <c:axId val="1300911904"/>
        <c:scaling>
          <c:orientation val="minMax"/>
          <c:max val="4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zh-CN" sz="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INL thickness</a:t>
                </a:r>
                <a:r>
                  <a:rPr lang="ja-JP" altLang="en-US" sz="800" baseline="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ja-JP" sz="800" baseline="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en-US" altLang="zh-CN" sz="800" baseline="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µm)</a:t>
                </a:r>
                <a:endParaRPr lang="zh-CN" altLang="en-US" sz="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8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30105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4543696"/>
        <c:axId val="1564546000"/>
      </c:barChart>
      <c:catAx>
        <c:axId val="156454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4546000"/>
        <c:crosses val="autoZero"/>
        <c:auto val="1"/>
        <c:lblAlgn val="ctr"/>
        <c:lblOffset val="100"/>
        <c:noMultiLvlLbl val="0"/>
      </c:catAx>
      <c:valAx>
        <c:axId val="15645460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" altLang="zh-CN" sz="11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distribution density of photoreceptors in labeled area (cells/um)</a:t>
                </a:r>
                <a:endParaRPr lang="zh-CN" altLang="en-US" sz="11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100" b="0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4543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430-FA4E-88EA-A141D86463A2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430-FA4E-88EA-A141D86463A2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Sheet1!$H$11:$I$11</c:f>
                <c:numCache>
                  <c:formatCode>General</c:formatCode>
                  <c:ptCount val="2"/>
                  <c:pt idx="0">
                    <c:v>1.8817932604916779E-2</c:v>
                  </c:pt>
                  <c:pt idx="1">
                    <c:v>3.466081444421472E-3</c:v>
                  </c:pt>
                </c:numCache>
              </c:numRef>
            </c:plus>
            <c:minus>
              <c:numRef>
                <c:f>Sheet1!$H$11:$I$11</c:f>
                <c:numCache>
                  <c:formatCode>General</c:formatCode>
                  <c:ptCount val="2"/>
                  <c:pt idx="0">
                    <c:v>1.8817932604916779E-2</c:v>
                  </c:pt>
                  <c:pt idx="1">
                    <c:v>3.466081444421472E-3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Sheet1!$H$9:$I$9</c:f>
              <c:strCache>
                <c:ptCount val="2"/>
                <c:pt idx="0">
                  <c:v>5dpf(cont.)</c:v>
                </c:pt>
                <c:pt idx="1">
                  <c:v>5dpf(IR_repaired)</c:v>
                </c:pt>
              </c:strCache>
            </c:strRef>
          </c:cat>
          <c:val>
            <c:numRef>
              <c:f>Sheet1!$H$10:$I$10</c:f>
              <c:numCache>
                <c:formatCode>General</c:formatCode>
                <c:ptCount val="2"/>
                <c:pt idx="0">
                  <c:v>0.35224918048240322</c:v>
                </c:pt>
                <c:pt idx="1">
                  <c:v>0.24471757214267728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430-FA4E-88EA-A141D86463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4543696"/>
        <c:axId val="1564546000"/>
      </c:barChart>
      <c:catAx>
        <c:axId val="156454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4546000"/>
        <c:crosses val="autoZero"/>
        <c:auto val="1"/>
        <c:lblAlgn val="ctr"/>
        <c:lblOffset val="100"/>
        <c:noMultiLvlLbl val="0"/>
      </c:catAx>
      <c:valAx>
        <c:axId val="15645460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" altLang="zh-CN" sz="10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distribution density of photorecepters in labeled area (cells/um)</a:t>
                </a:r>
                <a:endParaRPr lang="zh-CN" altLang="en-US" sz="100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4543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ED2-2A4B-AF68-5B23A8969BB6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ED2-2A4B-AF68-5B23A8969BB6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Sheet1!$B$7:$C$7</c:f>
                <c:numCache>
                  <c:formatCode>General</c:formatCode>
                  <c:ptCount val="2"/>
                  <c:pt idx="0">
                    <c:v>10.253767892828469</c:v>
                  </c:pt>
                  <c:pt idx="1">
                    <c:v>12.600646927836685</c:v>
                  </c:pt>
                </c:numCache>
              </c:numRef>
            </c:plus>
            <c:minus>
              <c:numRef>
                <c:f>Sheet1!$B$7:$C$7</c:f>
                <c:numCache>
                  <c:formatCode>General</c:formatCode>
                  <c:ptCount val="2"/>
                  <c:pt idx="0">
                    <c:v>10.253767892828469</c:v>
                  </c:pt>
                  <c:pt idx="1">
                    <c:v>12.600646927836685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Sheet1!$B$5:$C$5</c:f>
              <c:strCache>
                <c:ptCount val="2"/>
                <c:pt idx="0">
                  <c:v>10dpf(cont.)</c:v>
                </c:pt>
                <c:pt idx="1">
                  <c:v>10 dpf(IR)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188.994</c:v>
                </c:pt>
                <c:pt idx="1">
                  <c:v>192.631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ED2-2A4B-AF68-5B23A8969B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123792"/>
        <c:axId val="56112912"/>
      </c:barChart>
      <c:catAx>
        <c:axId val="5612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56112912"/>
        <c:crosses val="autoZero"/>
        <c:auto val="1"/>
        <c:lblAlgn val="ctr"/>
        <c:lblOffset val="100"/>
        <c:noMultiLvlLbl val="0"/>
      </c:catAx>
      <c:valAx>
        <c:axId val="56112912"/>
        <c:scaling>
          <c:orientation val="minMax"/>
          <c:max val="21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5612379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38055555555556"/>
          <c:y val="6.2114285714285712E-2"/>
          <c:w val="0.77601527777777779"/>
          <c:h val="0.7929103174603174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65B-894E-87D1-C4B8476FEAF2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65B-894E-87D1-C4B8476FEAF2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Sheet1!$F$7:$G$7</c:f>
                <c:numCache>
                  <c:formatCode>General</c:formatCode>
                  <c:ptCount val="2"/>
                  <c:pt idx="0">
                    <c:v>0.18454899981667044</c:v>
                  </c:pt>
                  <c:pt idx="1">
                    <c:v>2.1399720403157905</c:v>
                  </c:pt>
                </c:numCache>
              </c:numRef>
            </c:plus>
            <c:minus>
              <c:numRef>
                <c:f>Sheet1!$F$7:$G$7</c:f>
                <c:numCache>
                  <c:formatCode>General</c:formatCode>
                  <c:ptCount val="2"/>
                  <c:pt idx="0">
                    <c:v>0.18454899981667044</c:v>
                  </c:pt>
                  <c:pt idx="1">
                    <c:v>2.1399720403157905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Sheet1!$F$5:$G$5</c:f>
              <c:strCache>
                <c:ptCount val="2"/>
                <c:pt idx="0">
                  <c:v>10dpf(cont.)</c:v>
                </c:pt>
                <c:pt idx="1">
                  <c:v>10 dpf(IR)</c:v>
                </c:pt>
              </c:strCache>
            </c:strRef>
          </c:cat>
          <c:val>
            <c:numRef>
              <c:f>Sheet1!$F$6:$G$6</c:f>
              <c:numCache>
                <c:formatCode>General</c:formatCode>
                <c:ptCount val="2"/>
                <c:pt idx="0">
                  <c:v>19.916333333333334</c:v>
                </c:pt>
                <c:pt idx="1">
                  <c:v>18.533333333333331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65B-894E-87D1-C4B8476FEA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371360"/>
        <c:axId val="110883872"/>
      </c:barChart>
      <c:catAx>
        <c:axId val="11037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10883872"/>
        <c:crosses val="autoZero"/>
        <c:auto val="1"/>
        <c:lblAlgn val="ctr"/>
        <c:lblOffset val="100"/>
        <c:noMultiLvlLbl val="0"/>
      </c:catAx>
      <c:valAx>
        <c:axId val="110883872"/>
        <c:scaling>
          <c:orientation val="minMax"/>
          <c:max val="25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10371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77097103316615"/>
          <c:y val="7.2193650793650796E-2"/>
          <c:w val="0.83601381263330188"/>
          <c:h val="0.7929103174603174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8D7-454F-BE72-98AAEAB210D4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8D7-454F-BE72-98AAEAB210D4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Sheet1!$G$11:$H$11</c:f>
                <c:numCache>
                  <c:formatCode>General</c:formatCode>
                  <c:ptCount val="2"/>
                  <c:pt idx="0">
                    <c:v>6.8951179352461055E-3</c:v>
                  </c:pt>
                  <c:pt idx="1">
                    <c:v>7.8322959842212839E-3</c:v>
                  </c:pt>
                </c:numCache>
              </c:numRef>
            </c:plus>
            <c:minus>
              <c:numRef>
                <c:f>Sheet1!$G$11:$H$11</c:f>
                <c:numCache>
                  <c:formatCode>General</c:formatCode>
                  <c:ptCount val="2"/>
                  <c:pt idx="0">
                    <c:v>6.8951179352461055E-3</c:v>
                  </c:pt>
                  <c:pt idx="1">
                    <c:v>7.8322959842212839E-3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Sheet1!$G$9:$H$9</c:f>
              <c:strCache>
                <c:ptCount val="2"/>
                <c:pt idx="0">
                  <c:v>10dpf(cont.)</c:v>
                </c:pt>
                <c:pt idx="1">
                  <c:v>10dpf(IR)</c:v>
                </c:pt>
              </c:strCache>
            </c:strRef>
          </c:cat>
          <c:val>
            <c:numRef>
              <c:f>Sheet1!$G$10:$H$10</c:f>
              <c:numCache>
                <c:formatCode>General</c:formatCode>
                <c:ptCount val="2"/>
                <c:pt idx="0">
                  <c:v>0.22676521109867873</c:v>
                </c:pt>
                <c:pt idx="1">
                  <c:v>0.18734137579111207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8D7-454F-BE72-98AAEAB210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71337504"/>
        <c:axId val="1670708704"/>
      </c:barChart>
      <c:catAx>
        <c:axId val="167133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670708704"/>
        <c:crosses val="autoZero"/>
        <c:auto val="1"/>
        <c:lblAlgn val="ctr"/>
        <c:lblOffset val="100"/>
        <c:noMultiLvlLbl val="0"/>
      </c:catAx>
      <c:valAx>
        <c:axId val="16707087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671337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34-3C46-851C-A818A8F280B4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34-3C46-851C-A818A8F280B4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634-3C46-851C-A818A8F280B4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Sheet1!$AC$34:$AE$34</c:f>
                <c:numCache>
                  <c:formatCode>General</c:formatCode>
                  <c:ptCount val="3"/>
                  <c:pt idx="0">
                    <c:v>0.99111200174348713</c:v>
                  </c:pt>
                  <c:pt idx="1">
                    <c:v>3.2128928294192156</c:v>
                  </c:pt>
                  <c:pt idx="2">
                    <c:v>2.9884896408275146</c:v>
                  </c:pt>
                </c:numCache>
              </c:numRef>
            </c:plus>
            <c:minus>
              <c:numRef>
                <c:f>Sheet1!$AC$34:$AE$34</c:f>
                <c:numCache>
                  <c:formatCode>General</c:formatCode>
                  <c:ptCount val="3"/>
                  <c:pt idx="0">
                    <c:v>0.99111200174348713</c:v>
                  </c:pt>
                  <c:pt idx="1">
                    <c:v>3.2128928294192156</c:v>
                  </c:pt>
                  <c:pt idx="2">
                    <c:v>2.9884896408275146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Sheet1!$AC$32:$AE$32</c:f>
              <c:strCache>
                <c:ptCount val="3"/>
                <c:pt idx="0">
                  <c:v> 5dpf(cont)</c:v>
                </c:pt>
                <c:pt idx="1">
                  <c:v>5dpf(IR)_repaired</c:v>
                </c:pt>
                <c:pt idx="2">
                  <c:v>5dpf(IR)_unrepaired</c:v>
                </c:pt>
              </c:strCache>
            </c:strRef>
          </c:cat>
          <c:val>
            <c:numRef>
              <c:f>Sheet1!$AC$33:$AE$33</c:f>
              <c:numCache>
                <c:formatCode>General</c:formatCode>
                <c:ptCount val="3"/>
                <c:pt idx="0">
                  <c:v>195.459</c:v>
                </c:pt>
                <c:pt idx="1">
                  <c:v>192.28766666666669</c:v>
                </c:pt>
                <c:pt idx="2">
                  <c:v>183.64933333333337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634-3C46-851C-A818A8F280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4050575"/>
        <c:axId val="1354468335"/>
      </c:barChart>
      <c:catAx>
        <c:axId val="13540505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354468335"/>
        <c:crosses val="autoZero"/>
        <c:auto val="1"/>
        <c:lblAlgn val="ctr"/>
        <c:lblOffset val="100"/>
        <c:noMultiLvlLbl val="0"/>
      </c:catAx>
      <c:valAx>
        <c:axId val="1354468335"/>
        <c:scaling>
          <c:orientation val="minMax"/>
          <c:max val="25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354050575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09973753280839"/>
          <c:y val="4.8118110236220472E-2"/>
          <c:w val="0.80745581802274713"/>
          <c:h val="0.8910485564304462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5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AF-B346-9EC1-B17671930061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AF-B346-9EC1-B17671930061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EAF-B346-9EC1-B17671930061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Sheet1!$AG$34:$AI$34</c:f>
                <c:numCache>
                  <c:formatCode>General</c:formatCode>
                  <c:ptCount val="3"/>
                  <c:pt idx="0">
                    <c:v>0.68915237792523121</c:v>
                  </c:pt>
                  <c:pt idx="1">
                    <c:v>1.0744542800882699</c:v>
                  </c:pt>
                  <c:pt idx="2">
                    <c:v>2.0732281591759265</c:v>
                  </c:pt>
                </c:numCache>
              </c:numRef>
            </c:plus>
            <c:minus>
              <c:numRef>
                <c:f>Sheet1!$AG$34:$AI$34</c:f>
                <c:numCache>
                  <c:formatCode>General</c:formatCode>
                  <c:ptCount val="3"/>
                  <c:pt idx="0">
                    <c:v>0.68915237792523121</c:v>
                  </c:pt>
                  <c:pt idx="1">
                    <c:v>1.0744542800882699</c:v>
                  </c:pt>
                  <c:pt idx="2">
                    <c:v>2.0732281591759265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Sheet1!$AG$32:$AI$32</c:f>
              <c:strCache>
                <c:ptCount val="3"/>
                <c:pt idx="0">
                  <c:v> 5dpf(cont)</c:v>
                </c:pt>
                <c:pt idx="1">
                  <c:v>5dpf(IR)_repaired</c:v>
                </c:pt>
                <c:pt idx="2">
                  <c:v>5dpf(IR)_unrepaired</c:v>
                </c:pt>
              </c:strCache>
            </c:strRef>
          </c:cat>
          <c:val>
            <c:numRef>
              <c:f>Sheet1!$AG$33:$AI$33</c:f>
              <c:numCache>
                <c:formatCode>General</c:formatCode>
                <c:ptCount val="3"/>
                <c:pt idx="0">
                  <c:v>26.03</c:v>
                </c:pt>
                <c:pt idx="1">
                  <c:v>22.959999999999997</c:v>
                </c:pt>
                <c:pt idx="2">
                  <c:v>21.350999999999999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EAF-B346-9EC1-B176719300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72824703"/>
        <c:axId val="1384688191"/>
      </c:barChart>
      <c:catAx>
        <c:axId val="13728247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384688191"/>
        <c:crosses val="autoZero"/>
        <c:auto val="1"/>
        <c:lblAlgn val="ctr"/>
        <c:lblOffset val="100"/>
        <c:noMultiLvlLbl val="0"/>
      </c:catAx>
      <c:valAx>
        <c:axId val="138468819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3728247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6C098-3BEC-5C43-91A7-C767C5A67F8F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43138" y="1243013"/>
            <a:ext cx="23209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8A320-6F9F-CF45-A101-6DE0015499C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8669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38653-D076-434B-BF13-AF94FD7419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5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3848338-B332-3F45-85A0-3EB7AF7FDB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52" indent="0" algn="ctr">
              <a:buNone/>
              <a:defRPr sz="2889"/>
            </a:lvl2pPr>
            <a:lvl3pPr marL="1320703" indent="0" algn="ctr">
              <a:buNone/>
              <a:defRPr sz="2600"/>
            </a:lvl3pPr>
            <a:lvl4pPr marL="1981057" indent="0" algn="ctr">
              <a:buNone/>
              <a:defRPr sz="2311"/>
            </a:lvl4pPr>
            <a:lvl5pPr marL="2641409" indent="0" algn="ctr">
              <a:buNone/>
              <a:defRPr sz="2311"/>
            </a:lvl5pPr>
            <a:lvl6pPr marL="3301760" indent="0" algn="ctr">
              <a:buNone/>
              <a:defRPr sz="2311"/>
            </a:lvl6pPr>
            <a:lvl7pPr marL="3962112" indent="0" algn="ctr">
              <a:buNone/>
              <a:defRPr sz="2311"/>
            </a:lvl7pPr>
            <a:lvl8pPr marL="4622464" indent="0" algn="ctr">
              <a:buNone/>
              <a:defRPr sz="2311"/>
            </a:lvl8pPr>
            <a:lvl9pPr marL="5282816" indent="0" algn="ctr">
              <a:buNone/>
              <a:defRPr sz="2311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6B7C68-BA60-6847-A0EE-2E9348094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40C8C9-97EA-8A4C-8A9C-CBEEA11C6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594BE1-6CBE-5945-A48F-AF97F28C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3685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7DA48C-E137-0849-BA65-6FC8FD51F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1E5902-A952-8146-9C83-E1198D7FDF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6A8194-A38F-2A42-B71E-D49855956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CAABA6-FC5D-3E4B-A765-F234DF0A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6552D0-9A95-0249-9F58-72EBD2194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028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82727D-4F11-794D-ACD4-ABF842FFFD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D556E4-95E0-F644-94F7-6FE55E539A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0A8F91-99D6-F84D-942E-AC364C41F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6C9997-A650-4747-BA36-5452E7D4B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0D2F21-DF79-124A-BE05-E87331AA5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2458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D1EE51-E379-AF46-90CF-BBC23F969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85719C-F425-A744-B43B-58B8E9E1E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61DFE2-7C7D-1745-A207-64FDE6F36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9E6765-1CCB-614B-9292-D7309C649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1813B8-094F-CB45-AC0A-507CFA548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0022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0503B-77AB-6440-8980-C5A5864D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7" y="2469622"/>
            <a:ext cx="5915025" cy="4120620"/>
          </a:xfrm>
        </p:spPr>
        <p:txBody>
          <a:bodyPr anchor="b"/>
          <a:lstStyle>
            <a:lvl1pPr>
              <a:defRPr sz="8665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B752D9-728B-574D-BB13-11E57F006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7" y="6629226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52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03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05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40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760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11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464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2816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566B0C-BA8E-C64A-AFF2-127642863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7B8B7C-DA81-3F4E-AE8B-91ED25046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8C79F2-178A-F442-A667-A46ECB390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801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A769EB-32C3-4E4B-A105-BB9C1E524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204FC9-1305-9D4C-A614-6D71F9E31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5315DF-AE9C-CE48-A989-BAED580FCB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1B1A1B-9015-FE43-B3FB-A22C54BC2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09DE0E-D8BF-E34A-B5CA-A9E3AA361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B11707-DA2A-1D4B-A56E-A9090B4CB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4120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EE5359-5027-9645-AE8E-C6DA9B6AB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AFB7F8-972D-F142-8F8A-0B1FCB0F7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2" y="2428348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52" indent="0">
              <a:buNone/>
              <a:defRPr sz="2889" b="1"/>
            </a:lvl2pPr>
            <a:lvl3pPr marL="1320703" indent="0">
              <a:buNone/>
              <a:defRPr sz="2600" b="1"/>
            </a:lvl3pPr>
            <a:lvl4pPr marL="1981057" indent="0">
              <a:buNone/>
              <a:defRPr sz="2311" b="1"/>
            </a:lvl4pPr>
            <a:lvl5pPr marL="2641409" indent="0">
              <a:buNone/>
              <a:defRPr sz="2311" b="1"/>
            </a:lvl5pPr>
            <a:lvl6pPr marL="3301760" indent="0">
              <a:buNone/>
              <a:defRPr sz="2311" b="1"/>
            </a:lvl6pPr>
            <a:lvl7pPr marL="3962112" indent="0">
              <a:buNone/>
              <a:defRPr sz="2311" b="1"/>
            </a:lvl7pPr>
            <a:lvl8pPr marL="4622464" indent="0">
              <a:buNone/>
              <a:defRPr sz="2311" b="1"/>
            </a:lvl8pPr>
            <a:lvl9pPr marL="5282816" indent="0">
              <a:buNone/>
              <a:defRPr sz="2311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27490CC-97AB-7E4D-B31E-5BA52B63D3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2" y="3618443"/>
            <a:ext cx="2901255" cy="5322183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559720E-3732-534F-BA1B-1A16F8DAA3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4" y="2428348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52" indent="0">
              <a:buNone/>
              <a:defRPr sz="2889" b="1"/>
            </a:lvl2pPr>
            <a:lvl3pPr marL="1320703" indent="0">
              <a:buNone/>
              <a:defRPr sz="2600" b="1"/>
            </a:lvl3pPr>
            <a:lvl4pPr marL="1981057" indent="0">
              <a:buNone/>
              <a:defRPr sz="2311" b="1"/>
            </a:lvl4pPr>
            <a:lvl5pPr marL="2641409" indent="0">
              <a:buNone/>
              <a:defRPr sz="2311" b="1"/>
            </a:lvl5pPr>
            <a:lvl6pPr marL="3301760" indent="0">
              <a:buNone/>
              <a:defRPr sz="2311" b="1"/>
            </a:lvl6pPr>
            <a:lvl7pPr marL="3962112" indent="0">
              <a:buNone/>
              <a:defRPr sz="2311" b="1"/>
            </a:lvl7pPr>
            <a:lvl8pPr marL="4622464" indent="0">
              <a:buNone/>
              <a:defRPr sz="2311" b="1"/>
            </a:lvl8pPr>
            <a:lvl9pPr marL="5282816" indent="0">
              <a:buNone/>
              <a:defRPr sz="2311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36D3D05-7A95-0A46-B9F5-27C464C74B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4" y="3618443"/>
            <a:ext cx="2915543" cy="5322183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52EF24-4DBE-834C-9C4D-4893A54C8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89515BC-644F-794C-9831-B24C262E2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C2F7297-09CB-CC4B-883F-F6083B10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4777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7F859C-1F31-8249-8DE0-4C583A100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29ADB4-FB04-7B47-BCFA-4A96192C2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90DD847-DC2D-544A-A23F-8A6632EBA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562C40A-B39C-6D42-AE51-94E6BD9DA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5335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1C320F-F0E5-5441-BE7C-1A9346DC0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9E39EF9-C2B9-1541-B9E9-57C149B37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8C0D7CF-C3E7-9846-A250-CB9C090A8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30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C60D7E-F8A3-4D47-9E8B-31122C1B3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A79ED4-360A-5E49-8D49-CE4E2E045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4" y="1426283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125667-5A0F-9B40-8980-6C8FE8705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52" indent="0">
              <a:buNone/>
              <a:defRPr sz="2022"/>
            </a:lvl2pPr>
            <a:lvl3pPr marL="1320703" indent="0">
              <a:buNone/>
              <a:defRPr sz="1733"/>
            </a:lvl3pPr>
            <a:lvl4pPr marL="1981057" indent="0">
              <a:buNone/>
              <a:defRPr sz="1444"/>
            </a:lvl4pPr>
            <a:lvl5pPr marL="2641409" indent="0">
              <a:buNone/>
              <a:defRPr sz="1444"/>
            </a:lvl5pPr>
            <a:lvl6pPr marL="3301760" indent="0">
              <a:buNone/>
              <a:defRPr sz="1444"/>
            </a:lvl6pPr>
            <a:lvl7pPr marL="3962112" indent="0">
              <a:buNone/>
              <a:defRPr sz="1444"/>
            </a:lvl7pPr>
            <a:lvl8pPr marL="4622464" indent="0">
              <a:buNone/>
              <a:defRPr sz="1444"/>
            </a:lvl8pPr>
            <a:lvl9pPr marL="5282816" indent="0">
              <a:buNone/>
              <a:defRPr sz="1444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EBFD12-A546-5540-BF98-CA6AEA101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B8C3C7-9D5B-F846-BA6E-7FF23BB24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73F29F-3156-3148-B413-018864CA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1437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2673BD-16E7-AA49-8B92-97C24AEA4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78085CC-B0A6-4245-A360-A5A888AE63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4" y="1426283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52" indent="0">
              <a:buNone/>
              <a:defRPr sz="4044"/>
            </a:lvl2pPr>
            <a:lvl3pPr marL="1320703" indent="0">
              <a:buNone/>
              <a:defRPr sz="3467"/>
            </a:lvl3pPr>
            <a:lvl4pPr marL="1981057" indent="0">
              <a:buNone/>
              <a:defRPr sz="2889"/>
            </a:lvl4pPr>
            <a:lvl5pPr marL="2641409" indent="0">
              <a:buNone/>
              <a:defRPr sz="2889"/>
            </a:lvl5pPr>
            <a:lvl6pPr marL="3301760" indent="0">
              <a:buNone/>
              <a:defRPr sz="2889"/>
            </a:lvl6pPr>
            <a:lvl7pPr marL="3962112" indent="0">
              <a:buNone/>
              <a:defRPr sz="2889"/>
            </a:lvl7pPr>
            <a:lvl8pPr marL="4622464" indent="0">
              <a:buNone/>
              <a:defRPr sz="2889"/>
            </a:lvl8pPr>
            <a:lvl9pPr marL="5282816" indent="0">
              <a:buNone/>
              <a:defRPr sz="2889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212B83-1211-ED4F-8F7F-3440E54BD0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52" indent="0">
              <a:buNone/>
              <a:defRPr sz="2022"/>
            </a:lvl2pPr>
            <a:lvl3pPr marL="1320703" indent="0">
              <a:buNone/>
              <a:defRPr sz="1733"/>
            </a:lvl3pPr>
            <a:lvl4pPr marL="1981057" indent="0">
              <a:buNone/>
              <a:defRPr sz="1444"/>
            </a:lvl4pPr>
            <a:lvl5pPr marL="2641409" indent="0">
              <a:buNone/>
              <a:defRPr sz="1444"/>
            </a:lvl5pPr>
            <a:lvl6pPr marL="3301760" indent="0">
              <a:buNone/>
              <a:defRPr sz="1444"/>
            </a:lvl6pPr>
            <a:lvl7pPr marL="3962112" indent="0">
              <a:buNone/>
              <a:defRPr sz="1444"/>
            </a:lvl7pPr>
            <a:lvl8pPr marL="4622464" indent="0">
              <a:buNone/>
              <a:defRPr sz="1444"/>
            </a:lvl8pPr>
            <a:lvl9pPr marL="5282816" indent="0">
              <a:buNone/>
              <a:defRPr sz="1444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02E267-E115-5943-93D4-8BF89FD21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7EDB9FB-9E9F-2E4E-A2A1-93B0638D9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0A911D-537E-A84D-BD5C-DF7D7D04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97550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7C6156C-16D4-5D44-B003-CB7C5DD4C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9D79B6-C1F1-B340-8075-911109F12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9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1CBE5-2F9D-F543-A43B-1079316018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6CBD-B0C5-5247-AD24-68D7AFE02EF9}" type="datetimeFigureOut">
              <a:rPr kumimoji="1" lang="zh-CN" altLang="en-US" smtClean="0"/>
              <a:t>2022/8/10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53627F-A382-A74D-9B28-EB9D54ED8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4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C770ED-9E13-4044-8A13-758DCD2A79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3504E-FF45-A543-8D96-58A8D1B7B0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37492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320703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77" indent="-330177" algn="l" defTabSz="1320703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29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880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232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584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937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289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641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2992" indent="-330177" algn="l" defTabSz="1320703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52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03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057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409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760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112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464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2816" algn="l" defTabSz="132070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11" Type="http://schemas.openxmlformats.org/officeDocument/2006/relationships/chart" Target="../charts/chart1.xml"/><Relationship Id="rId5" Type="http://schemas.openxmlformats.org/officeDocument/2006/relationships/image" Target="../media/image3.tiff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"/><Relationship Id="rId3" Type="http://schemas.microsoft.com/office/2007/relationships/hdphoto" Target="../media/hdphoto4.wdp"/><Relationship Id="rId7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10" Type="http://schemas.microsoft.com/office/2007/relationships/hdphoto" Target="../media/hdphoto6.wdp"/><Relationship Id="rId4" Type="http://schemas.openxmlformats.org/officeDocument/2006/relationships/image" Target="../media/image8.jp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21.png"/><Relationship Id="rId18" Type="http://schemas.openxmlformats.org/officeDocument/2006/relationships/chart" Target="../charts/chart3.xml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microsoft.com/office/2007/relationships/hdphoto" Target="../media/hdphoto11.wdp"/><Relationship Id="rId17" Type="http://schemas.openxmlformats.org/officeDocument/2006/relationships/image" Target="../media/image23.png"/><Relationship Id="rId2" Type="http://schemas.openxmlformats.org/officeDocument/2006/relationships/image" Target="../media/image3.tiff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chart" Target="../charts/chart2.xml"/><Relationship Id="rId10" Type="http://schemas.microsoft.com/office/2007/relationships/hdphoto" Target="../media/hdphoto10.wdp"/><Relationship Id="rId4" Type="http://schemas.microsoft.com/office/2007/relationships/hdphoto" Target="../media/hdphoto2.wdp"/><Relationship Id="rId9" Type="http://schemas.openxmlformats.org/officeDocument/2006/relationships/image" Target="../media/image19.png"/><Relationship Id="rId14" Type="http://schemas.microsoft.com/office/2007/relationships/hdphoto" Target="../media/hdphoto1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image" Target="../media/image25.png"/><Relationship Id="rId7" Type="http://schemas.openxmlformats.org/officeDocument/2006/relationships/image" Target="../media/image27.tiff"/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26.png"/><Relationship Id="rId10" Type="http://schemas.microsoft.com/office/2007/relationships/hdphoto" Target="../media/hdphoto2.wdp"/><Relationship Id="rId4" Type="http://schemas.microsoft.com/office/2007/relationships/hdphoto" Target="../media/hdphoto13.wdp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6.wdp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33.tif"/><Relationship Id="rId7" Type="http://schemas.openxmlformats.org/officeDocument/2006/relationships/image" Target="../media/image36.png"/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35.png"/><Relationship Id="rId4" Type="http://schemas.openxmlformats.org/officeDocument/2006/relationships/image" Target="../media/image3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C940D40E-7A09-1C41-A040-35F5ACF0C96B}"/>
              </a:ext>
            </a:extLst>
          </p:cNvPr>
          <p:cNvGrpSpPr/>
          <p:nvPr/>
        </p:nvGrpSpPr>
        <p:grpSpPr>
          <a:xfrm>
            <a:off x="1309500" y="204876"/>
            <a:ext cx="3876087" cy="6491985"/>
            <a:chOff x="1371030" y="290335"/>
            <a:chExt cx="4033904" cy="675631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9084402-FCBF-B84D-AC5A-DB441A204492}"/>
                </a:ext>
              </a:extLst>
            </p:cNvPr>
            <p:cNvGrpSpPr/>
            <p:nvPr/>
          </p:nvGrpSpPr>
          <p:grpSpPr>
            <a:xfrm>
              <a:off x="1425781" y="290336"/>
              <a:ext cx="1858821" cy="2112580"/>
              <a:chOff x="1465538" y="548754"/>
              <a:chExt cx="1858821" cy="2112580"/>
            </a:xfrm>
          </p:grpSpPr>
          <p:pic>
            <p:nvPicPr>
              <p:cNvPr id="3" name="图片 2" descr="图片包含 游戏机, 过滤网, 紫色, 玻璃&#10;&#10;描述已自动生成">
                <a:extLst>
                  <a:ext uri="{FF2B5EF4-FFF2-40B4-BE49-F238E27FC236}">
                    <a16:creationId xmlns:a16="http://schemas.microsoft.com/office/drawing/2014/main" id="{80FD02F2-75D2-2048-8451-2E0C1B8B26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4" t="-6" b="10140"/>
              <a:stretch/>
            </p:blipFill>
            <p:spPr>
              <a:xfrm>
                <a:off x="1465538" y="548754"/>
                <a:ext cx="1858821" cy="2112580"/>
              </a:xfrm>
              <a:prstGeom prst="rect">
                <a:avLst/>
              </a:prstGeom>
            </p:spPr>
          </p:pic>
          <p:cxnSp>
            <p:nvCxnSpPr>
              <p:cNvPr id="9" name="直线连接符 8">
                <a:extLst>
                  <a:ext uri="{FF2B5EF4-FFF2-40B4-BE49-F238E27FC236}">
                    <a16:creationId xmlns:a16="http://schemas.microsoft.com/office/drawing/2014/main" id="{DC895037-B88D-D249-9EAA-6FADBBA5BE19}"/>
                  </a:ext>
                </a:extLst>
              </p:cNvPr>
              <p:cNvCxnSpPr/>
              <p:nvPr/>
            </p:nvCxnSpPr>
            <p:spPr>
              <a:xfrm>
                <a:off x="3008376" y="633984"/>
                <a:ext cx="19685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4DE1C4C-FD7C-9F4D-A379-201DF400765D}"/>
                </a:ext>
              </a:extLst>
            </p:cNvPr>
            <p:cNvGrpSpPr/>
            <p:nvPr/>
          </p:nvGrpSpPr>
          <p:grpSpPr>
            <a:xfrm>
              <a:off x="3546113" y="290335"/>
              <a:ext cx="1858821" cy="2112580"/>
              <a:chOff x="3585870" y="548753"/>
              <a:chExt cx="1858821" cy="2112580"/>
            </a:xfrm>
          </p:grpSpPr>
          <p:pic>
            <p:nvPicPr>
              <p:cNvPr id="6" name="图片 5" descr="图片包含 躺, 桌子, 动物, 对&#10;&#10;描述已自动生成">
                <a:extLst>
                  <a:ext uri="{FF2B5EF4-FFF2-40B4-BE49-F238E27FC236}">
                    <a16:creationId xmlns:a16="http://schemas.microsoft.com/office/drawing/2014/main" id="{CA679228-9C6D-BD4E-8F8D-2C84C4E90A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720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080" t="172" r="19049"/>
              <a:stretch/>
            </p:blipFill>
            <p:spPr>
              <a:xfrm>
                <a:off x="3585870" y="548753"/>
                <a:ext cx="1858821" cy="2112580"/>
              </a:xfrm>
              <a:prstGeom prst="rect">
                <a:avLst/>
              </a:prstGeom>
            </p:spPr>
          </p:pic>
          <p:cxnSp>
            <p:nvCxnSpPr>
              <p:cNvPr id="10" name="直线连接符 9">
                <a:extLst>
                  <a:ext uri="{FF2B5EF4-FFF2-40B4-BE49-F238E27FC236}">
                    <a16:creationId xmlns:a16="http://schemas.microsoft.com/office/drawing/2014/main" id="{5AA2E3A5-50EE-EE47-8E20-2B8C63FF1E4A}"/>
                  </a:ext>
                </a:extLst>
              </p:cNvPr>
              <p:cNvCxnSpPr/>
              <p:nvPr/>
            </p:nvCxnSpPr>
            <p:spPr>
              <a:xfrm>
                <a:off x="5204977" y="633984"/>
                <a:ext cx="19685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403E13D-B1BA-AD4F-86FA-C036C7C8AAF7}"/>
                </a:ext>
              </a:extLst>
            </p:cNvPr>
            <p:cNvGrpSpPr/>
            <p:nvPr/>
          </p:nvGrpSpPr>
          <p:grpSpPr>
            <a:xfrm>
              <a:off x="1373552" y="2613325"/>
              <a:ext cx="1856300" cy="2113200"/>
              <a:chOff x="1413309" y="2871743"/>
              <a:chExt cx="1856300" cy="2113200"/>
            </a:xfrm>
          </p:grpSpPr>
          <p:pic>
            <p:nvPicPr>
              <p:cNvPr id="4" name="图片 3" descr="桌子上放着蓝色的星球&#10;&#10;低可信度描述已自动生成">
                <a:extLst>
                  <a:ext uri="{FF2B5EF4-FFF2-40B4-BE49-F238E27FC236}">
                    <a16:creationId xmlns:a16="http://schemas.microsoft.com/office/drawing/2014/main" id="{942AA1CE-A3B1-0C49-85FB-9ED856CF59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304" t="-135" r="1385" b="10120"/>
              <a:stretch/>
            </p:blipFill>
            <p:spPr>
              <a:xfrm>
                <a:off x="1413309" y="2871743"/>
                <a:ext cx="1856300" cy="2113200"/>
              </a:xfrm>
              <a:prstGeom prst="rect">
                <a:avLst/>
              </a:prstGeom>
            </p:spPr>
          </p:pic>
          <p:cxnSp>
            <p:nvCxnSpPr>
              <p:cNvPr id="11" name="直线连接符 10">
                <a:extLst>
                  <a:ext uri="{FF2B5EF4-FFF2-40B4-BE49-F238E27FC236}">
                    <a16:creationId xmlns:a16="http://schemas.microsoft.com/office/drawing/2014/main" id="{D8AC228A-4CE3-4B4F-85AE-3934E000DCDA}"/>
                  </a:ext>
                </a:extLst>
              </p:cNvPr>
              <p:cNvCxnSpPr/>
              <p:nvPr/>
            </p:nvCxnSpPr>
            <p:spPr>
              <a:xfrm>
                <a:off x="3008376" y="2938036"/>
                <a:ext cx="19685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FFAB6EC-4AF8-BD40-AAE5-663D17B49966}"/>
                </a:ext>
              </a:extLst>
            </p:cNvPr>
            <p:cNvGrpSpPr/>
            <p:nvPr/>
          </p:nvGrpSpPr>
          <p:grpSpPr>
            <a:xfrm>
              <a:off x="3546111" y="2613324"/>
              <a:ext cx="1858823" cy="2113201"/>
              <a:chOff x="3585868" y="2871742"/>
              <a:chExt cx="1858823" cy="2113201"/>
            </a:xfrm>
          </p:grpSpPr>
          <p:pic>
            <p:nvPicPr>
              <p:cNvPr id="7" name="图片 6" descr="图片包含 桌子, 紫色, 关, 电话&#10;&#10;描述已自动生成">
                <a:extLst>
                  <a:ext uri="{FF2B5EF4-FFF2-40B4-BE49-F238E27FC236}">
                    <a16:creationId xmlns:a16="http://schemas.microsoft.com/office/drawing/2014/main" id="{9CD4699E-12AB-D94A-A407-2336B1D7C7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107" r="40687"/>
              <a:stretch/>
            </p:blipFill>
            <p:spPr>
              <a:xfrm flipH="1">
                <a:off x="3585868" y="2871742"/>
                <a:ext cx="1858823" cy="2113201"/>
              </a:xfrm>
              <a:prstGeom prst="rect">
                <a:avLst/>
              </a:prstGeom>
            </p:spPr>
          </p:pic>
          <p:cxnSp>
            <p:nvCxnSpPr>
              <p:cNvPr id="12" name="直线连接符 11">
                <a:extLst>
                  <a:ext uri="{FF2B5EF4-FFF2-40B4-BE49-F238E27FC236}">
                    <a16:creationId xmlns:a16="http://schemas.microsoft.com/office/drawing/2014/main" id="{BEB636BB-CA20-4943-A45B-F07C767FF90A}"/>
                  </a:ext>
                </a:extLst>
              </p:cNvPr>
              <p:cNvCxnSpPr/>
              <p:nvPr/>
            </p:nvCxnSpPr>
            <p:spPr>
              <a:xfrm>
                <a:off x="5204977" y="2938036"/>
                <a:ext cx="19685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7016408-727F-194E-A8EC-4740BA7C376A}"/>
                </a:ext>
              </a:extLst>
            </p:cNvPr>
            <p:cNvGrpSpPr/>
            <p:nvPr/>
          </p:nvGrpSpPr>
          <p:grpSpPr>
            <a:xfrm>
              <a:off x="1371030" y="4933445"/>
              <a:ext cx="1858822" cy="2113200"/>
              <a:chOff x="1410787" y="5191863"/>
              <a:chExt cx="1858822" cy="2113200"/>
            </a:xfrm>
          </p:grpSpPr>
          <p:pic>
            <p:nvPicPr>
              <p:cNvPr id="2" name="图片 1" descr="图片包含 躺, 旧, 蓝色, 项链&#10;&#10;描述已自动生成">
                <a:extLst>
                  <a:ext uri="{FF2B5EF4-FFF2-40B4-BE49-F238E27FC236}">
                    <a16:creationId xmlns:a16="http://schemas.microsoft.com/office/drawing/2014/main" id="{4A2D903B-0270-4D47-BEB6-058906FB1E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22" t="7" r="29321" b="10147"/>
              <a:stretch/>
            </p:blipFill>
            <p:spPr>
              <a:xfrm>
                <a:off x="1410787" y="5191863"/>
                <a:ext cx="1858822" cy="2113200"/>
              </a:xfrm>
              <a:prstGeom prst="rect">
                <a:avLst/>
              </a:prstGeom>
            </p:spPr>
          </p:pic>
          <p:cxnSp>
            <p:nvCxnSpPr>
              <p:cNvPr id="13" name="直线连接符 12">
                <a:extLst>
                  <a:ext uri="{FF2B5EF4-FFF2-40B4-BE49-F238E27FC236}">
                    <a16:creationId xmlns:a16="http://schemas.microsoft.com/office/drawing/2014/main" id="{43C82423-0DD3-3841-B1DB-F1E194DA3D76}"/>
                  </a:ext>
                </a:extLst>
              </p:cNvPr>
              <p:cNvCxnSpPr/>
              <p:nvPr/>
            </p:nvCxnSpPr>
            <p:spPr>
              <a:xfrm>
                <a:off x="3008376" y="5285232"/>
                <a:ext cx="19685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76C5A2A-BB90-204B-A387-280887B1CFAF}"/>
                </a:ext>
              </a:extLst>
            </p:cNvPr>
            <p:cNvGrpSpPr/>
            <p:nvPr/>
          </p:nvGrpSpPr>
          <p:grpSpPr>
            <a:xfrm>
              <a:off x="3546111" y="4933445"/>
              <a:ext cx="1858823" cy="2112580"/>
              <a:chOff x="3585868" y="5191863"/>
              <a:chExt cx="1858823" cy="2112580"/>
            </a:xfrm>
          </p:grpSpPr>
          <p:pic>
            <p:nvPicPr>
              <p:cNvPr id="5" name="图片 4" descr="图片包含 室内, 桌子, 手机, 盘子&#10;&#10;描述已自动生成">
                <a:extLst>
                  <a:ext uri="{FF2B5EF4-FFF2-40B4-BE49-F238E27FC236}">
                    <a16:creationId xmlns:a16="http://schemas.microsoft.com/office/drawing/2014/main" id="{902F5794-B0EC-F043-B77F-7A9D31144F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777" r="16946" b="10169"/>
              <a:stretch/>
            </p:blipFill>
            <p:spPr>
              <a:xfrm>
                <a:off x="3585868" y="5191863"/>
                <a:ext cx="1858823" cy="2112580"/>
              </a:xfrm>
              <a:prstGeom prst="rect">
                <a:avLst/>
              </a:prstGeom>
              <a:ln>
                <a:noFill/>
              </a:ln>
            </p:spPr>
          </p:pic>
          <p:cxnSp>
            <p:nvCxnSpPr>
              <p:cNvPr id="14" name="直线连接符 13">
                <a:extLst>
                  <a:ext uri="{FF2B5EF4-FFF2-40B4-BE49-F238E27FC236}">
                    <a16:creationId xmlns:a16="http://schemas.microsoft.com/office/drawing/2014/main" id="{C54ABD62-0A58-EA42-AE38-6E1EA07E4CBD}"/>
                  </a:ext>
                </a:extLst>
              </p:cNvPr>
              <p:cNvCxnSpPr/>
              <p:nvPr/>
            </p:nvCxnSpPr>
            <p:spPr>
              <a:xfrm>
                <a:off x="5204977" y="5285232"/>
                <a:ext cx="19685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A5D7891-352D-5947-897F-B84C90BEC058}"/>
              </a:ext>
            </a:extLst>
          </p:cNvPr>
          <p:cNvGrpSpPr/>
          <p:nvPr/>
        </p:nvGrpSpPr>
        <p:grpSpPr>
          <a:xfrm>
            <a:off x="1362109" y="6936739"/>
            <a:ext cx="3101805" cy="2176243"/>
            <a:chOff x="430670" y="7516717"/>
            <a:chExt cx="5014048" cy="3008428"/>
          </a:xfrm>
        </p:grpSpPr>
        <p:graphicFrame>
          <p:nvGraphicFramePr>
            <p:cNvPr id="43" name="图表 42">
              <a:extLst>
                <a:ext uri="{FF2B5EF4-FFF2-40B4-BE49-F238E27FC236}">
                  <a16:creationId xmlns:a16="http://schemas.microsoft.com/office/drawing/2014/main" id="{8F07963E-5708-EC46-9FE0-0400FD800FE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50211380"/>
                </p:ext>
              </p:extLst>
            </p:nvPr>
          </p:nvGraphicFramePr>
          <p:xfrm>
            <a:off x="430670" y="7516717"/>
            <a:ext cx="5014048" cy="30084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EBA1D61-B24B-004D-BA09-FC27FFF46DFA}"/>
                </a:ext>
              </a:extLst>
            </p:cNvPr>
            <p:cNvGrpSpPr/>
            <p:nvPr/>
          </p:nvGrpSpPr>
          <p:grpSpPr>
            <a:xfrm flipH="1">
              <a:off x="1574930" y="7630110"/>
              <a:ext cx="1030261" cy="455240"/>
              <a:chOff x="-286131" y="281508"/>
              <a:chExt cx="832168" cy="367904"/>
            </a:xfrm>
          </p:grpSpPr>
          <p:cxnSp>
            <p:nvCxnSpPr>
              <p:cNvPr id="46" name="直线连接符 45">
                <a:extLst>
                  <a:ext uri="{FF2B5EF4-FFF2-40B4-BE49-F238E27FC236}">
                    <a16:creationId xmlns:a16="http://schemas.microsoft.com/office/drawing/2014/main" id="{1DE3485A-6D45-1E44-A9B7-73F3A4FA0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70234" y="469686"/>
                <a:ext cx="63881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57">
                <a:extLst>
                  <a:ext uri="{FF2B5EF4-FFF2-40B4-BE49-F238E27FC236}">
                    <a16:creationId xmlns:a16="http://schemas.microsoft.com/office/drawing/2014/main" id="{0FDC85D8-BCB2-B743-BA7A-FB0F8EF3F9D1}"/>
                  </a:ext>
                </a:extLst>
              </p:cNvPr>
              <p:cNvSpPr txBox="1"/>
              <p:nvPr/>
            </p:nvSpPr>
            <p:spPr>
              <a:xfrm>
                <a:off x="-286131" y="281508"/>
                <a:ext cx="832168" cy="36790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sz="8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N.S</a:t>
                </a:r>
              </a:p>
              <a:p>
                <a:pPr algn="ctr"/>
                <a:r>
                  <a:rPr lang="en-US" altLang="zh-CN" sz="700" kern="100" dirty="0">
                    <a:solidFill>
                      <a:srgbClr val="000000"/>
                    </a:solidFill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(p = </a:t>
                </a:r>
                <a:r>
                  <a:rPr lang="en-US" altLang="zh-CN" sz="600" kern="100" dirty="0">
                    <a:solidFill>
                      <a:srgbClr val="000000"/>
                    </a:solidFill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0.052</a:t>
                </a:r>
                <a:r>
                  <a:rPr lang="en-US" altLang="zh-CN" sz="700" kern="100" dirty="0">
                    <a:solidFill>
                      <a:srgbClr val="000000"/>
                    </a:solidFill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sz="700" kern="100" dirty="0">
                  <a:effectLst/>
                  <a:latin typeface="DengXian" panose="02010600030101010101" pitchFamily="2" charset="-122"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F7F9101-5AFE-CC40-B2CB-EAAD5A4D7917}"/>
                </a:ext>
              </a:extLst>
            </p:cNvPr>
            <p:cNvGrpSpPr/>
            <p:nvPr/>
          </p:nvGrpSpPr>
          <p:grpSpPr>
            <a:xfrm flipH="1">
              <a:off x="3907417" y="7805042"/>
              <a:ext cx="1098550" cy="381788"/>
              <a:chOff x="-35195" y="48057"/>
              <a:chExt cx="832485" cy="326399"/>
            </a:xfrm>
          </p:grpSpPr>
          <p:sp>
            <p:nvSpPr>
              <p:cNvPr id="50" name="文本框 120">
                <a:extLst>
                  <a:ext uri="{FF2B5EF4-FFF2-40B4-BE49-F238E27FC236}">
                    <a16:creationId xmlns:a16="http://schemas.microsoft.com/office/drawing/2014/main" id="{39C21B1A-CA9D-F142-A8F6-D7177A8CA45F}"/>
                  </a:ext>
                </a:extLst>
              </p:cNvPr>
              <p:cNvSpPr txBox="1"/>
              <p:nvPr/>
            </p:nvSpPr>
            <p:spPr>
              <a:xfrm>
                <a:off x="-35195" y="48057"/>
                <a:ext cx="832485" cy="3263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sz="8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**</a:t>
                </a:r>
              </a:p>
              <a:p>
                <a:pPr algn="ctr"/>
                <a:r>
                  <a:rPr lang="en-US" altLang="zh-CN" sz="700" dirty="0">
                    <a:solidFill>
                      <a:srgbClr val="000000"/>
                    </a:solidFill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(p = 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0.0006</a:t>
                </a:r>
                <a:r>
                  <a:rPr lang="en-US" altLang="zh-CN" sz="700" dirty="0">
                    <a:solidFill>
                      <a:srgbClr val="000000"/>
                    </a:solidFill>
                    <a:latin typeface="Calibri" panose="020F0502020204030204" pitchFamily="34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sz="700" kern="100" dirty="0">
                  <a:effectLst/>
                  <a:latin typeface="DengXian" panose="02010600030101010101" pitchFamily="2" charset="-122"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2" name="直线连接符 51">
                <a:extLst>
                  <a:ext uri="{FF2B5EF4-FFF2-40B4-BE49-F238E27FC236}">
                    <a16:creationId xmlns:a16="http://schemas.microsoft.com/office/drawing/2014/main" id="{2D23C300-D619-0F4B-9F74-22A89B366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085" y="224590"/>
                <a:ext cx="53564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6F28376-0554-A942-80FA-EF611B734A40}"/>
              </a:ext>
            </a:extLst>
          </p:cNvPr>
          <p:cNvSpPr txBox="1"/>
          <p:nvPr/>
        </p:nvSpPr>
        <p:spPr>
          <a:xfrm>
            <a:off x="3383999" y="141108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7148348-918A-8E4B-B663-C33FDDBC4932}"/>
              </a:ext>
            </a:extLst>
          </p:cNvPr>
          <p:cNvSpPr txBox="1"/>
          <p:nvPr/>
        </p:nvSpPr>
        <p:spPr>
          <a:xfrm>
            <a:off x="1332618" y="141108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F615D83-843C-9140-B3E8-831AF8ED4650}"/>
              </a:ext>
            </a:extLst>
          </p:cNvPr>
          <p:cNvSpPr txBox="1"/>
          <p:nvPr/>
        </p:nvSpPr>
        <p:spPr>
          <a:xfrm>
            <a:off x="3835360" y="6786601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874BA23-689C-3845-8961-05AC20289F55}"/>
              </a:ext>
            </a:extLst>
          </p:cNvPr>
          <p:cNvSpPr txBox="1"/>
          <p:nvPr/>
        </p:nvSpPr>
        <p:spPr>
          <a:xfrm>
            <a:off x="1331727" y="4631790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6C8ABBD-E8C0-3C43-8586-5642691D798C}"/>
              </a:ext>
            </a:extLst>
          </p:cNvPr>
          <p:cNvSpPr txBox="1"/>
          <p:nvPr/>
        </p:nvSpPr>
        <p:spPr>
          <a:xfrm>
            <a:off x="3406859" y="2354255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85AF3FD-5E7D-BF41-B0D7-95E37C4A1400}"/>
              </a:ext>
            </a:extLst>
          </p:cNvPr>
          <p:cNvSpPr txBox="1"/>
          <p:nvPr/>
        </p:nvSpPr>
        <p:spPr>
          <a:xfrm>
            <a:off x="1332618" y="2354255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F2DFB18-A16B-C746-9065-8AA99C08151C}"/>
              </a:ext>
            </a:extLst>
          </p:cNvPr>
          <p:cNvSpPr txBox="1"/>
          <p:nvPr/>
        </p:nvSpPr>
        <p:spPr>
          <a:xfrm>
            <a:off x="3375444" y="4589053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二等辺三角形 37">
            <a:extLst>
              <a:ext uri="{FF2B5EF4-FFF2-40B4-BE49-F238E27FC236}">
                <a16:creationId xmlns:a16="http://schemas.microsoft.com/office/drawing/2014/main" id="{8F479718-B869-359D-24B0-ADB94A213C47}"/>
              </a:ext>
            </a:extLst>
          </p:cNvPr>
          <p:cNvSpPr/>
          <p:nvPr/>
        </p:nvSpPr>
        <p:spPr>
          <a:xfrm rot="4114446">
            <a:off x="3712010" y="1874445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二等辺三角形 38">
            <a:extLst>
              <a:ext uri="{FF2B5EF4-FFF2-40B4-BE49-F238E27FC236}">
                <a16:creationId xmlns:a16="http://schemas.microsoft.com/office/drawing/2014/main" id="{4A39CFA5-73F9-531A-C064-8E52748BA8AA}"/>
              </a:ext>
            </a:extLst>
          </p:cNvPr>
          <p:cNvSpPr/>
          <p:nvPr/>
        </p:nvSpPr>
        <p:spPr>
          <a:xfrm rot="4114446">
            <a:off x="3616777" y="1715921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二等辺三角形 39">
            <a:extLst>
              <a:ext uri="{FF2B5EF4-FFF2-40B4-BE49-F238E27FC236}">
                <a16:creationId xmlns:a16="http://schemas.microsoft.com/office/drawing/2014/main" id="{7BE03092-A120-04BE-EFCE-C54DD24E1412}"/>
              </a:ext>
            </a:extLst>
          </p:cNvPr>
          <p:cNvSpPr/>
          <p:nvPr/>
        </p:nvSpPr>
        <p:spPr>
          <a:xfrm rot="13004395">
            <a:off x="4732953" y="2735542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二等辺三角形 40">
            <a:extLst>
              <a:ext uri="{FF2B5EF4-FFF2-40B4-BE49-F238E27FC236}">
                <a16:creationId xmlns:a16="http://schemas.microsoft.com/office/drawing/2014/main" id="{A1CB5596-D51C-1D76-822E-4F112CE31F8C}"/>
              </a:ext>
            </a:extLst>
          </p:cNvPr>
          <p:cNvSpPr/>
          <p:nvPr/>
        </p:nvSpPr>
        <p:spPr>
          <a:xfrm rot="7696967">
            <a:off x="3894677" y="2703320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二等辺三角形 41">
            <a:extLst>
              <a:ext uri="{FF2B5EF4-FFF2-40B4-BE49-F238E27FC236}">
                <a16:creationId xmlns:a16="http://schemas.microsoft.com/office/drawing/2014/main" id="{937D59B5-1104-CE4D-AD6F-3C743D3B42F1}"/>
              </a:ext>
            </a:extLst>
          </p:cNvPr>
          <p:cNvSpPr/>
          <p:nvPr/>
        </p:nvSpPr>
        <p:spPr>
          <a:xfrm rot="4114446">
            <a:off x="3707918" y="4065191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E07F76B-4FFC-875B-9D12-BFC0CDE7367F}"/>
              </a:ext>
            </a:extLst>
          </p:cNvPr>
          <p:cNvSpPr txBox="1"/>
          <p:nvPr/>
        </p:nvSpPr>
        <p:spPr>
          <a:xfrm>
            <a:off x="2731693" y="9352860"/>
            <a:ext cx="1045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039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2DAC64C-9B27-A503-78F8-20B9B4496E01}"/>
              </a:ext>
            </a:extLst>
          </p:cNvPr>
          <p:cNvSpPr txBox="1"/>
          <p:nvPr/>
        </p:nvSpPr>
        <p:spPr>
          <a:xfrm rot="16200000">
            <a:off x="-66612" y="2219526"/>
            <a:ext cx="24945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Diameter of eye ball (</a:t>
            </a:r>
            <a:r>
              <a:rPr kumimoji="1" lang="el-GR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m)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AA8F9B5-BD9B-A855-0D9B-73BAA2219661}"/>
              </a:ext>
            </a:extLst>
          </p:cNvPr>
          <p:cNvGrpSpPr/>
          <p:nvPr/>
        </p:nvGrpSpPr>
        <p:grpSpPr>
          <a:xfrm>
            <a:off x="1476012" y="1050340"/>
            <a:ext cx="3672000" cy="2935026"/>
            <a:chOff x="1476012" y="1050340"/>
            <a:chExt cx="3672000" cy="2935026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75B5EF43-5EDD-61A2-949A-D432427319F8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45826975"/>
                </p:ext>
              </p:extLst>
            </p:nvPr>
          </p:nvGraphicFramePr>
          <p:xfrm>
            <a:off x="1476012" y="1050340"/>
            <a:ext cx="3672000" cy="288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47C1EF55-55BA-6188-4B1A-F172443BB879}"/>
                </a:ext>
              </a:extLst>
            </p:cNvPr>
            <p:cNvSpPr/>
            <p:nvPr/>
          </p:nvSpPr>
          <p:spPr>
            <a:xfrm>
              <a:off x="1813844" y="3726103"/>
              <a:ext cx="3230312" cy="2592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FFBA900-37BF-51A1-EEF4-87A2F0343D08}"/>
              </a:ext>
            </a:extLst>
          </p:cNvPr>
          <p:cNvGrpSpPr/>
          <p:nvPr/>
        </p:nvGrpSpPr>
        <p:grpSpPr>
          <a:xfrm>
            <a:off x="1331648" y="1036553"/>
            <a:ext cx="468398" cy="2741773"/>
            <a:chOff x="869552" y="1016390"/>
            <a:chExt cx="468398" cy="2741773"/>
          </a:xfrm>
          <a:solidFill>
            <a:schemeClr val="bg1"/>
          </a:solidFill>
        </p:grpSpPr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00D2DBE5-0094-9F32-698F-28C6DF6D9CD2}"/>
                </a:ext>
              </a:extLst>
            </p:cNvPr>
            <p:cNvSpPr txBox="1"/>
            <p:nvPr/>
          </p:nvSpPr>
          <p:spPr>
            <a:xfrm>
              <a:off x="869552" y="1016390"/>
              <a:ext cx="468398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250</a:t>
              </a:r>
              <a:endParaRPr kumimoji="1" lang="ja-JP" altLang="en-US" sz="1400" dirty="0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4DF6A295-7DA9-ACAA-7BC3-91C90A626941}"/>
                </a:ext>
              </a:extLst>
            </p:cNvPr>
            <p:cNvSpPr txBox="1"/>
            <p:nvPr/>
          </p:nvSpPr>
          <p:spPr>
            <a:xfrm>
              <a:off x="869552" y="1503189"/>
              <a:ext cx="468398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200</a:t>
              </a:r>
              <a:endParaRPr kumimoji="1" lang="ja-JP" altLang="en-US" sz="1400" dirty="0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39DC7D44-51C7-6ADF-D507-FD1C09DF5445}"/>
                </a:ext>
              </a:extLst>
            </p:cNvPr>
            <p:cNvSpPr txBox="1"/>
            <p:nvPr/>
          </p:nvSpPr>
          <p:spPr>
            <a:xfrm>
              <a:off x="869552" y="1989988"/>
              <a:ext cx="468398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150</a:t>
              </a:r>
              <a:endParaRPr kumimoji="1" lang="ja-JP" altLang="en-US" sz="1400" dirty="0"/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94BBE997-9397-E6F1-5915-7E958B3848E5}"/>
                </a:ext>
              </a:extLst>
            </p:cNvPr>
            <p:cNvSpPr txBox="1"/>
            <p:nvPr/>
          </p:nvSpPr>
          <p:spPr>
            <a:xfrm>
              <a:off x="869552" y="2476787"/>
              <a:ext cx="468398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/>
                <a:t>100</a:t>
              </a:r>
              <a:endParaRPr kumimoji="1" lang="ja-JP" altLang="en-US" sz="1400" dirty="0"/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0A9B6A36-EC0C-F6AE-EE2F-9BB1B46EB7E5}"/>
                </a:ext>
              </a:extLst>
            </p:cNvPr>
            <p:cNvSpPr txBox="1"/>
            <p:nvPr/>
          </p:nvSpPr>
          <p:spPr>
            <a:xfrm>
              <a:off x="1058706" y="3450386"/>
              <a:ext cx="27924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0</a:t>
              </a:r>
              <a:endParaRPr kumimoji="1" lang="ja-JP" altLang="en-US" sz="1400" dirty="0"/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C2D7D8D7-D545-1CDD-E76A-12CF1683F56E}"/>
                </a:ext>
              </a:extLst>
            </p:cNvPr>
            <p:cNvSpPr txBox="1"/>
            <p:nvPr/>
          </p:nvSpPr>
          <p:spPr>
            <a:xfrm>
              <a:off x="964130" y="2963586"/>
              <a:ext cx="373820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50</a:t>
              </a:r>
              <a:endParaRPr kumimoji="1" lang="ja-JP" altLang="en-US" sz="1400" dirty="0"/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DDCA4FFF-A782-FD11-FBFF-F6B1670EAAF3}"/>
              </a:ext>
            </a:extLst>
          </p:cNvPr>
          <p:cNvGrpSpPr/>
          <p:nvPr/>
        </p:nvGrpSpPr>
        <p:grpSpPr>
          <a:xfrm>
            <a:off x="1858080" y="3682517"/>
            <a:ext cx="3257684" cy="523220"/>
            <a:chOff x="1858080" y="3682517"/>
            <a:chExt cx="3257684" cy="523220"/>
          </a:xfrm>
        </p:grpSpPr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EC0FF03D-1712-1C60-0C8D-AE103F364522}"/>
                </a:ext>
              </a:extLst>
            </p:cNvPr>
            <p:cNvSpPr txBox="1"/>
            <p:nvPr/>
          </p:nvSpPr>
          <p:spPr>
            <a:xfrm>
              <a:off x="1858080" y="3682517"/>
              <a:ext cx="119936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Non-IR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8350A50F-F83B-D5CF-E2BA-0303C0065822}"/>
                </a:ext>
              </a:extLst>
            </p:cNvPr>
            <p:cNvSpPr txBox="1"/>
            <p:nvPr/>
          </p:nvSpPr>
          <p:spPr>
            <a:xfrm>
              <a:off x="2942932" y="3682517"/>
              <a:ext cx="100860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IR</a:t>
              </a:r>
            </a:p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(repaired)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3811181A-50D4-E746-D36E-051C1456CBDC}"/>
                </a:ext>
              </a:extLst>
            </p:cNvPr>
            <p:cNvSpPr txBox="1"/>
            <p:nvPr/>
          </p:nvSpPr>
          <p:spPr>
            <a:xfrm>
              <a:off x="3908382" y="3682517"/>
              <a:ext cx="1207382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IR</a:t>
              </a:r>
            </a:p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(unrepaired)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9799ED3A-CA13-BE48-A121-28BAACC38A76}"/>
              </a:ext>
            </a:extLst>
          </p:cNvPr>
          <p:cNvSpPr txBox="1"/>
          <p:nvPr/>
        </p:nvSpPr>
        <p:spPr>
          <a:xfrm>
            <a:off x="4938503" y="850285"/>
            <a:ext cx="335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kumimoji="1"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F59FB37-C246-CD46-9A52-CD4B5EF18444}"/>
              </a:ext>
            </a:extLst>
          </p:cNvPr>
          <p:cNvSpPr txBox="1"/>
          <p:nvPr/>
        </p:nvSpPr>
        <p:spPr>
          <a:xfrm>
            <a:off x="4938503" y="5139472"/>
            <a:ext cx="335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endParaRPr kumimoji="1"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1" name="グループ化 70">
            <a:extLst>
              <a:ext uri="{FF2B5EF4-FFF2-40B4-BE49-F238E27FC236}">
                <a16:creationId xmlns:a16="http://schemas.microsoft.com/office/drawing/2014/main" id="{6944F731-023A-6458-F90F-0A4341A6E386}"/>
              </a:ext>
            </a:extLst>
          </p:cNvPr>
          <p:cNvGrpSpPr/>
          <p:nvPr/>
        </p:nvGrpSpPr>
        <p:grpSpPr>
          <a:xfrm>
            <a:off x="2395843" y="443881"/>
            <a:ext cx="2083591" cy="523220"/>
            <a:chOff x="2395843" y="443881"/>
            <a:chExt cx="2083591" cy="523220"/>
          </a:xfrm>
        </p:grpSpPr>
        <p:cxnSp>
          <p:nvCxnSpPr>
            <p:cNvPr id="12" name="直线连接符 11">
              <a:extLst>
                <a:ext uri="{FF2B5EF4-FFF2-40B4-BE49-F238E27FC236}">
                  <a16:creationId xmlns:a16="http://schemas.microsoft.com/office/drawing/2014/main" id="{F519C124-ECF8-98EA-6C06-7DE10DBA332E}"/>
                </a:ext>
              </a:extLst>
            </p:cNvPr>
            <p:cNvCxnSpPr>
              <a:cxnSpLocks/>
            </p:cNvCxnSpPr>
            <p:nvPr/>
          </p:nvCxnSpPr>
          <p:spPr>
            <a:xfrm>
              <a:off x="2395843" y="675655"/>
              <a:ext cx="2083591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D59AD0A-2E5D-4BD8-8E37-C5728C143E04}"/>
                </a:ext>
              </a:extLst>
            </p:cNvPr>
            <p:cNvSpPr txBox="1"/>
            <p:nvPr/>
          </p:nvSpPr>
          <p:spPr>
            <a:xfrm>
              <a:off x="2616575" y="443881"/>
              <a:ext cx="16421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**</a:t>
              </a:r>
            </a:p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(p= 0.003)</a:t>
              </a:r>
            </a:p>
          </p:txBody>
        </p:sp>
      </p:grp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B1071606-A295-4794-4878-8077FFF43760}"/>
              </a:ext>
            </a:extLst>
          </p:cNvPr>
          <p:cNvGrpSpPr/>
          <p:nvPr/>
        </p:nvGrpSpPr>
        <p:grpSpPr>
          <a:xfrm>
            <a:off x="2395843" y="913889"/>
            <a:ext cx="1039494" cy="307777"/>
            <a:chOff x="2395843" y="873069"/>
            <a:chExt cx="1039494" cy="307777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id="{DCAC8FF7-77D3-011D-9B4A-2747393B88AB}"/>
                </a:ext>
              </a:extLst>
            </p:cNvPr>
            <p:cNvCxnSpPr>
              <a:cxnSpLocks/>
            </p:cNvCxnSpPr>
            <p:nvPr/>
          </p:nvCxnSpPr>
          <p:spPr>
            <a:xfrm>
              <a:off x="2395843" y="1141506"/>
              <a:ext cx="103949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C806F68-16FB-BED4-0B2A-E5C5C242C75E}"/>
                </a:ext>
              </a:extLst>
            </p:cNvPr>
            <p:cNvSpPr txBox="1"/>
            <p:nvPr/>
          </p:nvSpPr>
          <p:spPr>
            <a:xfrm>
              <a:off x="2659752" y="873069"/>
              <a:ext cx="5116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N.S</a:t>
              </a:r>
              <a:endParaRPr kumimoji="1" lang="zh-CN" alt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F43B520-1217-7993-6415-6F310C281A2D}"/>
              </a:ext>
            </a:extLst>
          </p:cNvPr>
          <p:cNvSpPr txBox="1"/>
          <p:nvPr/>
        </p:nvSpPr>
        <p:spPr>
          <a:xfrm rot="16200000">
            <a:off x="229945" y="6557328"/>
            <a:ext cx="1901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INL thickness (</a:t>
            </a:r>
            <a:r>
              <a:rPr kumimoji="1" lang="el-GR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m)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B9FCAD7A-8AEE-D4E5-479F-A214462CEBE0}"/>
              </a:ext>
            </a:extLst>
          </p:cNvPr>
          <p:cNvGrpSpPr/>
          <p:nvPr/>
        </p:nvGrpSpPr>
        <p:grpSpPr>
          <a:xfrm>
            <a:off x="1349962" y="5399481"/>
            <a:ext cx="3806237" cy="2938894"/>
            <a:chOff x="1349962" y="4312744"/>
            <a:chExt cx="3806237" cy="3009631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C06939BA-CB5E-F5F5-7FDA-AB833E74A75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39539894"/>
                </p:ext>
              </p:extLst>
            </p:nvPr>
          </p:nvGraphicFramePr>
          <p:xfrm>
            <a:off x="1349962" y="4312744"/>
            <a:ext cx="3806237" cy="288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F1D5E225-1583-AD94-191C-D09ACACE12B5}"/>
                </a:ext>
              </a:extLst>
            </p:cNvPr>
            <p:cNvSpPr/>
            <p:nvPr/>
          </p:nvSpPr>
          <p:spPr>
            <a:xfrm>
              <a:off x="1832081" y="7063112"/>
              <a:ext cx="3230312" cy="2592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8E8249E5-82E6-3CEC-DCF1-523899C9E8F9}"/>
              </a:ext>
            </a:extLst>
          </p:cNvPr>
          <p:cNvGrpSpPr/>
          <p:nvPr/>
        </p:nvGrpSpPr>
        <p:grpSpPr>
          <a:xfrm>
            <a:off x="1404112" y="5358718"/>
            <a:ext cx="373820" cy="2840291"/>
            <a:chOff x="550887" y="4369490"/>
            <a:chExt cx="373820" cy="2840291"/>
          </a:xfrm>
        </p:grpSpPr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0AB2D8C3-298B-3CCF-5A38-692E1BCBCEDA}"/>
                </a:ext>
              </a:extLst>
            </p:cNvPr>
            <p:cNvSpPr txBox="1"/>
            <p:nvPr/>
          </p:nvSpPr>
          <p:spPr>
            <a:xfrm>
              <a:off x="550887" y="4369490"/>
              <a:ext cx="37382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30</a:t>
              </a:r>
              <a:endParaRPr kumimoji="1" lang="ja-JP" altLang="en-US" sz="1400" dirty="0"/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67B02480-FB46-C477-FC7D-9D778D41BDBE}"/>
                </a:ext>
              </a:extLst>
            </p:cNvPr>
            <p:cNvSpPr txBox="1"/>
            <p:nvPr/>
          </p:nvSpPr>
          <p:spPr>
            <a:xfrm>
              <a:off x="550887" y="4791576"/>
              <a:ext cx="37382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25</a:t>
              </a:r>
              <a:endParaRPr kumimoji="1" lang="ja-JP" altLang="en-US" sz="1400" dirty="0"/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14C9792D-4DF1-EF4E-B933-B5884E23F19B}"/>
                </a:ext>
              </a:extLst>
            </p:cNvPr>
            <p:cNvSpPr txBox="1"/>
            <p:nvPr/>
          </p:nvSpPr>
          <p:spPr>
            <a:xfrm>
              <a:off x="550887" y="5213662"/>
              <a:ext cx="37382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20</a:t>
              </a:r>
              <a:endParaRPr kumimoji="1" lang="ja-JP" altLang="en-US" sz="1400" dirty="0"/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4CCF78B3-4285-0DB6-EF18-B1D686D66811}"/>
                </a:ext>
              </a:extLst>
            </p:cNvPr>
            <p:cNvSpPr txBox="1"/>
            <p:nvPr/>
          </p:nvSpPr>
          <p:spPr>
            <a:xfrm>
              <a:off x="550887" y="5635748"/>
              <a:ext cx="37382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15</a:t>
              </a:r>
              <a:endParaRPr kumimoji="1" lang="ja-JP" altLang="en-US" sz="1400" dirty="0"/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F50F96CE-9D28-6540-1055-C6AE38EBB563}"/>
                </a:ext>
              </a:extLst>
            </p:cNvPr>
            <p:cNvSpPr txBox="1"/>
            <p:nvPr/>
          </p:nvSpPr>
          <p:spPr>
            <a:xfrm>
              <a:off x="645463" y="6902004"/>
              <a:ext cx="27924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0</a:t>
              </a:r>
              <a:endParaRPr kumimoji="1" lang="ja-JP" altLang="en-US" sz="1400" dirty="0"/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DFACEF91-93A7-AEE2-339E-D9DF6448AC29}"/>
                </a:ext>
              </a:extLst>
            </p:cNvPr>
            <p:cNvSpPr txBox="1"/>
            <p:nvPr/>
          </p:nvSpPr>
          <p:spPr>
            <a:xfrm>
              <a:off x="550887" y="6057834"/>
              <a:ext cx="37382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10</a:t>
              </a:r>
              <a:endParaRPr kumimoji="1" lang="ja-JP" altLang="en-US" sz="1400" dirty="0"/>
            </a:p>
          </p:txBody>
        </p:sp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A5E40470-C7EC-2C25-652D-B5EEF7D72C08}"/>
                </a:ext>
              </a:extLst>
            </p:cNvPr>
            <p:cNvSpPr txBox="1"/>
            <p:nvPr/>
          </p:nvSpPr>
          <p:spPr>
            <a:xfrm>
              <a:off x="645463" y="6479920"/>
              <a:ext cx="27924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5</a:t>
              </a:r>
              <a:endParaRPr kumimoji="1" lang="ja-JP" altLang="en-US" sz="1400" dirty="0"/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3C908007-97C7-5566-EAF9-64BC2A844149}"/>
              </a:ext>
            </a:extLst>
          </p:cNvPr>
          <p:cNvGrpSpPr/>
          <p:nvPr/>
        </p:nvGrpSpPr>
        <p:grpSpPr>
          <a:xfrm>
            <a:off x="3369724" y="1146872"/>
            <a:ext cx="1142349" cy="553998"/>
            <a:chOff x="3369724" y="1146872"/>
            <a:chExt cx="1142349" cy="55399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79044E2-FE16-7D6E-3BA1-7CF99EBDBFF1}"/>
                </a:ext>
              </a:extLst>
            </p:cNvPr>
            <p:cNvSpPr txBox="1"/>
            <p:nvPr/>
          </p:nvSpPr>
          <p:spPr>
            <a:xfrm>
              <a:off x="3369724" y="1146872"/>
              <a:ext cx="114234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(p= 0.015)</a:t>
              </a:r>
              <a:endParaRPr kumimoji="1" lang="zh-CN" alt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id="{DB929F55-0348-8DF8-2D53-98ECF4BA0D0C}"/>
                </a:ext>
              </a:extLst>
            </p:cNvPr>
            <p:cNvCxnSpPr>
              <a:cxnSpLocks/>
            </p:cNvCxnSpPr>
            <p:nvPr/>
          </p:nvCxnSpPr>
          <p:spPr>
            <a:xfrm>
              <a:off x="3424799" y="1407062"/>
              <a:ext cx="103219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8BBF2E25-B20F-8877-EAA3-95B509E27309}"/>
              </a:ext>
            </a:extLst>
          </p:cNvPr>
          <p:cNvGrpSpPr/>
          <p:nvPr/>
        </p:nvGrpSpPr>
        <p:grpSpPr>
          <a:xfrm>
            <a:off x="2419669" y="4634934"/>
            <a:ext cx="2083591" cy="523220"/>
            <a:chOff x="2395843" y="443881"/>
            <a:chExt cx="2083591" cy="523220"/>
          </a:xfrm>
        </p:grpSpPr>
        <p:cxnSp>
          <p:nvCxnSpPr>
            <p:cNvPr id="73" name="直线连接符 11">
              <a:extLst>
                <a:ext uri="{FF2B5EF4-FFF2-40B4-BE49-F238E27FC236}">
                  <a16:creationId xmlns:a16="http://schemas.microsoft.com/office/drawing/2014/main" id="{5057A04A-B60E-26A8-0458-D6D1829D0999}"/>
                </a:ext>
              </a:extLst>
            </p:cNvPr>
            <p:cNvCxnSpPr>
              <a:cxnSpLocks/>
            </p:cNvCxnSpPr>
            <p:nvPr/>
          </p:nvCxnSpPr>
          <p:spPr>
            <a:xfrm>
              <a:off x="2395843" y="675655"/>
              <a:ext cx="2083591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文本框 15">
              <a:extLst>
                <a:ext uri="{FF2B5EF4-FFF2-40B4-BE49-F238E27FC236}">
                  <a16:creationId xmlns:a16="http://schemas.microsoft.com/office/drawing/2014/main" id="{033CCC21-4DDC-2966-C2BE-1364CF8536FE}"/>
                </a:ext>
              </a:extLst>
            </p:cNvPr>
            <p:cNvSpPr txBox="1"/>
            <p:nvPr/>
          </p:nvSpPr>
          <p:spPr>
            <a:xfrm>
              <a:off x="2616575" y="443881"/>
              <a:ext cx="16421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</a:p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(p= 0.015)</a:t>
              </a:r>
            </a:p>
          </p:txBody>
        </p:sp>
      </p:grp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1D388F93-9B02-36F6-AD3E-046A9AC2D2F8}"/>
              </a:ext>
            </a:extLst>
          </p:cNvPr>
          <p:cNvGrpSpPr/>
          <p:nvPr/>
        </p:nvGrpSpPr>
        <p:grpSpPr>
          <a:xfrm>
            <a:off x="2419669" y="5104942"/>
            <a:ext cx="1039494" cy="307777"/>
            <a:chOff x="2419669" y="5104942"/>
            <a:chExt cx="1039494" cy="307777"/>
          </a:xfrm>
        </p:grpSpPr>
        <p:cxnSp>
          <p:nvCxnSpPr>
            <p:cNvPr id="76" name="直线连接符 10">
              <a:extLst>
                <a:ext uri="{FF2B5EF4-FFF2-40B4-BE49-F238E27FC236}">
                  <a16:creationId xmlns:a16="http://schemas.microsoft.com/office/drawing/2014/main" id="{72B77D4D-79CD-B7BC-FA44-A19CD52D2D94}"/>
                </a:ext>
              </a:extLst>
            </p:cNvPr>
            <p:cNvCxnSpPr>
              <a:cxnSpLocks/>
            </p:cNvCxnSpPr>
            <p:nvPr/>
          </p:nvCxnSpPr>
          <p:spPr>
            <a:xfrm>
              <a:off x="2419669" y="5373379"/>
              <a:ext cx="103949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文本框 17">
              <a:extLst>
                <a:ext uri="{FF2B5EF4-FFF2-40B4-BE49-F238E27FC236}">
                  <a16:creationId xmlns:a16="http://schemas.microsoft.com/office/drawing/2014/main" id="{8AFE3CE3-29F0-801D-2B5B-1D7FDD5E6849}"/>
                </a:ext>
              </a:extLst>
            </p:cNvPr>
            <p:cNvSpPr txBox="1"/>
            <p:nvPr/>
          </p:nvSpPr>
          <p:spPr>
            <a:xfrm>
              <a:off x="2683578" y="5104942"/>
              <a:ext cx="5116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N.S</a:t>
              </a:r>
              <a:endParaRPr kumimoji="1" lang="zh-CN" alt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82" name="グループ化 81">
            <a:extLst>
              <a:ext uri="{FF2B5EF4-FFF2-40B4-BE49-F238E27FC236}">
                <a16:creationId xmlns:a16="http://schemas.microsoft.com/office/drawing/2014/main" id="{A5DB20F0-47BA-F86F-ECFB-2BD2FFFC0FE8}"/>
              </a:ext>
            </a:extLst>
          </p:cNvPr>
          <p:cNvGrpSpPr/>
          <p:nvPr/>
        </p:nvGrpSpPr>
        <p:grpSpPr>
          <a:xfrm>
            <a:off x="3448625" y="5307147"/>
            <a:ext cx="1032198" cy="307777"/>
            <a:chOff x="3448625" y="5307147"/>
            <a:chExt cx="1032198" cy="307777"/>
          </a:xfrm>
        </p:grpSpPr>
        <p:cxnSp>
          <p:nvCxnSpPr>
            <p:cNvPr id="80" name="直线连接符 9">
              <a:extLst>
                <a:ext uri="{FF2B5EF4-FFF2-40B4-BE49-F238E27FC236}">
                  <a16:creationId xmlns:a16="http://schemas.microsoft.com/office/drawing/2014/main" id="{C6BE2DAB-DE56-CDBF-D14A-F25AE558EFB5}"/>
                </a:ext>
              </a:extLst>
            </p:cNvPr>
            <p:cNvCxnSpPr>
              <a:cxnSpLocks/>
            </p:cNvCxnSpPr>
            <p:nvPr/>
          </p:nvCxnSpPr>
          <p:spPr>
            <a:xfrm>
              <a:off x="3448625" y="5598115"/>
              <a:ext cx="103219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1" name="文本框 17">
              <a:extLst>
                <a:ext uri="{FF2B5EF4-FFF2-40B4-BE49-F238E27FC236}">
                  <a16:creationId xmlns:a16="http://schemas.microsoft.com/office/drawing/2014/main" id="{33E60281-1080-D833-A7CD-85ADE690368A}"/>
                </a:ext>
              </a:extLst>
            </p:cNvPr>
            <p:cNvSpPr txBox="1"/>
            <p:nvPr/>
          </p:nvSpPr>
          <p:spPr>
            <a:xfrm>
              <a:off x="3708886" y="5307147"/>
              <a:ext cx="5116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N.S</a:t>
              </a:r>
              <a:endParaRPr kumimoji="1" lang="zh-CN" alt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FC346E-3A86-E890-B242-3862B732B961}"/>
              </a:ext>
            </a:extLst>
          </p:cNvPr>
          <p:cNvGrpSpPr/>
          <p:nvPr/>
        </p:nvGrpSpPr>
        <p:grpSpPr>
          <a:xfrm>
            <a:off x="1858080" y="8191508"/>
            <a:ext cx="3257684" cy="523220"/>
            <a:chOff x="1786472" y="5537981"/>
            <a:chExt cx="3257684" cy="523220"/>
          </a:xfrm>
        </p:grpSpPr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BFB8F009-4642-13F7-7E3B-6E0E8F95D37F}"/>
                </a:ext>
              </a:extLst>
            </p:cNvPr>
            <p:cNvSpPr txBox="1"/>
            <p:nvPr/>
          </p:nvSpPr>
          <p:spPr>
            <a:xfrm>
              <a:off x="1786472" y="5537981"/>
              <a:ext cx="119936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Non-IR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EFAC08A4-EE11-6598-C9AB-466E0DD7CB2D}"/>
                </a:ext>
              </a:extLst>
            </p:cNvPr>
            <p:cNvSpPr txBox="1"/>
            <p:nvPr/>
          </p:nvSpPr>
          <p:spPr>
            <a:xfrm>
              <a:off x="2871324" y="5537981"/>
              <a:ext cx="100860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IR</a:t>
              </a:r>
            </a:p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(repaired)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8E237641-C93F-E68A-2583-4EB0B0A0EA32}"/>
                </a:ext>
              </a:extLst>
            </p:cNvPr>
            <p:cNvSpPr txBox="1"/>
            <p:nvPr/>
          </p:nvSpPr>
          <p:spPr>
            <a:xfrm>
              <a:off x="3836774" y="5537981"/>
              <a:ext cx="1207382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IR</a:t>
              </a:r>
            </a:p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(unrepaired)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57915AC4-1D3E-ECBD-44E1-930E0C169088}"/>
              </a:ext>
            </a:extLst>
          </p:cNvPr>
          <p:cNvSpPr txBox="1"/>
          <p:nvPr/>
        </p:nvSpPr>
        <p:spPr>
          <a:xfrm>
            <a:off x="2368049" y="9152805"/>
            <a:ext cx="2659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5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86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15" descr="图片包含 动物, 室内, 黑暗, 亮&#10;&#10;描述已自动生成">
            <a:extLst>
              <a:ext uri="{FF2B5EF4-FFF2-40B4-BE49-F238E27FC236}">
                <a16:creationId xmlns:a16="http://schemas.microsoft.com/office/drawing/2014/main" id="{FBC389B6-3D5F-A946-A35F-C70B09917B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-3000"/>
                    </a14:imgEffect>
                  </a14:imgLayer>
                </a14:imgProps>
              </a:ext>
            </a:extLst>
          </a:blip>
          <a:srcRect l="-174" t="11113" r="22399" b="5932"/>
          <a:stretch/>
        </p:blipFill>
        <p:spPr>
          <a:xfrm>
            <a:off x="386774" y="5305472"/>
            <a:ext cx="3006198" cy="2404800"/>
          </a:xfrm>
          <a:prstGeom prst="rect">
            <a:avLst/>
          </a:prstGeom>
        </p:spPr>
      </p:pic>
      <p:pic>
        <p:nvPicPr>
          <p:cNvPr id="10" name="図 9" descr="緑の光&#10;&#10;中程度の精度で自動的に生成された説明">
            <a:extLst>
              <a:ext uri="{FF2B5EF4-FFF2-40B4-BE49-F238E27FC236}">
                <a16:creationId xmlns:a16="http://schemas.microsoft.com/office/drawing/2014/main" id="{97462769-6772-01C3-EFB2-C36956E7E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681" y="194546"/>
            <a:ext cx="3006000" cy="2404800"/>
          </a:xfrm>
          <a:prstGeom prst="rect">
            <a:avLst/>
          </a:prstGeom>
        </p:spPr>
      </p:pic>
      <p:pic>
        <p:nvPicPr>
          <p:cNvPr id="8" name="図 7" descr="動物, 暗い, 座る, 探す が含まれている画像&#10;&#10;自動的に生成された説明">
            <a:extLst>
              <a:ext uri="{FF2B5EF4-FFF2-40B4-BE49-F238E27FC236}">
                <a16:creationId xmlns:a16="http://schemas.microsoft.com/office/drawing/2014/main" id="{C586348E-7DE7-EE6F-5575-681D501650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85" y="198464"/>
            <a:ext cx="3006000" cy="2404800"/>
          </a:xfrm>
          <a:prstGeom prst="rect">
            <a:avLst/>
          </a:prstGeom>
        </p:spPr>
      </p:pic>
      <p:pic>
        <p:nvPicPr>
          <p:cNvPr id="13" name="图片 12" descr="黑暗中的灯光&#10;&#10;低可信度描述已自动生成">
            <a:extLst>
              <a:ext uri="{FF2B5EF4-FFF2-40B4-BE49-F238E27FC236}">
                <a16:creationId xmlns:a16="http://schemas.microsoft.com/office/drawing/2014/main" id="{47A758A4-DD53-C944-89A2-D15BDCDABC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73" y="2759254"/>
            <a:ext cx="3006637" cy="2404800"/>
          </a:xfrm>
          <a:prstGeom prst="rect">
            <a:avLst/>
          </a:prstGeom>
        </p:spPr>
      </p:pic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E263B557-3877-D946-B0AB-048FEC9D745A}"/>
              </a:ext>
            </a:extLst>
          </p:cNvPr>
          <p:cNvCxnSpPr/>
          <p:nvPr/>
        </p:nvCxnSpPr>
        <p:spPr>
          <a:xfrm>
            <a:off x="3611133" y="2517529"/>
            <a:ext cx="23142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069AE7AA-0225-344A-9884-226D1A929213}"/>
              </a:ext>
            </a:extLst>
          </p:cNvPr>
          <p:cNvCxnSpPr/>
          <p:nvPr/>
        </p:nvCxnSpPr>
        <p:spPr>
          <a:xfrm>
            <a:off x="477784" y="2517863"/>
            <a:ext cx="23142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B1A7DE7-7D73-0C4A-A14D-518C7058271D}"/>
              </a:ext>
            </a:extLst>
          </p:cNvPr>
          <p:cNvGrpSpPr/>
          <p:nvPr/>
        </p:nvGrpSpPr>
        <p:grpSpPr>
          <a:xfrm>
            <a:off x="3513260" y="2777882"/>
            <a:ext cx="3006000" cy="2404800"/>
            <a:chOff x="610037" y="196571"/>
            <a:chExt cx="4037553" cy="3215639"/>
          </a:xfrm>
        </p:grpSpPr>
        <p:pic>
          <p:nvPicPr>
            <p:cNvPr id="18" name="图片 17" descr="黑暗里有灯光&#10;&#10;低可信度描述已自动生成">
              <a:extLst>
                <a:ext uri="{FF2B5EF4-FFF2-40B4-BE49-F238E27FC236}">
                  <a16:creationId xmlns:a16="http://schemas.microsoft.com/office/drawing/2014/main" id="{A98D2B64-8377-A64A-AE0C-BE2C305EEA98}"/>
                </a:ext>
              </a:extLst>
            </p:cNvPr>
            <p:cNvPicPr>
              <a:picLocks/>
            </p:cNvPicPr>
            <p:nvPr/>
          </p:nvPicPr>
          <p:blipFill rotWithShape="1">
            <a:blip r:embed="rId8"/>
            <a:srcRect l="-3" t="4170" r="19161" b="9766"/>
            <a:stretch/>
          </p:blipFill>
          <p:spPr>
            <a:xfrm>
              <a:off x="610037" y="196571"/>
              <a:ext cx="4037553" cy="3215639"/>
            </a:xfrm>
            <a:prstGeom prst="rect">
              <a:avLst/>
            </a:prstGeom>
          </p:spPr>
        </p:pic>
        <p:cxnSp>
          <p:nvCxnSpPr>
            <p:cNvPr id="22" name="直线连接符 21">
              <a:extLst>
                <a:ext uri="{FF2B5EF4-FFF2-40B4-BE49-F238E27FC236}">
                  <a16:creationId xmlns:a16="http://schemas.microsoft.com/office/drawing/2014/main" id="{62BEFA33-A275-9944-99EA-B8E2E065C67C}"/>
                </a:ext>
              </a:extLst>
            </p:cNvPr>
            <p:cNvCxnSpPr/>
            <p:nvPr/>
          </p:nvCxnSpPr>
          <p:spPr>
            <a:xfrm>
              <a:off x="704265" y="3280103"/>
              <a:ext cx="31830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直线连接符 23">
            <a:extLst>
              <a:ext uri="{FF2B5EF4-FFF2-40B4-BE49-F238E27FC236}">
                <a16:creationId xmlns:a16="http://schemas.microsoft.com/office/drawing/2014/main" id="{7585BF03-80B9-1048-AB2E-390CE6FF9842}"/>
              </a:ext>
            </a:extLst>
          </p:cNvPr>
          <p:cNvCxnSpPr>
            <a:cxnSpLocks/>
          </p:cNvCxnSpPr>
          <p:nvPr/>
        </p:nvCxnSpPr>
        <p:spPr>
          <a:xfrm>
            <a:off x="465605" y="5081489"/>
            <a:ext cx="23269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B12A1195-2B7E-2647-AC32-25CD08E24D59}"/>
              </a:ext>
            </a:extLst>
          </p:cNvPr>
          <p:cNvSpPr txBox="1"/>
          <p:nvPr/>
        </p:nvSpPr>
        <p:spPr>
          <a:xfrm>
            <a:off x="6091859" y="335360"/>
            <a:ext cx="41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endParaRPr kumimoji="1" lang="zh-CN" alt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1BDAF27-05B8-BB4E-977A-DC801E0E8261}"/>
              </a:ext>
            </a:extLst>
          </p:cNvPr>
          <p:cNvSpPr txBox="1"/>
          <p:nvPr/>
        </p:nvSpPr>
        <p:spPr>
          <a:xfrm>
            <a:off x="3031905" y="335360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kumimoji="1" lang="zh-CN" alt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67F4C97-A6DA-0648-9872-A3884BF03CF6}"/>
              </a:ext>
            </a:extLst>
          </p:cNvPr>
          <p:cNvSpPr txBox="1"/>
          <p:nvPr/>
        </p:nvSpPr>
        <p:spPr>
          <a:xfrm>
            <a:off x="3082340" y="5305472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endParaRPr kumimoji="1" lang="zh-CN" alt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2334097-5DB4-B14B-B44F-E146633DDE7F}"/>
              </a:ext>
            </a:extLst>
          </p:cNvPr>
          <p:cNvSpPr txBox="1"/>
          <p:nvPr/>
        </p:nvSpPr>
        <p:spPr>
          <a:xfrm>
            <a:off x="6089555" y="2828780"/>
            <a:ext cx="41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kumimoji="1" lang="zh-CN" alt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589919A-C889-1846-9308-0519F0ED3DCF}"/>
              </a:ext>
            </a:extLst>
          </p:cNvPr>
          <p:cNvSpPr txBox="1"/>
          <p:nvPr/>
        </p:nvSpPr>
        <p:spPr>
          <a:xfrm>
            <a:off x="3031904" y="2829646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kumimoji="1" lang="zh-CN" alt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9" name="图片 28" descr="图片包含 动物, 草, 黑暗, 亮&#10;&#10;描述已自动生成">
            <a:extLst>
              <a:ext uri="{FF2B5EF4-FFF2-40B4-BE49-F238E27FC236}">
                <a16:creationId xmlns:a16="http://schemas.microsoft.com/office/drawing/2014/main" id="{3EE38FE6-1566-2641-A221-3299341F8A9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77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" t="15351" r="57657" b="40185"/>
          <a:stretch/>
        </p:blipFill>
        <p:spPr>
          <a:xfrm>
            <a:off x="3509682" y="5335471"/>
            <a:ext cx="3005999" cy="2374802"/>
          </a:xfrm>
          <a:prstGeom prst="rect">
            <a:avLst/>
          </a:prstGeom>
          <a:ln w="19050">
            <a:noFill/>
          </a:ln>
        </p:spPr>
      </p:pic>
      <p:cxnSp>
        <p:nvCxnSpPr>
          <p:cNvPr id="30" name="直线连接符 29">
            <a:extLst>
              <a:ext uri="{FF2B5EF4-FFF2-40B4-BE49-F238E27FC236}">
                <a16:creationId xmlns:a16="http://schemas.microsoft.com/office/drawing/2014/main" id="{AC9BAB34-6E10-FD40-A20F-BD80CC92C5BC}"/>
              </a:ext>
            </a:extLst>
          </p:cNvPr>
          <p:cNvCxnSpPr>
            <a:cxnSpLocks/>
          </p:cNvCxnSpPr>
          <p:nvPr/>
        </p:nvCxnSpPr>
        <p:spPr>
          <a:xfrm>
            <a:off x="3605940" y="7581177"/>
            <a:ext cx="382077" cy="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任意形状 30">
            <a:extLst>
              <a:ext uri="{FF2B5EF4-FFF2-40B4-BE49-F238E27FC236}">
                <a16:creationId xmlns:a16="http://schemas.microsoft.com/office/drawing/2014/main" id="{D3991780-A533-6048-9FCE-22C8B04B5BF7}"/>
              </a:ext>
            </a:extLst>
          </p:cNvPr>
          <p:cNvSpPr/>
          <p:nvPr/>
        </p:nvSpPr>
        <p:spPr>
          <a:xfrm>
            <a:off x="3916843" y="5794338"/>
            <a:ext cx="685227" cy="1786840"/>
          </a:xfrm>
          <a:custGeom>
            <a:avLst/>
            <a:gdLst>
              <a:gd name="connsiteX0" fmla="*/ 0 w 606545"/>
              <a:gd name="connsiteY0" fmla="*/ 0 h 1581664"/>
              <a:gd name="connsiteX1" fmla="*/ 28832 w 606545"/>
              <a:gd name="connsiteY1" fmla="*/ 24713 h 1581664"/>
              <a:gd name="connsiteX2" fmla="*/ 53546 w 606545"/>
              <a:gd name="connsiteY2" fmla="*/ 41189 h 1581664"/>
              <a:gd name="connsiteX3" fmla="*/ 61783 w 606545"/>
              <a:gd name="connsiteY3" fmla="*/ 53545 h 1581664"/>
              <a:gd name="connsiteX4" fmla="*/ 86497 w 606545"/>
              <a:gd name="connsiteY4" fmla="*/ 70021 h 1581664"/>
              <a:gd name="connsiteX5" fmla="*/ 107092 w 606545"/>
              <a:gd name="connsiteY5" fmla="*/ 90616 h 1581664"/>
              <a:gd name="connsiteX6" fmla="*/ 115329 w 606545"/>
              <a:gd name="connsiteY6" fmla="*/ 102972 h 1581664"/>
              <a:gd name="connsiteX7" fmla="*/ 127686 w 606545"/>
              <a:gd name="connsiteY7" fmla="*/ 111210 h 1581664"/>
              <a:gd name="connsiteX8" fmla="*/ 148281 w 606545"/>
              <a:gd name="connsiteY8" fmla="*/ 135924 h 1581664"/>
              <a:gd name="connsiteX9" fmla="*/ 160637 w 606545"/>
              <a:gd name="connsiteY9" fmla="*/ 144162 h 1581664"/>
              <a:gd name="connsiteX10" fmla="*/ 181232 w 606545"/>
              <a:gd name="connsiteY10" fmla="*/ 168875 h 1581664"/>
              <a:gd name="connsiteX11" fmla="*/ 189470 w 606545"/>
              <a:gd name="connsiteY11" fmla="*/ 181232 h 1581664"/>
              <a:gd name="connsiteX12" fmla="*/ 214183 w 606545"/>
              <a:gd name="connsiteY12" fmla="*/ 197708 h 1581664"/>
              <a:gd name="connsiteX13" fmla="*/ 234778 w 606545"/>
              <a:gd name="connsiteY13" fmla="*/ 222421 h 1581664"/>
              <a:gd name="connsiteX14" fmla="*/ 251254 w 606545"/>
              <a:gd name="connsiteY14" fmla="*/ 247135 h 1581664"/>
              <a:gd name="connsiteX15" fmla="*/ 275967 w 606545"/>
              <a:gd name="connsiteY15" fmla="*/ 271848 h 1581664"/>
              <a:gd name="connsiteX16" fmla="*/ 296562 w 606545"/>
              <a:gd name="connsiteY16" fmla="*/ 292443 h 1581664"/>
              <a:gd name="connsiteX17" fmla="*/ 317156 w 606545"/>
              <a:gd name="connsiteY17" fmla="*/ 313037 h 1581664"/>
              <a:gd name="connsiteX18" fmla="*/ 325394 w 606545"/>
              <a:gd name="connsiteY18" fmla="*/ 325394 h 1581664"/>
              <a:gd name="connsiteX19" fmla="*/ 337751 w 606545"/>
              <a:gd name="connsiteY19" fmla="*/ 337751 h 1581664"/>
              <a:gd name="connsiteX20" fmla="*/ 358346 w 606545"/>
              <a:gd name="connsiteY20" fmla="*/ 358345 h 1581664"/>
              <a:gd name="connsiteX21" fmla="*/ 387178 w 606545"/>
              <a:gd name="connsiteY21" fmla="*/ 391297 h 1581664"/>
              <a:gd name="connsiteX22" fmla="*/ 403654 w 606545"/>
              <a:gd name="connsiteY22" fmla="*/ 411891 h 1581664"/>
              <a:gd name="connsiteX23" fmla="*/ 420129 w 606545"/>
              <a:gd name="connsiteY23" fmla="*/ 436605 h 1581664"/>
              <a:gd name="connsiteX24" fmla="*/ 453081 w 606545"/>
              <a:gd name="connsiteY24" fmla="*/ 486032 h 1581664"/>
              <a:gd name="connsiteX25" fmla="*/ 469556 w 606545"/>
              <a:gd name="connsiteY25" fmla="*/ 510745 h 1581664"/>
              <a:gd name="connsiteX26" fmla="*/ 477794 w 606545"/>
              <a:gd name="connsiteY26" fmla="*/ 523102 h 1581664"/>
              <a:gd name="connsiteX27" fmla="*/ 490151 w 606545"/>
              <a:gd name="connsiteY27" fmla="*/ 547816 h 1581664"/>
              <a:gd name="connsiteX28" fmla="*/ 498389 w 606545"/>
              <a:gd name="connsiteY28" fmla="*/ 572529 h 1581664"/>
              <a:gd name="connsiteX29" fmla="*/ 506627 w 606545"/>
              <a:gd name="connsiteY29" fmla="*/ 584886 h 1581664"/>
              <a:gd name="connsiteX30" fmla="*/ 514865 w 606545"/>
              <a:gd name="connsiteY30" fmla="*/ 609600 h 1581664"/>
              <a:gd name="connsiteX31" fmla="*/ 523102 w 606545"/>
              <a:gd name="connsiteY31" fmla="*/ 634313 h 1581664"/>
              <a:gd name="connsiteX32" fmla="*/ 527221 w 606545"/>
              <a:gd name="connsiteY32" fmla="*/ 646670 h 1581664"/>
              <a:gd name="connsiteX33" fmla="*/ 535459 w 606545"/>
              <a:gd name="connsiteY33" fmla="*/ 659027 h 1581664"/>
              <a:gd name="connsiteX34" fmla="*/ 543697 w 606545"/>
              <a:gd name="connsiteY34" fmla="*/ 683740 h 1581664"/>
              <a:gd name="connsiteX35" fmla="*/ 560173 w 606545"/>
              <a:gd name="connsiteY35" fmla="*/ 733167 h 1581664"/>
              <a:gd name="connsiteX36" fmla="*/ 564292 w 606545"/>
              <a:gd name="connsiteY36" fmla="*/ 745524 h 1581664"/>
              <a:gd name="connsiteX37" fmla="*/ 568410 w 606545"/>
              <a:gd name="connsiteY37" fmla="*/ 757881 h 1581664"/>
              <a:gd name="connsiteX38" fmla="*/ 576648 w 606545"/>
              <a:gd name="connsiteY38" fmla="*/ 770237 h 1581664"/>
              <a:gd name="connsiteX39" fmla="*/ 589005 w 606545"/>
              <a:gd name="connsiteY39" fmla="*/ 815545 h 1581664"/>
              <a:gd name="connsiteX40" fmla="*/ 593124 w 606545"/>
              <a:gd name="connsiteY40" fmla="*/ 832021 h 1581664"/>
              <a:gd name="connsiteX41" fmla="*/ 601362 w 606545"/>
              <a:gd name="connsiteY41" fmla="*/ 984421 h 1581664"/>
              <a:gd name="connsiteX42" fmla="*/ 593124 w 606545"/>
              <a:gd name="connsiteY42" fmla="*/ 1190367 h 1581664"/>
              <a:gd name="connsiteX43" fmla="*/ 597243 w 606545"/>
              <a:gd name="connsiteY43" fmla="*/ 1252151 h 1581664"/>
              <a:gd name="connsiteX44" fmla="*/ 601362 w 606545"/>
              <a:gd name="connsiteY44" fmla="*/ 1272745 h 1581664"/>
              <a:gd name="connsiteX45" fmla="*/ 589005 w 606545"/>
              <a:gd name="connsiteY45" fmla="*/ 1445740 h 1581664"/>
              <a:gd name="connsiteX46" fmla="*/ 580767 w 606545"/>
              <a:gd name="connsiteY46" fmla="*/ 1470454 h 1581664"/>
              <a:gd name="connsiteX47" fmla="*/ 576648 w 606545"/>
              <a:gd name="connsiteY47" fmla="*/ 1482810 h 1581664"/>
              <a:gd name="connsiteX48" fmla="*/ 568410 w 606545"/>
              <a:gd name="connsiteY48" fmla="*/ 1519881 h 1581664"/>
              <a:gd name="connsiteX49" fmla="*/ 560173 w 606545"/>
              <a:gd name="connsiteY49" fmla="*/ 1544594 h 1581664"/>
              <a:gd name="connsiteX50" fmla="*/ 556054 w 606545"/>
              <a:gd name="connsiteY50" fmla="*/ 1556951 h 1581664"/>
              <a:gd name="connsiteX51" fmla="*/ 560173 w 606545"/>
              <a:gd name="connsiteY51" fmla="*/ 1581664 h 158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45" h="1581664">
                <a:moveTo>
                  <a:pt x="0" y="0"/>
                </a:moveTo>
                <a:cubicBezTo>
                  <a:pt x="9611" y="8238"/>
                  <a:pt x="18799" y="16995"/>
                  <a:pt x="28832" y="24713"/>
                </a:cubicBezTo>
                <a:cubicBezTo>
                  <a:pt x="36680" y="30750"/>
                  <a:pt x="53546" y="41189"/>
                  <a:pt x="53546" y="41189"/>
                </a:cubicBezTo>
                <a:cubicBezTo>
                  <a:pt x="56292" y="45308"/>
                  <a:pt x="58058" y="50285"/>
                  <a:pt x="61783" y="53545"/>
                </a:cubicBezTo>
                <a:cubicBezTo>
                  <a:pt x="69234" y="60065"/>
                  <a:pt x="86497" y="70021"/>
                  <a:pt x="86497" y="70021"/>
                </a:cubicBezTo>
                <a:cubicBezTo>
                  <a:pt x="108465" y="102973"/>
                  <a:pt x="79632" y="63156"/>
                  <a:pt x="107092" y="90616"/>
                </a:cubicBezTo>
                <a:cubicBezTo>
                  <a:pt x="110592" y="94116"/>
                  <a:pt x="111829" y="99472"/>
                  <a:pt x="115329" y="102972"/>
                </a:cubicBezTo>
                <a:cubicBezTo>
                  <a:pt x="118829" y="106472"/>
                  <a:pt x="123883" y="108041"/>
                  <a:pt x="127686" y="111210"/>
                </a:cubicBezTo>
                <a:cubicBezTo>
                  <a:pt x="168162" y="144940"/>
                  <a:pt x="115890" y="103531"/>
                  <a:pt x="148281" y="135924"/>
                </a:cubicBezTo>
                <a:cubicBezTo>
                  <a:pt x="151781" y="139424"/>
                  <a:pt x="156518" y="141416"/>
                  <a:pt x="160637" y="144162"/>
                </a:cubicBezTo>
                <a:cubicBezTo>
                  <a:pt x="181094" y="174844"/>
                  <a:pt x="154799" y="137155"/>
                  <a:pt x="181232" y="168875"/>
                </a:cubicBezTo>
                <a:cubicBezTo>
                  <a:pt x="184401" y="172678"/>
                  <a:pt x="185744" y="177972"/>
                  <a:pt x="189470" y="181232"/>
                </a:cubicBezTo>
                <a:cubicBezTo>
                  <a:pt x="196921" y="187752"/>
                  <a:pt x="214183" y="197708"/>
                  <a:pt x="214183" y="197708"/>
                </a:cubicBezTo>
                <a:cubicBezTo>
                  <a:pt x="243630" y="241874"/>
                  <a:pt x="197766" y="174834"/>
                  <a:pt x="234778" y="222421"/>
                </a:cubicBezTo>
                <a:cubicBezTo>
                  <a:pt x="240857" y="230236"/>
                  <a:pt x="244253" y="240134"/>
                  <a:pt x="251254" y="247135"/>
                </a:cubicBezTo>
                <a:cubicBezTo>
                  <a:pt x="259492" y="255373"/>
                  <a:pt x="269505" y="262155"/>
                  <a:pt x="275967" y="271848"/>
                </a:cubicBezTo>
                <a:cubicBezTo>
                  <a:pt x="286951" y="288324"/>
                  <a:pt x="280086" y="281459"/>
                  <a:pt x="296562" y="292443"/>
                </a:cubicBezTo>
                <a:cubicBezTo>
                  <a:pt x="318531" y="325397"/>
                  <a:pt x="289697" y="285578"/>
                  <a:pt x="317156" y="313037"/>
                </a:cubicBezTo>
                <a:cubicBezTo>
                  <a:pt x="320656" y="316537"/>
                  <a:pt x="322225" y="321591"/>
                  <a:pt x="325394" y="325394"/>
                </a:cubicBezTo>
                <a:cubicBezTo>
                  <a:pt x="329123" y="329869"/>
                  <a:pt x="334022" y="333276"/>
                  <a:pt x="337751" y="337751"/>
                </a:cubicBezTo>
                <a:cubicBezTo>
                  <a:pt x="354912" y="358345"/>
                  <a:pt x="335693" y="343245"/>
                  <a:pt x="358346" y="358345"/>
                </a:cubicBezTo>
                <a:cubicBezTo>
                  <a:pt x="377567" y="387178"/>
                  <a:pt x="366583" y="377567"/>
                  <a:pt x="387178" y="391297"/>
                </a:cubicBezTo>
                <a:cubicBezTo>
                  <a:pt x="396455" y="419127"/>
                  <a:pt x="383589" y="388959"/>
                  <a:pt x="403654" y="411891"/>
                </a:cubicBezTo>
                <a:cubicBezTo>
                  <a:pt x="410174" y="419342"/>
                  <a:pt x="414637" y="428367"/>
                  <a:pt x="420129" y="436605"/>
                </a:cubicBezTo>
                <a:lnTo>
                  <a:pt x="453081" y="486032"/>
                </a:lnTo>
                <a:lnTo>
                  <a:pt x="469556" y="510745"/>
                </a:lnTo>
                <a:cubicBezTo>
                  <a:pt x="472302" y="514864"/>
                  <a:pt x="476229" y="518406"/>
                  <a:pt x="477794" y="523102"/>
                </a:cubicBezTo>
                <a:cubicBezTo>
                  <a:pt x="492814" y="568163"/>
                  <a:pt x="468860" y="499912"/>
                  <a:pt x="490151" y="547816"/>
                </a:cubicBezTo>
                <a:cubicBezTo>
                  <a:pt x="493678" y="555751"/>
                  <a:pt x="493572" y="565304"/>
                  <a:pt x="498389" y="572529"/>
                </a:cubicBezTo>
                <a:cubicBezTo>
                  <a:pt x="501135" y="576648"/>
                  <a:pt x="504616" y="580362"/>
                  <a:pt x="506627" y="584886"/>
                </a:cubicBezTo>
                <a:cubicBezTo>
                  <a:pt x="510154" y="592821"/>
                  <a:pt x="512119" y="601362"/>
                  <a:pt x="514865" y="609600"/>
                </a:cubicBezTo>
                <a:lnTo>
                  <a:pt x="523102" y="634313"/>
                </a:lnTo>
                <a:cubicBezTo>
                  <a:pt x="524475" y="638432"/>
                  <a:pt x="524813" y="643057"/>
                  <a:pt x="527221" y="646670"/>
                </a:cubicBezTo>
                <a:cubicBezTo>
                  <a:pt x="529967" y="650789"/>
                  <a:pt x="533448" y="654503"/>
                  <a:pt x="535459" y="659027"/>
                </a:cubicBezTo>
                <a:cubicBezTo>
                  <a:pt x="538986" y="666962"/>
                  <a:pt x="540951" y="675502"/>
                  <a:pt x="543697" y="683740"/>
                </a:cubicBezTo>
                <a:lnTo>
                  <a:pt x="560173" y="733167"/>
                </a:lnTo>
                <a:lnTo>
                  <a:pt x="564292" y="745524"/>
                </a:lnTo>
                <a:cubicBezTo>
                  <a:pt x="565665" y="749643"/>
                  <a:pt x="566002" y="754269"/>
                  <a:pt x="568410" y="757881"/>
                </a:cubicBezTo>
                <a:lnTo>
                  <a:pt x="576648" y="770237"/>
                </a:lnTo>
                <a:cubicBezTo>
                  <a:pt x="584347" y="793334"/>
                  <a:pt x="579714" y="778383"/>
                  <a:pt x="589005" y="815545"/>
                </a:cubicBezTo>
                <a:lnTo>
                  <a:pt x="593124" y="832021"/>
                </a:lnTo>
                <a:cubicBezTo>
                  <a:pt x="599212" y="892901"/>
                  <a:pt x="601362" y="905717"/>
                  <a:pt x="601362" y="984421"/>
                </a:cubicBezTo>
                <a:cubicBezTo>
                  <a:pt x="601362" y="1169717"/>
                  <a:pt x="617370" y="1117628"/>
                  <a:pt x="593124" y="1190367"/>
                </a:cubicBezTo>
                <a:cubicBezTo>
                  <a:pt x="594497" y="1210962"/>
                  <a:pt x="595189" y="1231613"/>
                  <a:pt x="597243" y="1252151"/>
                </a:cubicBezTo>
                <a:cubicBezTo>
                  <a:pt x="597940" y="1259117"/>
                  <a:pt x="601362" y="1265744"/>
                  <a:pt x="601362" y="1272745"/>
                </a:cubicBezTo>
                <a:cubicBezTo>
                  <a:pt x="601362" y="1330055"/>
                  <a:pt x="607491" y="1390282"/>
                  <a:pt x="589005" y="1445740"/>
                </a:cubicBezTo>
                <a:lnTo>
                  <a:pt x="580767" y="1470454"/>
                </a:lnTo>
                <a:cubicBezTo>
                  <a:pt x="579394" y="1474573"/>
                  <a:pt x="577499" y="1478553"/>
                  <a:pt x="576648" y="1482810"/>
                </a:cubicBezTo>
                <a:cubicBezTo>
                  <a:pt x="574296" y="1494571"/>
                  <a:pt x="571901" y="1508245"/>
                  <a:pt x="568410" y="1519881"/>
                </a:cubicBezTo>
                <a:cubicBezTo>
                  <a:pt x="565915" y="1528198"/>
                  <a:pt x="562919" y="1536356"/>
                  <a:pt x="560173" y="1544594"/>
                </a:cubicBezTo>
                <a:lnTo>
                  <a:pt x="556054" y="1556951"/>
                </a:lnTo>
                <a:lnTo>
                  <a:pt x="560173" y="1581664"/>
                </a:ln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任意形状 31">
            <a:extLst>
              <a:ext uri="{FF2B5EF4-FFF2-40B4-BE49-F238E27FC236}">
                <a16:creationId xmlns:a16="http://schemas.microsoft.com/office/drawing/2014/main" id="{DC2D36F2-25CF-2447-91B1-27535A4034F1}"/>
              </a:ext>
            </a:extLst>
          </p:cNvPr>
          <p:cNvSpPr/>
          <p:nvPr/>
        </p:nvSpPr>
        <p:spPr>
          <a:xfrm>
            <a:off x="4531069" y="5375547"/>
            <a:ext cx="925993" cy="2001551"/>
          </a:xfrm>
          <a:custGeom>
            <a:avLst/>
            <a:gdLst>
              <a:gd name="connsiteX0" fmla="*/ 0 w 819665"/>
              <a:gd name="connsiteY0" fmla="*/ 0 h 1771721"/>
              <a:gd name="connsiteX1" fmla="*/ 20594 w 819665"/>
              <a:gd name="connsiteY1" fmla="*/ 28832 h 1771721"/>
              <a:gd name="connsiteX2" fmla="*/ 32951 w 819665"/>
              <a:gd name="connsiteY2" fmla="*/ 37070 h 1771721"/>
              <a:gd name="connsiteX3" fmla="*/ 41189 w 819665"/>
              <a:gd name="connsiteY3" fmla="*/ 49427 h 1771721"/>
              <a:gd name="connsiteX4" fmla="*/ 65902 w 819665"/>
              <a:gd name="connsiteY4" fmla="*/ 65903 h 1771721"/>
              <a:gd name="connsiteX5" fmla="*/ 74140 w 819665"/>
              <a:gd name="connsiteY5" fmla="*/ 78259 h 1771721"/>
              <a:gd name="connsiteX6" fmla="*/ 98854 w 819665"/>
              <a:gd name="connsiteY6" fmla="*/ 94735 h 1771721"/>
              <a:gd name="connsiteX7" fmla="*/ 119448 w 819665"/>
              <a:gd name="connsiteY7" fmla="*/ 115330 h 1771721"/>
              <a:gd name="connsiteX8" fmla="*/ 140043 w 819665"/>
              <a:gd name="connsiteY8" fmla="*/ 135924 h 1771721"/>
              <a:gd name="connsiteX9" fmla="*/ 160638 w 819665"/>
              <a:gd name="connsiteY9" fmla="*/ 156519 h 1771721"/>
              <a:gd name="connsiteX10" fmla="*/ 197708 w 819665"/>
              <a:gd name="connsiteY10" fmla="*/ 189470 h 1771721"/>
              <a:gd name="connsiteX11" fmla="*/ 218302 w 819665"/>
              <a:gd name="connsiteY11" fmla="*/ 210065 h 1771721"/>
              <a:gd name="connsiteX12" fmla="*/ 238897 w 819665"/>
              <a:gd name="connsiteY12" fmla="*/ 230659 h 1771721"/>
              <a:gd name="connsiteX13" fmla="*/ 247135 w 819665"/>
              <a:gd name="connsiteY13" fmla="*/ 243016 h 1771721"/>
              <a:gd name="connsiteX14" fmla="*/ 271848 w 819665"/>
              <a:gd name="connsiteY14" fmla="*/ 259492 h 1771721"/>
              <a:gd name="connsiteX15" fmla="*/ 292443 w 819665"/>
              <a:gd name="connsiteY15" fmla="*/ 280086 h 1771721"/>
              <a:gd name="connsiteX16" fmla="*/ 317156 w 819665"/>
              <a:gd name="connsiteY16" fmla="*/ 304800 h 1771721"/>
              <a:gd name="connsiteX17" fmla="*/ 329513 w 819665"/>
              <a:gd name="connsiteY17" fmla="*/ 317157 h 1771721"/>
              <a:gd name="connsiteX18" fmla="*/ 341870 w 819665"/>
              <a:gd name="connsiteY18" fmla="*/ 329513 h 1771721"/>
              <a:gd name="connsiteX19" fmla="*/ 354227 w 819665"/>
              <a:gd name="connsiteY19" fmla="*/ 337751 h 1771721"/>
              <a:gd name="connsiteX20" fmla="*/ 362465 w 819665"/>
              <a:gd name="connsiteY20" fmla="*/ 350108 h 1771721"/>
              <a:gd name="connsiteX21" fmla="*/ 387178 w 819665"/>
              <a:gd name="connsiteY21" fmla="*/ 374821 h 1771721"/>
              <a:gd name="connsiteX22" fmla="*/ 395416 w 819665"/>
              <a:gd name="connsiteY22" fmla="*/ 387178 h 1771721"/>
              <a:gd name="connsiteX23" fmla="*/ 420129 w 819665"/>
              <a:gd name="connsiteY23" fmla="*/ 411892 h 1771721"/>
              <a:gd name="connsiteX24" fmla="*/ 440724 w 819665"/>
              <a:gd name="connsiteY24" fmla="*/ 432486 h 1771721"/>
              <a:gd name="connsiteX25" fmla="*/ 461319 w 819665"/>
              <a:gd name="connsiteY25" fmla="*/ 453081 h 1771721"/>
              <a:gd name="connsiteX26" fmla="*/ 469556 w 819665"/>
              <a:gd name="connsiteY26" fmla="*/ 465438 h 1771721"/>
              <a:gd name="connsiteX27" fmla="*/ 481913 w 819665"/>
              <a:gd name="connsiteY27" fmla="*/ 477794 h 1771721"/>
              <a:gd name="connsiteX28" fmla="*/ 510746 w 819665"/>
              <a:gd name="connsiteY28" fmla="*/ 510746 h 1771721"/>
              <a:gd name="connsiteX29" fmla="*/ 531340 w 819665"/>
              <a:gd name="connsiteY29" fmla="*/ 535459 h 1771721"/>
              <a:gd name="connsiteX30" fmla="*/ 551935 w 819665"/>
              <a:gd name="connsiteY30" fmla="*/ 556054 h 1771721"/>
              <a:gd name="connsiteX31" fmla="*/ 568411 w 819665"/>
              <a:gd name="connsiteY31" fmla="*/ 580767 h 1771721"/>
              <a:gd name="connsiteX32" fmla="*/ 572529 w 819665"/>
              <a:gd name="connsiteY32" fmla="*/ 593124 h 1771721"/>
              <a:gd name="connsiteX33" fmla="*/ 589005 w 819665"/>
              <a:gd name="connsiteY33" fmla="*/ 617838 h 1771721"/>
              <a:gd name="connsiteX34" fmla="*/ 605481 w 819665"/>
              <a:gd name="connsiteY34" fmla="*/ 642551 h 1771721"/>
              <a:gd name="connsiteX35" fmla="*/ 613719 w 819665"/>
              <a:gd name="connsiteY35" fmla="*/ 667265 h 1771721"/>
              <a:gd name="connsiteX36" fmla="*/ 617838 w 819665"/>
              <a:gd name="connsiteY36" fmla="*/ 679621 h 1771721"/>
              <a:gd name="connsiteX37" fmla="*/ 634313 w 819665"/>
              <a:gd name="connsiteY37" fmla="*/ 704335 h 1771721"/>
              <a:gd name="connsiteX38" fmla="*/ 659027 w 819665"/>
              <a:gd name="connsiteY38" fmla="*/ 778475 h 1771721"/>
              <a:gd name="connsiteX39" fmla="*/ 663146 w 819665"/>
              <a:gd name="connsiteY39" fmla="*/ 790832 h 1771721"/>
              <a:gd name="connsiteX40" fmla="*/ 667265 w 819665"/>
              <a:gd name="connsiteY40" fmla="*/ 803189 h 1771721"/>
              <a:gd name="connsiteX41" fmla="*/ 675502 w 819665"/>
              <a:gd name="connsiteY41" fmla="*/ 815546 h 1771721"/>
              <a:gd name="connsiteX42" fmla="*/ 683740 w 819665"/>
              <a:gd name="connsiteY42" fmla="*/ 840259 h 1771721"/>
              <a:gd name="connsiteX43" fmla="*/ 696097 w 819665"/>
              <a:gd name="connsiteY43" fmla="*/ 852616 h 1771721"/>
              <a:gd name="connsiteX44" fmla="*/ 716692 w 819665"/>
              <a:gd name="connsiteY44" fmla="*/ 889686 h 1771721"/>
              <a:gd name="connsiteX45" fmla="*/ 720811 w 819665"/>
              <a:gd name="connsiteY45" fmla="*/ 906162 h 1771721"/>
              <a:gd name="connsiteX46" fmla="*/ 737286 w 819665"/>
              <a:gd name="connsiteY46" fmla="*/ 930875 h 1771721"/>
              <a:gd name="connsiteX47" fmla="*/ 749643 w 819665"/>
              <a:gd name="connsiteY47" fmla="*/ 967946 h 1771721"/>
              <a:gd name="connsiteX48" fmla="*/ 753762 w 819665"/>
              <a:gd name="connsiteY48" fmla="*/ 980303 h 1771721"/>
              <a:gd name="connsiteX49" fmla="*/ 757881 w 819665"/>
              <a:gd name="connsiteY49" fmla="*/ 992659 h 1771721"/>
              <a:gd name="connsiteX50" fmla="*/ 762000 w 819665"/>
              <a:gd name="connsiteY50" fmla="*/ 1009135 h 1771721"/>
              <a:gd name="connsiteX51" fmla="*/ 774356 w 819665"/>
              <a:gd name="connsiteY51" fmla="*/ 1046205 h 1771721"/>
              <a:gd name="connsiteX52" fmla="*/ 778475 w 819665"/>
              <a:gd name="connsiteY52" fmla="*/ 1058562 h 1771721"/>
              <a:gd name="connsiteX53" fmla="*/ 786713 w 819665"/>
              <a:gd name="connsiteY53" fmla="*/ 1124465 h 1771721"/>
              <a:gd name="connsiteX54" fmla="*/ 790832 w 819665"/>
              <a:gd name="connsiteY54" fmla="*/ 1157416 h 1771721"/>
              <a:gd name="connsiteX55" fmla="*/ 803189 w 819665"/>
              <a:gd name="connsiteY55" fmla="*/ 1182130 h 1771721"/>
              <a:gd name="connsiteX56" fmla="*/ 811427 w 819665"/>
              <a:gd name="connsiteY56" fmla="*/ 1206843 h 1771721"/>
              <a:gd name="connsiteX57" fmla="*/ 819665 w 819665"/>
              <a:gd name="connsiteY57" fmla="*/ 1421027 h 1771721"/>
              <a:gd name="connsiteX58" fmla="*/ 815546 w 819665"/>
              <a:gd name="connsiteY58" fmla="*/ 1598140 h 1771721"/>
              <a:gd name="connsiteX59" fmla="*/ 807308 w 819665"/>
              <a:gd name="connsiteY59" fmla="*/ 1643448 h 1771721"/>
              <a:gd name="connsiteX60" fmla="*/ 803189 w 819665"/>
              <a:gd name="connsiteY60" fmla="*/ 1672281 h 1771721"/>
              <a:gd name="connsiteX61" fmla="*/ 799070 w 819665"/>
              <a:gd name="connsiteY61" fmla="*/ 1692875 h 1771721"/>
              <a:gd name="connsiteX62" fmla="*/ 794951 w 819665"/>
              <a:gd name="connsiteY62" fmla="*/ 1725827 h 1771721"/>
              <a:gd name="connsiteX63" fmla="*/ 790832 w 819665"/>
              <a:gd name="connsiteY63" fmla="*/ 1742303 h 1771721"/>
              <a:gd name="connsiteX64" fmla="*/ 786713 w 819665"/>
              <a:gd name="connsiteY64" fmla="*/ 1771135 h 1771721"/>
              <a:gd name="connsiteX65" fmla="*/ 782594 w 819665"/>
              <a:gd name="connsiteY65" fmla="*/ 1771135 h 177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819665" h="1771721">
                <a:moveTo>
                  <a:pt x="0" y="0"/>
                </a:moveTo>
                <a:cubicBezTo>
                  <a:pt x="6865" y="9611"/>
                  <a:pt x="12748" y="20005"/>
                  <a:pt x="20594" y="28832"/>
                </a:cubicBezTo>
                <a:cubicBezTo>
                  <a:pt x="23883" y="32532"/>
                  <a:pt x="29451" y="33570"/>
                  <a:pt x="32951" y="37070"/>
                </a:cubicBezTo>
                <a:cubicBezTo>
                  <a:pt x="36451" y="40570"/>
                  <a:pt x="37463" y="46167"/>
                  <a:pt x="41189" y="49427"/>
                </a:cubicBezTo>
                <a:cubicBezTo>
                  <a:pt x="48640" y="55947"/>
                  <a:pt x="65902" y="65903"/>
                  <a:pt x="65902" y="65903"/>
                </a:cubicBezTo>
                <a:cubicBezTo>
                  <a:pt x="68648" y="70022"/>
                  <a:pt x="70415" y="74999"/>
                  <a:pt x="74140" y="78259"/>
                </a:cubicBezTo>
                <a:cubicBezTo>
                  <a:pt x="81591" y="84779"/>
                  <a:pt x="98854" y="94735"/>
                  <a:pt x="98854" y="94735"/>
                </a:cubicBezTo>
                <a:cubicBezTo>
                  <a:pt x="120820" y="127684"/>
                  <a:pt x="91992" y="87874"/>
                  <a:pt x="119448" y="115330"/>
                </a:cubicBezTo>
                <a:cubicBezTo>
                  <a:pt x="146904" y="142786"/>
                  <a:pt x="107094" y="113958"/>
                  <a:pt x="140043" y="135924"/>
                </a:cubicBezTo>
                <a:cubicBezTo>
                  <a:pt x="157018" y="161387"/>
                  <a:pt x="138171" y="136548"/>
                  <a:pt x="160638" y="156519"/>
                </a:cubicBezTo>
                <a:cubicBezTo>
                  <a:pt x="202959" y="194137"/>
                  <a:pt x="169663" y="170773"/>
                  <a:pt x="197708" y="189470"/>
                </a:cubicBezTo>
                <a:cubicBezTo>
                  <a:pt x="219674" y="222419"/>
                  <a:pt x="190846" y="182609"/>
                  <a:pt x="218302" y="210065"/>
                </a:cubicBezTo>
                <a:cubicBezTo>
                  <a:pt x="245758" y="237521"/>
                  <a:pt x="205948" y="208693"/>
                  <a:pt x="238897" y="230659"/>
                </a:cubicBezTo>
                <a:cubicBezTo>
                  <a:pt x="241643" y="234778"/>
                  <a:pt x="243409" y="239756"/>
                  <a:pt x="247135" y="243016"/>
                </a:cubicBezTo>
                <a:cubicBezTo>
                  <a:pt x="254586" y="249536"/>
                  <a:pt x="271848" y="259492"/>
                  <a:pt x="271848" y="259492"/>
                </a:cubicBezTo>
                <a:cubicBezTo>
                  <a:pt x="288825" y="284956"/>
                  <a:pt x="269974" y="260113"/>
                  <a:pt x="292443" y="280086"/>
                </a:cubicBezTo>
                <a:cubicBezTo>
                  <a:pt x="301150" y="287826"/>
                  <a:pt x="308918" y="296562"/>
                  <a:pt x="317156" y="304800"/>
                </a:cubicBezTo>
                <a:lnTo>
                  <a:pt x="329513" y="317157"/>
                </a:lnTo>
                <a:cubicBezTo>
                  <a:pt x="333632" y="321276"/>
                  <a:pt x="337023" y="326282"/>
                  <a:pt x="341870" y="329513"/>
                </a:cubicBezTo>
                <a:lnTo>
                  <a:pt x="354227" y="337751"/>
                </a:lnTo>
                <a:cubicBezTo>
                  <a:pt x="356973" y="341870"/>
                  <a:pt x="359176" y="346408"/>
                  <a:pt x="362465" y="350108"/>
                </a:cubicBezTo>
                <a:cubicBezTo>
                  <a:pt x="370205" y="358815"/>
                  <a:pt x="380716" y="365128"/>
                  <a:pt x="387178" y="374821"/>
                </a:cubicBezTo>
                <a:cubicBezTo>
                  <a:pt x="389924" y="378940"/>
                  <a:pt x="392127" y="383478"/>
                  <a:pt x="395416" y="387178"/>
                </a:cubicBezTo>
                <a:cubicBezTo>
                  <a:pt x="403156" y="395885"/>
                  <a:pt x="413666" y="402199"/>
                  <a:pt x="420129" y="411892"/>
                </a:cubicBezTo>
                <a:cubicBezTo>
                  <a:pt x="431113" y="428367"/>
                  <a:pt x="424248" y="421502"/>
                  <a:pt x="440724" y="432486"/>
                </a:cubicBezTo>
                <a:cubicBezTo>
                  <a:pt x="462695" y="465442"/>
                  <a:pt x="433856" y="425617"/>
                  <a:pt x="461319" y="453081"/>
                </a:cubicBezTo>
                <a:cubicBezTo>
                  <a:pt x="464819" y="456581"/>
                  <a:pt x="466387" y="461635"/>
                  <a:pt x="469556" y="465438"/>
                </a:cubicBezTo>
                <a:cubicBezTo>
                  <a:pt x="473285" y="469913"/>
                  <a:pt x="478337" y="473196"/>
                  <a:pt x="481913" y="477794"/>
                </a:cubicBezTo>
                <a:cubicBezTo>
                  <a:pt x="507790" y="511064"/>
                  <a:pt x="486823" y="494798"/>
                  <a:pt x="510746" y="510746"/>
                </a:cubicBezTo>
                <a:cubicBezTo>
                  <a:pt x="531193" y="541420"/>
                  <a:pt x="504917" y="503753"/>
                  <a:pt x="531340" y="535459"/>
                </a:cubicBezTo>
                <a:cubicBezTo>
                  <a:pt x="548504" y="556055"/>
                  <a:pt x="529279" y="540950"/>
                  <a:pt x="551935" y="556054"/>
                </a:cubicBezTo>
                <a:cubicBezTo>
                  <a:pt x="561730" y="585439"/>
                  <a:pt x="547840" y="549910"/>
                  <a:pt x="568411" y="580767"/>
                </a:cubicBezTo>
                <a:cubicBezTo>
                  <a:pt x="570819" y="584380"/>
                  <a:pt x="570421" y="589329"/>
                  <a:pt x="572529" y="593124"/>
                </a:cubicBezTo>
                <a:cubicBezTo>
                  <a:pt x="577337" y="601779"/>
                  <a:pt x="583513" y="609600"/>
                  <a:pt x="589005" y="617838"/>
                </a:cubicBezTo>
                <a:lnTo>
                  <a:pt x="605481" y="642551"/>
                </a:lnTo>
                <a:lnTo>
                  <a:pt x="613719" y="667265"/>
                </a:lnTo>
                <a:cubicBezTo>
                  <a:pt x="615092" y="671384"/>
                  <a:pt x="615430" y="676009"/>
                  <a:pt x="617838" y="679621"/>
                </a:cubicBezTo>
                <a:cubicBezTo>
                  <a:pt x="623330" y="687859"/>
                  <a:pt x="631182" y="694942"/>
                  <a:pt x="634313" y="704335"/>
                </a:cubicBezTo>
                <a:lnTo>
                  <a:pt x="659027" y="778475"/>
                </a:lnTo>
                <a:lnTo>
                  <a:pt x="663146" y="790832"/>
                </a:lnTo>
                <a:cubicBezTo>
                  <a:pt x="664519" y="794951"/>
                  <a:pt x="664857" y="799576"/>
                  <a:pt x="667265" y="803189"/>
                </a:cubicBezTo>
                <a:cubicBezTo>
                  <a:pt x="670011" y="807308"/>
                  <a:pt x="673492" y="811022"/>
                  <a:pt x="675502" y="815546"/>
                </a:cubicBezTo>
                <a:cubicBezTo>
                  <a:pt x="679029" y="823481"/>
                  <a:pt x="677600" y="834119"/>
                  <a:pt x="683740" y="840259"/>
                </a:cubicBezTo>
                <a:cubicBezTo>
                  <a:pt x="687859" y="844378"/>
                  <a:pt x="692521" y="848018"/>
                  <a:pt x="696097" y="852616"/>
                </a:cubicBezTo>
                <a:cubicBezTo>
                  <a:pt x="709419" y="869744"/>
                  <a:pt x="711881" y="872848"/>
                  <a:pt x="716692" y="889686"/>
                </a:cubicBezTo>
                <a:cubicBezTo>
                  <a:pt x="718247" y="895129"/>
                  <a:pt x="718279" y="901099"/>
                  <a:pt x="720811" y="906162"/>
                </a:cubicBezTo>
                <a:cubicBezTo>
                  <a:pt x="725238" y="915017"/>
                  <a:pt x="737286" y="930875"/>
                  <a:pt x="737286" y="930875"/>
                </a:cubicBezTo>
                <a:lnTo>
                  <a:pt x="749643" y="967946"/>
                </a:lnTo>
                <a:lnTo>
                  <a:pt x="753762" y="980303"/>
                </a:lnTo>
                <a:cubicBezTo>
                  <a:pt x="755135" y="984422"/>
                  <a:pt x="756828" y="988447"/>
                  <a:pt x="757881" y="992659"/>
                </a:cubicBezTo>
                <a:cubicBezTo>
                  <a:pt x="759254" y="998151"/>
                  <a:pt x="760373" y="1003713"/>
                  <a:pt x="762000" y="1009135"/>
                </a:cubicBezTo>
                <a:cubicBezTo>
                  <a:pt x="765743" y="1021611"/>
                  <a:pt x="770238" y="1033848"/>
                  <a:pt x="774356" y="1046205"/>
                </a:cubicBezTo>
                <a:lnTo>
                  <a:pt x="778475" y="1058562"/>
                </a:lnTo>
                <a:cubicBezTo>
                  <a:pt x="785704" y="1109161"/>
                  <a:pt x="779791" y="1065631"/>
                  <a:pt x="786713" y="1124465"/>
                </a:cubicBezTo>
                <a:cubicBezTo>
                  <a:pt x="788006" y="1135458"/>
                  <a:pt x="788852" y="1146525"/>
                  <a:pt x="790832" y="1157416"/>
                </a:cubicBezTo>
                <a:cubicBezTo>
                  <a:pt x="794299" y="1176482"/>
                  <a:pt x="795071" y="1163866"/>
                  <a:pt x="803189" y="1182130"/>
                </a:cubicBezTo>
                <a:cubicBezTo>
                  <a:pt x="806716" y="1190065"/>
                  <a:pt x="811427" y="1206843"/>
                  <a:pt x="811427" y="1206843"/>
                </a:cubicBezTo>
                <a:cubicBezTo>
                  <a:pt x="816525" y="1288407"/>
                  <a:pt x="819665" y="1326426"/>
                  <a:pt x="819665" y="1421027"/>
                </a:cubicBezTo>
                <a:cubicBezTo>
                  <a:pt x="819665" y="1480081"/>
                  <a:pt x="817906" y="1539134"/>
                  <a:pt x="815546" y="1598140"/>
                </a:cubicBezTo>
                <a:cubicBezTo>
                  <a:pt x="814313" y="1628955"/>
                  <a:pt x="811632" y="1619666"/>
                  <a:pt x="807308" y="1643448"/>
                </a:cubicBezTo>
                <a:cubicBezTo>
                  <a:pt x="805571" y="1653000"/>
                  <a:pt x="804785" y="1662705"/>
                  <a:pt x="803189" y="1672281"/>
                </a:cubicBezTo>
                <a:cubicBezTo>
                  <a:pt x="802038" y="1679186"/>
                  <a:pt x="800135" y="1685956"/>
                  <a:pt x="799070" y="1692875"/>
                </a:cubicBezTo>
                <a:cubicBezTo>
                  <a:pt x="797387" y="1703816"/>
                  <a:pt x="796771" y="1714908"/>
                  <a:pt x="794951" y="1725827"/>
                </a:cubicBezTo>
                <a:cubicBezTo>
                  <a:pt x="794020" y="1731411"/>
                  <a:pt x="791845" y="1736733"/>
                  <a:pt x="790832" y="1742303"/>
                </a:cubicBezTo>
                <a:cubicBezTo>
                  <a:pt x="789095" y="1751855"/>
                  <a:pt x="789380" y="1761800"/>
                  <a:pt x="786713" y="1771135"/>
                </a:cubicBezTo>
                <a:cubicBezTo>
                  <a:pt x="786336" y="1772455"/>
                  <a:pt x="783967" y="1771135"/>
                  <a:pt x="782594" y="1771135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B5D83E4-7181-4440-A4CF-B15AEC71FC37}"/>
              </a:ext>
            </a:extLst>
          </p:cNvPr>
          <p:cNvSpPr txBox="1"/>
          <p:nvPr/>
        </p:nvSpPr>
        <p:spPr>
          <a:xfrm>
            <a:off x="6108539" y="5305472"/>
            <a:ext cx="41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endParaRPr kumimoji="1" lang="zh-CN" alt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5C40ECB-8992-4488-7D70-0F5AE9FD20C9}"/>
              </a:ext>
            </a:extLst>
          </p:cNvPr>
          <p:cNvSpPr txBox="1"/>
          <p:nvPr/>
        </p:nvSpPr>
        <p:spPr>
          <a:xfrm>
            <a:off x="5517931" y="7145804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</a:t>
            </a:r>
            <a:endParaRPr kumimoji="1" lang="ja-JP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EF90FBB-F8FC-3988-FE89-3E2A968E5B68}"/>
              </a:ext>
            </a:extLst>
          </p:cNvPr>
          <p:cNvSpPr txBox="1"/>
          <p:nvPr/>
        </p:nvSpPr>
        <p:spPr>
          <a:xfrm>
            <a:off x="4984502" y="7310223"/>
            <a:ext cx="463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INL</a:t>
            </a:r>
            <a:endParaRPr kumimoji="1" lang="ja-JP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ADFA884-92CC-E93E-D0F4-195447293AFA}"/>
              </a:ext>
            </a:extLst>
          </p:cNvPr>
          <p:cNvSpPr txBox="1"/>
          <p:nvPr/>
        </p:nvSpPr>
        <p:spPr>
          <a:xfrm>
            <a:off x="3963251" y="7310223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GCL</a:t>
            </a:r>
            <a:endParaRPr kumimoji="1" lang="ja-JP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直线连接符 23">
            <a:extLst>
              <a:ext uri="{FF2B5EF4-FFF2-40B4-BE49-F238E27FC236}">
                <a16:creationId xmlns:a16="http://schemas.microsoft.com/office/drawing/2014/main" id="{E8DA8E75-1547-B33B-A6C5-C236A95CAE63}"/>
              </a:ext>
            </a:extLst>
          </p:cNvPr>
          <p:cNvCxnSpPr>
            <a:cxnSpLocks/>
          </p:cNvCxnSpPr>
          <p:nvPr/>
        </p:nvCxnSpPr>
        <p:spPr>
          <a:xfrm>
            <a:off x="465605" y="7581178"/>
            <a:ext cx="23269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二等辺三角形 42">
            <a:extLst>
              <a:ext uri="{FF2B5EF4-FFF2-40B4-BE49-F238E27FC236}">
                <a16:creationId xmlns:a16="http://schemas.microsoft.com/office/drawing/2014/main" id="{B696B2D0-BD1B-9530-6AC5-34CE311E1AC1}"/>
              </a:ext>
            </a:extLst>
          </p:cNvPr>
          <p:cNvSpPr/>
          <p:nvPr/>
        </p:nvSpPr>
        <p:spPr>
          <a:xfrm rot="14857346">
            <a:off x="1604608" y="5891824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二等辺三角形 44">
            <a:extLst>
              <a:ext uri="{FF2B5EF4-FFF2-40B4-BE49-F238E27FC236}">
                <a16:creationId xmlns:a16="http://schemas.microsoft.com/office/drawing/2014/main" id="{6611181B-1B10-B46C-3487-003A71F5D574}"/>
              </a:ext>
            </a:extLst>
          </p:cNvPr>
          <p:cNvSpPr/>
          <p:nvPr/>
        </p:nvSpPr>
        <p:spPr>
          <a:xfrm rot="20014176">
            <a:off x="1097537" y="7038761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二等辺三角形 45">
            <a:extLst>
              <a:ext uri="{FF2B5EF4-FFF2-40B4-BE49-F238E27FC236}">
                <a16:creationId xmlns:a16="http://schemas.microsoft.com/office/drawing/2014/main" id="{91212766-1222-21A8-EA24-B9D79D680E10}"/>
              </a:ext>
            </a:extLst>
          </p:cNvPr>
          <p:cNvSpPr/>
          <p:nvPr/>
        </p:nvSpPr>
        <p:spPr>
          <a:xfrm rot="15415102">
            <a:off x="5703550" y="6352498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二等辺三角形 47">
            <a:extLst>
              <a:ext uri="{FF2B5EF4-FFF2-40B4-BE49-F238E27FC236}">
                <a16:creationId xmlns:a16="http://schemas.microsoft.com/office/drawing/2014/main" id="{93A3FDC9-15E3-E8B8-CD1F-72320A143115}"/>
              </a:ext>
            </a:extLst>
          </p:cNvPr>
          <p:cNvSpPr/>
          <p:nvPr/>
        </p:nvSpPr>
        <p:spPr>
          <a:xfrm rot="16200000">
            <a:off x="5431523" y="6981461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二等辺三角形 48">
            <a:extLst>
              <a:ext uri="{FF2B5EF4-FFF2-40B4-BE49-F238E27FC236}">
                <a16:creationId xmlns:a16="http://schemas.microsoft.com/office/drawing/2014/main" id="{44CD52B8-5765-A894-B336-BC8C0B99BB9F}"/>
              </a:ext>
            </a:extLst>
          </p:cNvPr>
          <p:cNvSpPr/>
          <p:nvPr/>
        </p:nvSpPr>
        <p:spPr>
          <a:xfrm rot="7059898">
            <a:off x="4233509" y="5302253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6DB8092-D186-D848-8AFB-1B72ECD1E03B}"/>
              </a:ext>
            </a:extLst>
          </p:cNvPr>
          <p:cNvSpPr/>
          <p:nvPr/>
        </p:nvSpPr>
        <p:spPr>
          <a:xfrm>
            <a:off x="408250" y="5455138"/>
            <a:ext cx="1631101" cy="1274020"/>
          </a:xfrm>
          <a:prstGeom prst="rect">
            <a:avLst/>
          </a:prstGeom>
          <a:noFill/>
          <a:ln w="1905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34">
            <a:extLst>
              <a:ext uri="{FF2B5EF4-FFF2-40B4-BE49-F238E27FC236}">
                <a16:creationId xmlns:a16="http://schemas.microsoft.com/office/drawing/2014/main" id="{B8CF4AB3-C23E-3FC6-5649-8887BA201CAE}"/>
              </a:ext>
            </a:extLst>
          </p:cNvPr>
          <p:cNvSpPr/>
          <p:nvPr/>
        </p:nvSpPr>
        <p:spPr>
          <a:xfrm>
            <a:off x="3528890" y="2990313"/>
            <a:ext cx="1631101" cy="1274020"/>
          </a:xfrm>
          <a:prstGeom prst="rect">
            <a:avLst/>
          </a:prstGeom>
          <a:noFill/>
          <a:ln w="1905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二等辺三角形 33">
            <a:extLst>
              <a:ext uri="{FF2B5EF4-FFF2-40B4-BE49-F238E27FC236}">
                <a16:creationId xmlns:a16="http://schemas.microsoft.com/office/drawing/2014/main" id="{3A509413-7756-7FE9-1A25-107BBFB1B6AB}"/>
              </a:ext>
            </a:extLst>
          </p:cNvPr>
          <p:cNvSpPr/>
          <p:nvPr/>
        </p:nvSpPr>
        <p:spPr>
          <a:xfrm rot="14857346">
            <a:off x="1116928" y="5320325"/>
            <a:ext cx="103834" cy="192315"/>
          </a:xfrm>
          <a:prstGeom prst="triangl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89154A7D-297B-B795-28D0-F059B6BB9AE6}"/>
              </a:ext>
            </a:extLst>
          </p:cNvPr>
          <p:cNvSpPr txBox="1"/>
          <p:nvPr/>
        </p:nvSpPr>
        <p:spPr>
          <a:xfrm>
            <a:off x="2731693" y="9352860"/>
            <a:ext cx="1045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2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642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898032EA-D2F3-89AB-2B79-7A4758C759F3}"/>
              </a:ext>
            </a:extLst>
          </p:cNvPr>
          <p:cNvGrpSpPr/>
          <p:nvPr/>
        </p:nvGrpSpPr>
        <p:grpSpPr>
          <a:xfrm>
            <a:off x="473894" y="339636"/>
            <a:ext cx="5900129" cy="4606654"/>
            <a:chOff x="473894" y="339636"/>
            <a:chExt cx="5900129" cy="4606654"/>
          </a:xfrm>
        </p:grpSpPr>
        <p:pic>
          <p:nvPicPr>
            <p:cNvPr id="4" name="図 3" descr="夜に光っている月&#10;&#10;低い精度で自動的に生成された説明">
              <a:extLst>
                <a:ext uri="{FF2B5EF4-FFF2-40B4-BE49-F238E27FC236}">
                  <a16:creationId xmlns:a16="http://schemas.microsoft.com/office/drawing/2014/main" id="{113AA24A-F5A8-4E1A-38BB-5BDE6B5B2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3516831" y="2710690"/>
              <a:ext cx="2790000" cy="2232000"/>
            </a:xfrm>
            <a:prstGeom prst="rect">
              <a:avLst/>
            </a:prstGeom>
          </p:spPr>
        </p:pic>
        <p:pic>
          <p:nvPicPr>
            <p:cNvPr id="10" name="図 9" descr="星と惑星のcg&#10;&#10;低い精度で自動的に生成された説明">
              <a:extLst>
                <a:ext uri="{FF2B5EF4-FFF2-40B4-BE49-F238E27FC236}">
                  <a16:creationId xmlns:a16="http://schemas.microsoft.com/office/drawing/2014/main" id="{549C7CE0-ACE0-26B8-EF63-5AF9BC6CD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473894" y="2710690"/>
              <a:ext cx="2794500" cy="2235600"/>
            </a:xfrm>
            <a:prstGeom prst="rect">
              <a:avLst/>
            </a:prstGeom>
          </p:spPr>
        </p:pic>
        <p:pic>
          <p:nvPicPr>
            <p:cNvPr id="6" name="図 5" descr="赤い光の線&#10;&#10;中程度の精度で自動的に生成された説明">
              <a:extLst>
                <a:ext uri="{FF2B5EF4-FFF2-40B4-BE49-F238E27FC236}">
                  <a16:creationId xmlns:a16="http://schemas.microsoft.com/office/drawing/2014/main" id="{6B394796-DD43-258B-0963-F76417E75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3516831" y="340105"/>
              <a:ext cx="2794500" cy="2235600"/>
            </a:xfrm>
            <a:prstGeom prst="rect">
              <a:avLst/>
            </a:prstGeom>
          </p:spPr>
        </p:pic>
        <p:pic>
          <p:nvPicPr>
            <p:cNvPr id="5" name="图片 4" descr="黑暗里有星球&#10;&#10;描述已自动生成">
              <a:extLst>
                <a:ext uri="{FF2B5EF4-FFF2-40B4-BE49-F238E27FC236}">
                  <a16:creationId xmlns:a16="http://schemas.microsoft.com/office/drawing/2014/main" id="{C514720C-E695-7A4F-A436-682435AEE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3894" y="339637"/>
              <a:ext cx="2795084" cy="2236068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3216F29-E0E0-1DB7-682F-A9A7FC78A347}"/>
                </a:ext>
              </a:extLst>
            </p:cNvPr>
            <p:cNvSpPr txBox="1"/>
            <p:nvPr/>
          </p:nvSpPr>
          <p:spPr>
            <a:xfrm>
              <a:off x="5963104" y="339636"/>
              <a:ext cx="410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</a:t>
              </a:r>
              <a:endParaRPr kumimoji="1"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92B2378-ABF0-D16A-1368-B3A069333EA2}"/>
                </a:ext>
              </a:extLst>
            </p:cNvPr>
            <p:cNvSpPr txBox="1"/>
            <p:nvPr/>
          </p:nvSpPr>
          <p:spPr>
            <a:xfrm>
              <a:off x="2903150" y="339636"/>
              <a:ext cx="3406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  <a:endParaRPr kumimoji="1"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F48D635-40EF-B899-5572-4138D22B8B16}"/>
                </a:ext>
              </a:extLst>
            </p:cNvPr>
            <p:cNvSpPr txBox="1"/>
            <p:nvPr/>
          </p:nvSpPr>
          <p:spPr>
            <a:xfrm>
              <a:off x="5960800" y="2743848"/>
              <a:ext cx="410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</a:t>
              </a:r>
              <a:endParaRPr kumimoji="1"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CCEC547-2DF8-3712-D386-FBF1256E4172}"/>
                </a:ext>
              </a:extLst>
            </p:cNvPr>
            <p:cNvSpPr txBox="1"/>
            <p:nvPr/>
          </p:nvSpPr>
          <p:spPr>
            <a:xfrm>
              <a:off x="2903149" y="2744714"/>
              <a:ext cx="3406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kumimoji="1"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9" name="直线连接符 8">
              <a:extLst>
                <a:ext uri="{FF2B5EF4-FFF2-40B4-BE49-F238E27FC236}">
                  <a16:creationId xmlns:a16="http://schemas.microsoft.com/office/drawing/2014/main" id="{C97150B4-5FF0-7648-9537-127C6569C0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4567" y="2439909"/>
              <a:ext cx="24716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8">
              <a:extLst>
                <a:ext uri="{FF2B5EF4-FFF2-40B4-BE49-F238E27FC236}">
                  <a16:creationId xmlns:a16="http://schemas.microsoft.com/office/drawing/2014/main" id="{4EC2B511-E041-47AA-44AA-9F9B386320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56972" y="2439909"/>
              <a:ext cx="24716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8">
              <a:extLst>
                <a:ext uri="{FF2B5EF4-FFF2-40B4-BE49-F238E27FC236}">
                  <a16:creationId xmlns:a16="http://schemas.microsoft.com/office/drawing/2014/main" id="{7E143737-5B74-3FEC-D57D-D06CECBEFC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4567" y="4810853"/>
              <a:ext cx="24716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8">
              <a:extLst>
                <a:ext uri="{FF2B5EF4-FFF2-40B4-BE49-F238E27FC236}">
                  <a16:creationId xmlns:a16="http://schemas.microsoft.com/office/drawing/2014/main" id="{810CC81D-A700-6BD5-901C-2EF70AFEA7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56972" y="4810853"/>
              <a:ext cx="24716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二等辺三角形 32">
              <a:extLst>
                <a:ext uri="{FF2B5EF4-FFF2-40B4-BE49-F238E27FC236}">
                  <a16:creationId xmlns:a16="http://schemas.microsoft.com/office/drawing/2014/main" id="{AC6684A6-50E6-CF6D-F617-BD2ED8CD28EC}"/>
                </a:ext>
              </a:extLst>
            </p:cNvPr>
            <p:cNvSpPr/>
            <p:nvPr/>
          </p:nvSpPr>
          <p:spPr>
            <a:xfrm rot="6537096">
              <a:off x="4440939" y="1180970"/>
              <a:ext cx="116041" cy="20547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二等辺三角形 33">
              <a:extLst>
                <a:ext uri="{FF2B5EF4-FFF2-40B4-BE49-F238E27FC236}">
                  <a16:creationId xmlns:a16="http://schemas.microsoft.com/office/drawing/2014/main" id="{B9A7110C-1B5D-8F44-A2BC-6061AE1EC194}"/>
                </a:ext>
              </a:extLst>
            </p:cNvPr>
            <p:cNvSpPr/>
            <p:nvPr/>
          </p:nvSpPr>
          <p:spPr>
            <a:xfrm rot="4681994">
              <a:off x="4323859" y="4318485"/>
              <a:ext cx="116041" cy="20547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二等辺三角形 34">
              <a:extLst>
                <a:ext uri="{FF2B5EF4-FFF2-40B4-BE49-F238E27FC236}">
                  <a16:creationId xmlns:a16="http://schemas.microsoft.com/office/drawing/2014/main" id="{C012E7FD-AEFD-411E-A8EA-356C353682F2}"/>
                </a:ext>
              </a:extLst>
            </p:cNvPr>
            <p:cNvSpPr/>
            <p:nvPr/>
          </p:nvSpPr>
          <p:spPr>
            <a:xfrm rot="3666374">
              <a:off x="4427010" y="4624025"/>
              <a:ext cx="116041" cy="20547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二等辺三角形 35">
              <a:extLst>
                <a:ext uri="{FF2B5EF4-FFF2-40B4-BE49-F238E27FC236}">
                  <a16:creationId xmlns:a16="http://schemas.microsoft.com/office/drawing/2014/main" id="{B935F94B-F67C-86C7-F68C-21D4351D4269}"/>
                </a:ext>
              </a:extLst>
            </p:cNvPr>
            <p:cNvSpPr/>
            <p:nvPr/>
          </p:nvSpPr>
          <p:spPr>
            <a:xfrm rot="3666374">
              <a:off x="4678325" y="4700163"/>
              <a:ext cx="116041" cy="20547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二等辺三角形 36">
              <a:extLst>
                <a:ext uri="{FF2B5EF4-FFF2-40B4-BE49-F238E27FC236}">
                  <a16:creationId xmlns:a16="http://schemas.microsoft.com/office/drawing/2014/main" id="{AEE6417E-FEDD-5A9D-FF0E-28956F06E77B}"/>
                </a:ext>
              </a:extLst>
            </p:cNvPr>
            <p:cNvSpPr/>
            <p:nvPr/>
          </p:nvSpPr>
          <p:spPr>
            <a:xfrm rot="4681994">
              <a:off x="4228455" y="3525993"/>
              <a:ext cx="116041" cy="20547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二等辺三角形 37">
              <a:extLst>
                <a:ext uri="{FF2B5EF4-FFF2-40B4-BE49-F238E27FC236}">
                  <a16:creationId xmlns:a16="http://schemas.microsoft.com/office/drawing/2014/main" id="{EC025483-4D51-CF26-C692-EB5EEFDD4711}"/>
                </a:ext>
              </a:extLst>
            </p:cNvPr>
            <p:cNvSpPr/>
            <p:nvPr/>
          </p:nvSpPr>
          <p:spPr>
            <a:xfrm rot="6537096">
              <a:off x="4745809" y="727177"/>
              <a:ext cx="116041" cy="20547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3F8AF279-AFBF-9874-4514-F15703989128}"/>
                </a:ext>
              </a:extLst>
            </p:cNvPr>
            <p:cNvSpPr txBox="1"/>
            <p:nvPr/>
          </p:nvSpPr>
          <p:spPr>
            <a:xfrm>
              <a:off x="2214524" y="442917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830DEA7-B983-76D1-25B6-E03A39F4B241}"/>
                </a:ext>
              </a:extLst>
            </p:cNvPr>
            <p:cNvSpPr txBox="1"/>
            <p:nvPr/>
          </p:nvSpPr>
          <p:spPr>
            <a:xfrm>
              <a:off x="2523188" y="1867793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63373E74-489C-0EF0-9B81-9DC03DC68EBB}"/>
                </a:ext>
              </a:extLst>
            </p:cNvPr>
            <p:cNvSpPr txBox="1"/>
            <p:nvPr/>
          </p:nvSpPr>
          <p:spPr>
            <a:xfrm>
              <a:off x="5477294" y="791538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5A8225A6-7168-5404-F89F-24CF6F06EDA5}"/>
                </a:ext>
              </a:extLst>
            </p:cNvPr>
            <p:cNvSpPr txBox="1"/>
            <p:nvPr/>
          </p:nvSpPr>
          <p:spPr>
            <a:xfrm>
              <a:off x="4737799" y="2021681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746D5923-3FFA-1110-2B2D-E85EF2671E75}"/>
                </a:ext>
              </a:extLst>
            </p:cNvPr>
            <p:cNvSpPr txBox="1"/>
            <p:nvPr/>
          </p:nvSpPr>
          <p:spPr>
            <a:xfrm>
              <a:off x="2526107" y="4394957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71487A9F-9F77-F04F-790A-FE69E2346758}"/>
                </a:ext>
              </a:extLst>
            </p:cNvPr>
            <p:cNvSpPr txBox="1"/>
            <p:nvPr/>
          </p:nvSpPr>
          <p:spPr>
            <a:xfrm>
              <a:off x="2319668" y="2831385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02AB6BD5-2631-C60F-F97E-194682421432}"/>
                </a:ext>
              </a:extLst>
            </p:cNvPr>
            <p:cNvSpPr txBox="1"/>
            <p:nvPr/>
          </p:nvSpPr>
          <p:spPr>
            <a:xfrm>
              <a:off x="5611848" y="4402635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3BD48B75-8D29-0F16-D8D8-9C2AAD9BDE77}"/>
                </a:ext>
              </a:extLst>
            </p:cNvPr>
            <p:cNvSpPr txBox="1"/>
            <p:nvPr/>
          </p:nvSpPr>
          <p:spPr>
            <a:xfrm>
              <a:off x="4873367" y="2900395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CMZ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5B2B528E-5EB8-F9FB-8B5E-07A6CE357402}"/>
                </a:ext>
              </a:extLst>
            </p:cNvPr>
            <p:cNvSpPr txBox="1"/>
            <p:nvPr/>
          </p:nvSpPr>
          <p:spPr>
            <a:xfrm>
              <a:off x="4948623" y="3703258"/>
              <a:ext cx="5148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Lens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01B91451-3A48-CE3B-5DC0-995F1F267C6E}"/>
                </a:ext>
              </a:extLst>
            </p:cNvPr>
            <p:cNvSpPr txBox="1"/>
            <p:nvPr/>
          </p:nvSpPr>
          <p:spPr>
            <a:xfrm>
              <a:off x="2062225" y="3606291"/>
              <a:ext cx="5148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Lens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1ACED4A2-B5EC-B96C-D770-8BDD7084FBB4}"/>
                </a:ext>
              </a:extLst>
            </p:cNvPr>
            <p:cNvSpPr txBox="1"/>
            <p:nvPr/>
          </p:nvSpPr>
          <p:spPr>
            <a:xfrm>
              <a:off x="5096963" y="1418548"/>
              <a:ext cx="5148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Lens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62EE2391-75A7-D15E-CE2D-ACE64CCD1793}"/>
                </a:ext>
              </a:extLst>
            </p:cNvPr>
            <p:cNvSpPr txBox="1"/>
            <p:nvPr/>
          </p:nvSpPr>
          <p:spPr>
            <a:xfrm>
              <a:off x="2322874" y="1041578"/>
              <a:ext cx="5148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Lens</a:t>
              </a:r>
              <a:endParaRPr kumimoji="1" lang="ja-JP" alt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6A9EC685-D44B-48AD-912F-EF927B87123F}"/>
              </a:ext>
            </a:extLst>
          </p:cNvPr>
          <p:cNvSpPr txBox="1"/>
          <p:nvPr/>
        </p:nvSpPr>
        <p:spPr>
          <a:xfrm>
            <a:off x="2731693" y="9352860"/>
            <a:ext cx="1045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690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桌子上放着蓝色的星球&#10;&#10;低可信度描述已自动生成">
            <a:extLst>
              <a:ext uri="{FF2B5EF4-FFF2-40B4-BE49-F238E27FC236}">
                <a16:creationId xmlns:a16="http://schemas.microsoft.com/office/drawing/2014/main" id="{71FD999B-C5A8-724A-B6BD-6B3AAFC097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6"/>
          <a:stretch/>
        </p:blipFill>
        <p:spPr>
          <a:xfrm>
            <a:off x="406933" y="502767"/>
            <a:ext cx="1526015" cy="180473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C719454-A9A1-644B-8D84-7B0D8B82134D}"/>
              </a:ext>
            </a:extLst>
          </p:cNvPr>
          <p:cNvGrpSpPr/>
          <p:nvPr/>
        </p:nvGrpSpPr>
        <p:grpSpPr>
          <a:xfrm>
            <a:off x="346007" y="2374317"/>
            <a:ext cx="1942593" cy="1864320"/>
            <a:chOff x="130628" y="0"/>
            <a:chExt cx="1722302" cy="1652905"/>
          </a:xfrm>
        </p:grpSpPr>
        <p:pic>
          <p:nvPicPr>
            <p:cNvPr id="12" name="图片 11" descr="图片包含 躺, 旧, 蓝色, 项链&#10;&#10;描述已自动生成">
              <a:extLst>
                <a:ext uri="{FF2B5EF4-FFF2-40B4-BE49-F238E27FC236}">
                  <a16:creationId xmlns:a16="http://schemas.microsoft.com/office/drawing/2014/main" id="{33ADB96C-A977-6C44-926C-A008B6A77B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9" t="-1033" r="17614" b="1033"/>
            <a:stretch/>
          </p:blipFill>
          <p:spPr>
            <a:xfrm>
              <a:off x="130628" y="0"/>
              <a:ext cx="1722302" cy="1652905"/>
            </a:xfrm>
            <a:prstGeom prst="rect">
              <a:avLst/>
            </a:prstGeom>
          </p:spPr>
        </p:pic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id="{03CF6B41-08A0-844F-83EB-525AEEF6B365}"/>
                </a:ext>
              </a:extLst>
            </p:cNvPr>
            <p:cNvCxnSpPr/>
            <p:nvPr/>
          </p:nvCxnSpPr>
          <p:spPr>
            <a:xfrm>
              <a:off x="130628" y="1567543"/>
              <a:ext cx="1397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7906460-7802-CE45-BCC3-7BCCCE39C879}"/>
              </a:ext>
            </a:extLst>
          </p:cNvPr>
          <p:cNvGrpSpPr/>
          <p:nvPr/>
        </p:nvGrpSpPr>
        <p:grpSpPr>
          <a:xfrm>
            <a:off x="2423763" y="2381800"/>
            <a:ext cx="1726577" cy="1864320"/>
            <a:chOff x="2550803" y="2391379"/>
            <a:chExt cx="1555126" cy="1679191"/>
          </a:xfrm>
        </p:grpSpPr>
        <p:pic>
          <p:nvPicPr>
            <p:cNvPr id="17" name="图片 16" descr="紫色的盘子&#10;&#10;描述已自动生成">
              <a:extLst>
                <a:ext uri="{FF2B5EF4-FFF2-40B4-BE49-F238E27FC236}">
                  <a16:creationId xmlns:a16="http://schemas.microsoft.com/office/drawing/2014/main" id="{0E0912A5-FE5E-804F-8781-D4899D37E2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11"/>
            <a:stretch/>
          </p:blipFill>
          <p:spPr>
            <a:xfrm flipH="1">
              <a:off x="2550803" y="2391379"/>
              <a:ext cx="1555126" cy="1679191"/>
            </a:xfrm>
            <a:prstGeom prst="rect">
              <a:avLst/>
            </a:prstGeom>
          </p:spPr>
        </p:pic>
        <p:cxnSp>
          <p:nvCxnSpPr>
            <p:cNvPr id="19" name="直线连接符 18">
              <a:extLst>
                <a:ext uri="{FF2B5EF4-FFF2-40B4-BE49-F238E27FC236}">
                  <a16:creationId xmlns:a16="http://schemas.microsoft.com/office/drawing/2014/main" id="{EAF7F727-310A-B844-8DDB-8BFB451272B8}"/>
                </a:ext>
              </a:extLst>
            </p:cNvPr>
            <p:cNvCxnSpPr/>
            <p:nvPr/>
          </p:nvCxnSpPr>
          <p:spPr>
            <a:xfrm>
              <a:off x="2613970" y="3960798"/>
              <a:ext cx="1361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F2569AA-E830-A347-BF2B-05636D46419F}"/>
              </a:ext>
            </a:extLst>
          </p:cNvPr>
          <p:cNvGrpSpPr/>
          <p:nvPr/>
        </p:nvGrpSpPr>
        <p:grpSpPr>
          <a:xfrm>
            <a:off x="2423763" y="502767"/>
            <a:ext cx="1726577" cy="1804732"/>
            <a:chOff x="2438020" y="502768"/>
            <a:chExt cx="1726577" cy="1804732"/>
          </a:xfrm>
        </p:grpSpPr>
        <p:pic>
          <p:nvPicPr>
            <p:cNvPr id="16" name="图片 15" descr="桌子上的盘子里紫色的杯子&#10;&#10;低可信度描述已自动生成">
              <a:extLst>
                <a:ext uri="{FF2B5EF4-FFF2-40B4-BE49-F238E27FC236}">
                  <a16:creationId xmlns:a16="http://schemas.microsoft.com/office/drawing/2014/main" id="{FCEFE116-CE94-984A-A9A7-CF529A1CFA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 l="8219" r="15246"/>
            <a:stretch/>
          </p:blipFill>
          <p:spPr>
            <a:xfrm flipH="1">
              <a:off x="2438020" y="502768"/>
              <a:ext cx="1726577" cy="1804732"/>
            </a:xfrm>
            <a:prstGeom prst="rect">
              <a:avLst/>
            </a:prstGeom>
          </p:spPr>
        </p:pic>
        <p:cxnSp>
          <p:nvCxnSpPr>
            <p:cNvPr id="18" name="直线连接符 17">
              <a:extLst>
                <a:ext uri="{FF2B5EF4-FFF2-40B4-BE49-F238E27FC236}">
                  <a16:creationId xmlns:a16="http://schemas.microsoft.com/office/drawing/2014/main" id="{29E32402-C67E-E945-8665-6E56DF4B383B}"/>
                </a:ext>
              </a:extLst>
            </p:cNvPr>
            <p:cNvCxnSpPr/>
            <p:nvPr/>
          </p:nvCxnSpPr>
          <p:spPr>
            <a:xfrm>
              <a:off x="2534054" y="2228222"/>
              <a:ext cx="1361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FC52559-C886-FF42-8126-CC64682ABB83}"/>
              </a:ext>
            </a:extLst>
          </p:cNvPr>
          <p:cNvGrpSpPr/>
          <p:nvPr/>
        </p:nvGrpSpPr>
        <p:grpSpPr>
          <a:xfrm>
            <a:off x="4440552" y="4304939"/>
            <a:ext cx="1813594" cy="1999942"/>
            <a:chOff x="4481059" y="4144697"/>
            <a:chExt cx="1726577" cy="1903984"/>
          </a:xfrm>
        </p:grpSpPr>
        <p:pic>
          <p:nvPicPr>
            <p:cNvPr id="26" name="图片 25" descr="紫色的蛋糕&#10;&#10;中度可信度描述已自动生成">
              <a:extLst>
                <a:ext uri="{FF2B5EF4-FFF2-40B4-BE49-F238E27FC236}">
                  <a16:creationId xmlns:a16="http://schemas.microsoft.com/office/drawing/2014/main" id="{689BEE92-2F5E-2E4E-9956-00E4AB39BA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60" r="25181"/>
            <a:stretch/>
          </p:blipFill>
          <p:spPr>
            <a:xfrm>
              <a:off x="4481059" y="4144697"/>
              <a:ext cx="1726577" cy="1903984"/>
            </a:xfrm>
            <a:prstGeom prst="rect">
              <a:avLst/>
            </a:prstGeom>
          </p:spPr>
        </p:pic>
        <p:cxnSp>
          <p:nvCxnSpPr>
            <p:cNvPr id="27" name="直线连接符 26">
              <a:extLst>
                <a:ext uri="{FF2B5EF4-FFF2-40B4-BE49-F238E27FC236}">
                  <a16:creationId xmlns:a16="http://schemas.microsoft.com/office/drawing/2014/main" id="{7E9F5B53-4886-624F-8982-C0BF4FEB3FBA}"/>
                </a:ext>
              </a:extLst>
            </p:cNvPr>
            <p:cNvCxnSpPr/>
            <p:nvPr/>
          </p:nvCxnSpPr>
          <p:spPr>
            <a:xfrm>
              <a:off x="4566610" y="6003784"/>
              <a:ext cx="1361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2D14326-A946-FD47-BA15-229CB2CBC7C4}"/>
              </a:ext>
            </a:extLst>
          </p:cNvPr>
          <p:cNvGrpSpPr/>
          <p:nvPr/>
        </p:nvGrpSpPr>
        <p:grpSpPr>
          <a:xfrm>
            <a:off x="4368582" y="6498174"/>
            <a:ext cx="1885564" cy="1707676"/>
            <a:chOff x="4535552" y="6302040"/>
            <a:chExt cx="1767634" cy="1600872"/>
          </a:xfrm>
        </p:grpSpPr>
        <p:pic>
          <p:nvPicPr>
            <p:cNvPr id="31" name="图片 30" descr="紫色的蛋糕&#10;&#10;中度可信度描述已自动生成">
              <a:extLst>
                <a:ext uri="{FF2B5EF4-FFF2-40B4-BE49-F238E27FC236}">
                  <a16:creationId xmlns:a16="http://schemas.microsoft.com/office/drawing/2014/main" id="{E0C9EF17-3F3E-1046-93B2-286B8C91D0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03" t="13265" r="57010" b="46143"/>
            <a:stretch/>
          </p:blipFill>
          <p:spPr>
            <a:xfrm>
              <a:off x="4535552" y="6302040"/>
              <a:ext cx="1767634" cy="1600872"/>
            </a:xfrm>
            <a:prstGeom prst="rect">
              <a:avLst/>
            </a:prstGeom>
            <a:ln w="19050">
              <a:solidFill>
                <a:schemeClr val="bg1"/>
              </a:solidFill>
              <a:prstDash val="lgDash"/>
            </a:ln>
          </p:spPr>
        </p:pic>
        <p:cxnSp>
          <p:nvCxnSpPr>
            <p:cNvPr id="32" name="直线连接符 31">
              <a:extLst>
                <a:ext uri="{FF2B5EF4-FFF2-40B4-BE49-F238E27FC236}">
                  <a16:creationId xmlns:a16="http://schemas.microsoft.com/office/drawing/2014/main" id="{511E58E2-8A61-CA44-912D-D2F8A4B232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50871" y="6416290"/>
              <a:ext cx="278668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AEDB031-75C9-7743-96F7-DCC9766D9A6C}"/>
              </a:ext>
            </a:extLst>
          </p:cNvPr>
          <p:cNvGrpSpPr/>
          <p:nvPr/>
        </p:nvGrpSpPr>
        <p:grpSpPr>
          <a:xfrm rot="5400000">
            <a:off x="197896" y="6687959"/>
            <a:ext cx="2090558" cy="1672485"/>
            <a:chOff x="1197344" y="3779179"/>
            <a:chExt cx="2322169" cy="1857778"/>
          </a:xfrm>
        </p:grpSpPr>
        <p:pic>
          <p:nvPicPr>
            <p:cNvPr id="46" name="图片 45" descr="紫色的蛋糕&#10;&#10;中度可信度描述已自动生成">
              <a:extLst>
                <a:ext uri="{FF2B5EF4-FFF2-40B4-BE49-F238E27FC236}">
                  <a16:creationId xmlns:a16="http://schemas.microsoft.com/office/drawing/2014/main" id="{DA20F924-7FE3-FC4F-ACF4-36346452EF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4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80" t="57117" r="39418" b="682"/>
            <a:stretch/>
          </p:blipFill>
          <p:spPr>
            <a:xfrm>
              <a:off x="1197344" y="3779179"/>
              <a:ext cx="2322169" cy="1857778"/>
            </a:xfrm>
            <a:prstGeom prst="rect">
              <a:avLst/>
            </a:prstGeom>
          </p:spPr>
        </p:pic>
        <p:cxnSp>
          <p:nvCxnSpPr>
            <p:cNvPr id="47" name="直线连接符 46">
              <a:extLst>
                <a:ext uri="{FF2B5EF4-FFF2-40B4-BE49-F238E27FC236}">
                  <a16:creationId xmlns:a16="http://schemas.microsoft.com/office/drawing/2014/main" id="{37983BE8-83CA-2540-9067-CD19AD85C34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97126" y="5414844"/>
              <a:ext cx="381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DED7673-BC9B-984E-A0A6-8F1C881BFF5E}"/>
              </a:ext>
            </a:extLst>
          </p:cNvPr>
          <p:cNvGrpSpPr/>
          <p:nvPr/>
        </p:nvGrpSpPr>
        <p:grpSpPr>
          <a:xfrm rot="5400000">
            <a:off x="2218415" y="6687975"/>
            <a:ext cx="2090561" cy="1672449"/>
            <a:chOff x="6523708" y="3664037"/>
            <a:chExt cx="2328916" cy="1863134"/>
          </a:xfrm>
        </p:grpSpPr>
        <p:pic>
          <p:nvPicPr>
            <p:cNvPr id="50" name="图片 49" descr="紫色的卡通人物&#10;&#10;低可信度描述已自动生成">
              <a:extLst>
                <a:ext uri="{FF2B5EF4-FFF2-40B4-BE49-F238E27FC236}">
                  <a16:creationId xmlns:a16="http://schemas.microsoft.com/office/drawing/2014/main" id="{E4A97346-EF9F-EB41-8664-89C24F5F47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4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73" t="55339" r="49903" b="2337"/>
            <a:stretch/>
          </p:blipFill>
          <p:spPr>
            <a:xfrm>
              <a:off x="6523708" y="3664037"/>
              <a:ext cx="2328916" cy="1863134"/>
            </a:xfrm>
            <a:prstGeom prst="rect">
              <a:avLst/>
            </a:prstGeom>
          </p:spPr>
        </p:pic>
        <p:cxnSp>
          <p:nvCxnSpPr>
            <p:cNvPr id="51" name="直线连接符 50">
              <a:extLst>
                <a:ext uri="{FF2B5EF4-FFF2-40B4-BE49-F238E27FC236}">
                  <a16:creationId xmlns:a16="http://schemas.microsoft.com/office/drawing/2014/main" id="{36E6F3F7-60B0-CB41-93E2-C2F42F57A3C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423752" y="5291111"/>
              <a:ext cx="381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5" name="图表 54">
            <a:extLst>
              <a:ext uri="{FF2B5EF4-FFF2-40B4-BE49-F238E27FC236}">
                <a16:creationId xmlns:a16="http://schemas.microsoft.com/office/drawing/2014/main" id="{0E9AF60A-C431-9C44-A45A-7E7D1F7E2E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9805953"/>
              </p:ext>
            </p:extLst>
          </p:nvPr>
        </p:nvGraphicFramePr>
        <p:xfrm>
          <a:off x="4052110" y="851506"/>
          <a:ext cx="2440491" cy="2992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56" name="文本框 120">
            <a:extLst>
              <a:ext uri="{FF2B5EF4-FFF2-40B4-BE49-F238E27FC236}">
                <a16:creationId xmlns:a16="http://schemas.microsoft.com/office/drawing/2014/main" id="{74E2DAFF-BE22-874A-A5AD-685908645F2B}"/>
              </a:ext>
            </a:extLst>
          </p:cNvPr>
          <p:cNvSpPr txBox="1"/>
          <p:nvPr/>
        </p:nvSpPr>
        <p:spPr>
          <a:xfrm flipH="1">
            <a:off x="4972690" y="713183"/>
            <a:ext cx="1320711" cy="5150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11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**</a:t>
            </a:r>
          </a:p>
          <a:p>
            <a:pPr algn="ctr"/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p= 0.009</a:t>
            </a:r>
            <a:endParaRPr lang="zh-CN" sz="105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58" name="直线连接符 57">
            <a:extLst>
              <a:ext uri="{FF2B5EF4-FFF2-40B4-BE49-F238E27FC236}">
                <a16:creationId xmlns:a16="http://schemas.microsoft.com/office/drawing/2014/main" id="{FA73C640-403A-F647-B093-8D2B9F61F4E0}"/>
              </a:ext>
            </a:extLst>
          </p:cNvPr>
          <p:cNvCxnSpPr>
            <a:cxnSpLocks/>
          </p:cNvCxnSpPr>
          <p:nvPr/>
        </p:nvCxnSpPr>
        <p:spPr>
          <a:xfrm>
            <a:off x="5314853" y="910091"/>
            <a:ext cx="67083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>
            <a:extLst>
              <a:ext uri="{FF2B5EF4-FFF2-40B4-BE49-F238E27FC236}">
                <a16:creationId xmlns:a16="http://schemas.microsoft.com/office/drawing/2014/main" id="{1F81E61A-7619-9E09-0A24-C7280C2BB82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8728" y="4377287"/>
            <a:ext cx="1706180" cy="199553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8354001F-0F99-1018-0B80-606AEE1BF2F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23072" y="4352315"/>
            <a:ext cx="1706180" cy="1995532"/>
          </a:xfrm>
          <a:prstGeom prst="rect">
            <a:avLst/>
          </a:prstGeom>
        </p:spPr>
      </p:pic>
      <p:cxnSp>
        <p:nvCxnSpPr>
          <p:cNvPr id="52" name="直线连接符 51">
            <a:extLst>
              <a:ext uri="{FF2B5EF4-FFF2-40B4-BE49-F238E27FC236}">
                <a16:creationId xmlns:a16="http://schemas.microsoft.com/office/drawing/2014/main" id="{AEA91057-E94A-E12C-F16B-D616C5AA2AC2}"/>
              </a:ext>
            </a:extLst>
          </p:cNvPr>
          <p:cNvCxnSpPr/>
          <p:nvPr/>
        </p:nvCxnSpPr>
        <p:spPr>
          <a:xfrm>
            <a:off x="1719936" y="6304253"/>
            <a:ext cx="2985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线连接符 58">
            <a:extLst>
              <a:ext uri="{FF2B5EF4-FFF2-40B4-BE49-F238E27FC236}">
                <a16:creationId xmlns:a16="http://schemas.microsoft.com/office/drawing/2014/main" id="{7D781DC5-B84D-3EF9-6E4F-59310DE2A298}"/>
              </a:ext>
            </a:extLst>
          </p:cNvPr>
          <p:cNvCxnSpPr/>
          <p:nvPr/>
        </p:nvCxnSpPr>
        <p:spPr>
          <a:xfrm>
            <a:off x="3798825" y="6277749"/>
            <a:ext cx="2432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DEF794B3-1E95-CD0E-F1A4-B878CD3C4FB1}"/>
              </a:ext>
            </a:extLst>
          </p:cNvPr>
          <p:cNvCxnSpPr>
            <a:cxnSpLocks/>
          </p:cNvCxnSpPr>
          <p:nvPr/>
        </p:nvCxnSpPr>
        <p:spPr>
          <a:xfrm>
            <a:off x="435392" y="2228221"/>
            <a:ext cx="15728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351FC41E-5AFA-949F-50A8-186665B85635}"/>
              </a:ext>
            </a:extLst>
          </p:cNvPr>
          <p:cNvSpPr txBox="1"/>
          <p:nvPr/>
        </p:nvSpPr>
        <p:spPr>
          <a:xfrm>
            <a:off x="2399455" y="437460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CB9D850-3AD3-198E-16D9-D42AB0BA7487}"/>
              </a:ext>
            </a:extLst>
          </p:cNvPr>
          <p:cNvSpPr txBox="1"/>
          <p:nvPr/>
        </p:nvSpPr>
        <p:spPr>
          <a:xfrm>
            <a:off x="348074" y="437460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EBD7B9E-F87D-5F30-6AD7-265CF2C73819}"/>
              </a:ext>
            </a:extLst>
          </p:cNvPr>
          <p:cNvSpPr txBox="1"/>
          <p:nvPr/>
        </p:nvSpPr>
        <p:spPr>
          <a:xfrm>
            <a:off x="248041" y="4313537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EC8D30D-B5C9-B93D-2EDE-675F126A1974}"/>
              </a:ext>
            </a:extLst>
          </p:cNvPr>
          <p:cNvSpPr txBox="1"/>
          <p:nvPr/>
        </p:nvSpPr>
        <p:spPr>
          <a:xfrm>
            <a:off x="2349986" y="2318330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95634CB-32B9-5194-4888-172EBDDBA755}"/>
              </a:ext>
            </a:extLst>
          </p:cNvPr>
          <p:cNvSpPr txBox="1"/>
          <p:nvPr/>
        </p:nvSpPr>
        <p:spPr>
          <a:xfrm>
            <a:off x="275745" y="2318330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34A8378-8DB6-5D34-0335-9243CB0FB02E}"/>
              </a:ext>
            </a:extLst>
          </p:cNvPr>
          <p:cNvSpPr txBox="1"/>
          <p:nvPr/>
        </p:nvSpPr>
        <p:spPr>
          <a:xfrm>
            <a:off x="2291758" y="4270800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02B8D5E-12A0-39A5-2DA8-AF4614993845}"/>
              </a:ext>
            </a:extLst>
          </p:cNvPr>
          <p:cNvSpPr txBox="1"/>
          <p:nvPr/>
        </p:nvSpPr>
        <p:spPr>
          <a:xfrm>
            <a:off x="4360807" y="4271290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E536807-304D-203F-F8B0-C35BBA13851D}"/>
              </a:ext>
            </a:extLst>
          </p:cNvPr>
          <p:cNvSpPr txBox="1"/>
          <p:nvPr/>
        </p:nvSpPr>
        <p:spPr>
          <a:xfrm>
            <a:off x="356832" y="6517332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2884F05-F80F-20E1-FEAC-EEBEC9299714}"/>
              </a:ext>
            </a:extLst>
          </p:cNvPr>
          <p:cNvSpPr txBox="1"/>
          <p:nvPr/>
        </p:nvSpPr>
        <p:spPr>
          <a:xfrm>
            <a:off x="2433911" y="6514753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865BAB5-F04D-2D49-D443-7D9EF3315B8A}"/>
              </a:ext>
            </a:extLst>
          </p:cNvPr>
          <p:cNvSpPr txBox="1"/>
          <p:nvPr/>
        </p:nvSpPr>
        <p:spPr>
          <a:xfrm>
            <a:off x="4360807" y="6516687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A9794BA-A43C-4A33-CDED-0B5E5C7A0618}"/>
              </a:ext>
            </a:extLst>
          </p:cNvPr>
          <p:cNvSpPr txBox="1"/>
          <p:nvPr/>
        </p:nvSpPr>
        <p:spPr>
          <a:xfrm>
            <a:off x="4435695" y="432454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endParaRPr kumimoji="1"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CD17ACFB-D898-F609-1C2A-32FDE5BA8C0D}"/>
              </a:ext>
            </a:extLst>
          </p:cNvPr>
          <p:cNvGrpSpPr/>
          <p:nvPr/>
        </p:nvGrpSpPr>
        <p:grpSpPr>
          <a:xfrm>
            <a:off x="4086701" y="767227"/>
            <a:ext cx="2514895" cy="3276844"/>
            <a:chOff x="4086701" y="767227"/>
            <a:chExt cx="2514895" cy="3276844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C6D1C873-BBB7-CE31-F31F-05CCE7324ACF}"/>
                </a:ext>
              </a:extLst>
            </p:cNvPr>
            <p:cNvGrpSpPr/>
            <p:nvPr/>
          </p:nvGrpSpPr>
          <p:grpSpPr>
            <a:xfrm>
              <a:off x="4086701" y="767227"/>
              <a:ext cx="2514895" cy="3276844"/>
              <a:chOff x="4086701" y="767227"/>
              <a:chExt cx="2514895" cy="3276844"/>
            </a:xfrm>
          </p:grpSpPr>
          <p:graphicFrame>
            <p:nvGraphicFramePr>
              <p:cNvPr id="44" name="图表 43">
                <a:extLst>
                  <a:ext uri="{FF2B5EF4-FFF2-40B4-BE49-F238E27FC236}">
                    <a16:creationId xmlns:a16="http://schemas.microsoft.com/office/drawing/2014/main" id="{53F80632-06C8-1135-8333-97629530AE9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926576543"/>
                  </p:ext>
                </p:extLst>
              </p:nvPr>
            </p:nvGraphicFramePr>
            <p:xfrm>
              <a:off x="4086701" y="767227"/>
              <a:ext cx="2501494" cy="307571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8"/>
              </a:graphicData>
            </a:graphic>
          </p:graphicFrame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C42A372F-023A-B142-D10E-80C710B77CFA}"/>
                  </a:ext>
                </a:extLst>
              </p:cNvPr>
              <p:cNvSpPr txBox="1"/>
              <p:nvPr/>
            </p:nvSpPr>
            <p:spPr>
              <a:xfrm>
                <a:off x="4941296" y="3582406"/>
                <a:ext cx="70724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 </a:t>
                </a:r>
                <a:r>
                  <a:rPr kumimoji="1" lang="en-US" altLang="ja-JP" sz="12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dpf</a:t>
                </a:r>
                <a:r>
                  <a:rPr kumimoji="1" lang="en-US" altLang="ja-JP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pPr algn="ctr"/>
                <a:r>
                  <a:rPr kumimoji="1" lang="en-US" altLang="ja-JP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(Non-IR)</a:t>
                </a:r>
                <a:endParaRPr kumimoji="1" lang="ja-JP" alt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8" name="テキスト ボックス 47">
                <a:extLst>
                  <a:ext uri="{FF2B5EF4-FFF2-40B4-BE49-F238E27FC236}">
                    <a16:creationId xmlns:a16="http://schemas.microsoft.com/office/drawing/2014/main" id="{91942463-E1B7-D67E-DC8E-A12601773E35}"/>
                  </a:ext>
                </a:extLst>
              </p:cNvPr>
              <p:cNvSpPr txBox="1"/>
              <p:nvPr/>
            </p:nvSpPr>
            <p:spPr>
              <a:xfrm>
                <a:off x="5596193" y="3582406"/>
                <a:ext cx="100540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 </a:t>
                </a:r>
                <a:r>
                  <a:rPr kumimoji="1" lang="en-US" altLang="ja-JP" sz="12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dpf</a:t>
                </a:r>
                <a:r>
                  <a:rPr kumimoji="1" lang="en-US" altLang="ja-JP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pPr algn="ctr"/>
                <a:r>
                  <a:rPr kumimoji="1" lang="en-US" altLang="ja-JP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kumimoji="1" lang="en-US" altLang="ja-JP" sz="12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IR_repaired</a:t>
                </a:r>
                <a:r>
                  <a:rPr kumimoji="1" lang="en-US" altLang="ja-JP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  <a:endParaRPr kumimoji="1" lang="ja-JP" alt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93F9F044-BE93-28A5-9604-F5E813F748C5}"/>
                  </a:ext>
                </a:extLst>
              </p:cNvPr>
              <p:cNvSpPr/>
              <p:nvPr/>
            </p:nvSpPr>
            <p:spPr>
              <a:xfrm>
                <a:off x="4223433" y="1129937"/>
                <a:ext cx="348568" cy="23382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F263B518-117D-E6EF-91FE-89F37A12F054}"/>
                </a:ext>
              </a:extLst>
            </p:cNvPr>
            <p:cNvSpPr txBox="1"/>
            <p:nvPr/>
          </p:nvSpPr>
          <p:spPr>
            <a:xfrm rot="16200000">
              <a:off x="3103484" y="2007051"/>
              <a:ext cx="26452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Density of photoreceptors (cells/</a:t>
              </a:r>
              <a:r>
                <a:rPr kumimoji="1" lang="el-GR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kumimoji="1"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m)</a:t>
              </a:r>
            </a:p>
          </p:txBody>
        </p:sp>
      </p:grp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8164611B-581A-84F6-FA95-C0EB77EDA99D}"/>
              </a:ext>
            </a:extLst>
          </p:cNvPr>
          <p:cNvSpPr txBox="1"/>
          <p:nvPr/>
        </p:nvSpPr>
        <p:spPr>
          <a:xfrm>
            <a:off x="2731693" y="9352860"/>
            <a:ext cx="1045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4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087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E197A1B4-56CB-DE68-B85D-BB8668C46CEC}"/>
              </a:ext>
            </a:extLst>
          </p:cNvPr>
          <p:cNvGrpSpPr/>
          <p:nvPr/>
        </p:nvGrpSpPr>
        <p:grpSpPr>
          <a:xfrm>
            <a:off x="1572950" y="420388"/>
            <a:ext cx="3501811" cy="8665791"/>
            <a:chOff x="1007760" y="97924"/>
            <a:chExt cx="3501811" cy="8665791"/>
          </a:xfrm>
        </p:grpSpPr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548907E3-E6B8-714F-60E0-7932A34B648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99847844"/>
                </p:ext>
              </p:extLst>
            </p:nvPr>
          </p:nvGraphicFramePr>
          <p:xfrm>
            <a:off x="1433177" y="319006"/>
            <a:ext cx="2880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8A61E5A8-07E2-D482-2725-D03AA86EBD0A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81352292"/>
                </p:ext>
              </p:extLst>
            </p:nvPr>
          </p:nvGraphicFramePr>
          <p:xfrm>
            <a:off x="1496677" y="3124430"/>
            <a:ext cx="3012894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1F104772-71A2-9FEA-4D17-E31A4B37A1A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89511562"/>
                </p:ext>
              </p:extLst>
            </p:nvPr>
          </p:nvGraphicFramePr>
          <p:xfrm>
            <a:off x="1410903" y="5946672"/>
            <a:ext cx="2880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977DA2B1-4E3C-5FBF-B9CD-E36CC42A4285}"/>
                </a:ext>
              </a:extLst>
            </p:cNvPr>
            <p:cNvGrpSpPr/>
            <p:nvPr/>
          </p:nvGrpSpPr>
          <p:grpSpPr>
            <a:xfrm>
              <a:off x="2444834" y="97924"/>
              <a:ext cx="1168400" cy="338554"/>
              <a:chOff x="1924134" y="97924"/>
              <a:chExt cx="1168400" cy="338554"/>
            </a:xfrm>
          </p:grpSpPr>
          <p:cxnSp>
            <p:nvCxnSpPr>
              <p:cNvPr id="9" name="直线连接符 8">
                <a:extLst>
                  <a:ext uri="{FF2B5EF4-FFF2-40B4-BE49-F238E27FC236}">
                    <a16:creationId xmlns:a16="http://schemas.microsoft.com/office/drawing/2014/main" id="{E9B0FDEE-7F51-A81A-5739-C7A675A23B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4134" y="422212"/>
                <a:ext cx="1168400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D374948-EA22-4345-2B51-C59096B1DB09}"/>
                  </a:ext>
                </a:extLst>
              </p:cNvPr>
              <p:cNvSpPr txBox="1"/>
              <p:nvPr/>
            </p:nvSpPr>
            <p:spPr>
              <a:xfrm>
                <a:off x="2257056" y="97924"/>
                <a:ext cx="5461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N.S</a:t>
                </a:r>
                <a:endParaRPr kumimoji="1" lang="zh-CN" altLang="en-US" sz="16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C3DDC9BF-C904-A8A7-E257-46FEDE785BF6}"/>
                </a:ext>
              </a:extLst>
            </p:cNvPr>
            <p:cNvGrpSpPr/>
            <p:nvPr/>
          </p:nvGrpSpPr>
          <p:grpSpPr>
            <a:xfrm>
              <a:off x="2417618" y="3054074"/>
              <a:ext cx="1219200" cy="338554"/>
              <a:chOff x="1896918" y="3054074"/>
              <a:chExt cx="1219200" cy="338554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:a16="http://schemas.microsoft.com/office/drawing/2014/main" id="{A8C07B85-1FF3-BF04-D90A-3D8E1A9FEE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96918" y="3362499"/>
                <a:ext cx="1219200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8926B01-E66A-D202-FAAB-B864378D0A2A}"/>
                  </a:ext>
                </a:extLst>
              </p:cNvPr>
              <p:cNvSpPr txBox="1"/>
              <p:nvPr/>
            </p:nvSpPr>
            <p:spPr>
              <a:xfrm>
                <a:off x="2233468" y="3054074"/>
                <a:ext cx="5461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N.S</a:t>
                </a:r>
                <a:endParaRPr kumimoji="1" lang="zh-CN" altLang="en-US" sz="16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B7B2ED-161A-A4B4-4DD9-1526783127ED}"/>
                </a:ext>
              </a:extLst>
            </p:cNvPr>
            <p:cNvSpPr txBox="1"/>
            <p:nvPr/>
          </p:nvSpPr>
          <p:spPr>
            <a:xfrm>
              <a:off x="3955344" y="328082"/>
              <a:ext cx="3355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  <a:endParaRPr kumimoji="1" lang="zh-CN" alt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8FF5E14-6F3E-8BA5-CF88-435C73A9FFEA}"/>
                </a:ext>
              </a:extLst>
            </p:cNvPr>
            <p:cNvSpPr txBox="1"/>
            <p:nvPr/>
          </p:nvSpPr>
          <p:spPr>
            <a:xfrm>
              <a:off x="3955344" y="3046835"/>
              <a:ext cx="3355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B</a:t>
              </a:r>
              <a:endParaRPr kumimoji="1" lang="zh-CN" alt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04114E2-88AC-B48D-2577-065400C6A89F}"/>
                </a:ext>
              </a:extLst>
            </p:cNvPr>
            <p:cNvSpPr txBox="1"/>
            <p:nvPr/>
          </p:nvSpPr>
          <p:spPr>
            <a:xfrm>
              <a:off x="3955344" y="5811547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C</a:t>
              </a:r>
            </a:p>
          </p:txBody>
        </p: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990A5AC3-11F2-1E55-5576-85DB1DEC2DAB}"/>
                </a:ext>
              </a:extLst>
            </p:cNvPr>
            <p:cNvSpPr txBox="1"/>
            <p:nvPr/>
          </p:nvSpPr>
          <p:spPr>
            <a:xfrm rot="16200000">
              <a:off x="-70259" y="1361976"/>
              <a:ext cx="24945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Diameter of eye ball (</a:t>
              </a:r>
              <a:r>
                <a:rPr kumimoji="1" lang="el-GR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m)</a:t>
              </a:r>
              <a:endParaRPr kumimoji="1" lang="ja-JP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B87FFF6F-49AE-AD43-15F6-2C602A7525F7}"/>
                </a:ext>
              </a:extLst>
            </p:cNvPr>
            <p:cNvSpPr txBox="1"/>
            <p:nvPr/>
          </p:nvSpPr>
          <p:spPr>
            <a:xfrm rot="16200000">
              <a:off x="226297" y="4018182"/>
              <a:ext cx="19014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INL thickness (</a:t>
              </a:r>
              <a:r>
                <a:rPr kumimoji="1" lang="el-GR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m)</a:t>
              </a:r>
              <a:endParaRPr kumimoji="1" lang="ja-JP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E0B13DA0-936D-60F4-DEE4-D5BE8CD56D2E}"/>
                </a:ext>
              </a:extLst>
            </p:cNvPr>
            <p:cNvSpPr txBox="1"/>
            <p:nvPr/>
          </p:nvSpPr>
          <p:spPr>
            <a:xfrm rot="16200000">
              <a:off x="-612075" y="6805326"/>
              <a:ext cx="35782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Density of photoreceptors (cells/</a:t>
              </a:r>
              <a:r>
                <a:rPr kumimoji="1" lang="el-GR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m)</a:t>
              </a: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471CEE04-90F0-12B9-F90E-2DABBC28FC76}"/>
                </a:ext>
              </a:extLst>
            </p:cNvPr>
            <p:cNvSpPr txBox="1"/>
            <p:nvPr/>
          </p:nvSpPr>
          <p:spPr>
            <a:xfrm>
              <a:off x="1772644" y="5312040"/>
              <a:ext cx="130356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10 </a:t>
              </a:r>
              <a:r>
                <a:rPr kumimoji="1" lang="en-US" altLang="ja-JP" sz="1400" dirty="0" err="1"/>
                <a:t>dpf</a:t>
              </a:r>
              <a:r>
                <a:rPr kumimoji="1" lang="en-US" altLang="ja-JP" sz="1400" dirty="0"/>
                <a:t> Non-IR</a:t>
              </a:r>
              <a:endParaRPr kumimoji="1" lang="ja-JP" altLang="en-US" sz="1400" dirty="0"/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CA3ED2D-AC90-8DCD-05CC-87ECF119C582}"/>
                </a:ext>
              </a:extLst>
            </p:cNvPr>
            <p:cNvSpPr txBox="1"/>
            <p:nvPr/>
          </p:nvSpPr>
          <p:spPr>
            <a:xfrm>
              <a:off x="3194821" y="5312040"/>
              <a:ext cx="88036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/>
                <a:t>10 </a:t>
              </a:r>
              <a:r>
                <a:rPr kumimoji="1" lang="en-US" altLang="ja-JP" sz="1400" dirty="0" err="1"/>
                <a:t>dpf</a:t>
              </a:r>
              <a:r>
                <a:rPr kumimoji="1" lang="en-US" altLang="ja-JP" sz="1400" dirty="0"/>
                <a:t> IR</a:t>
              </a:r>
              <a:endParaRPr kumimoji="1" lang="ja-JP" altLang="en-US" sz="1400" dirty="0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12B52398-A36C-7B89-3719-601A3BC14E65}"/>
                </a:ext>
              </a:extLst>
            </p:cNvPr>
            <p:cNvSpPr txBox="1"/>
            <p:nvPr/>
          </p:nvSpPr>
          <p:spPr>
            <a:xfrm>
              <a:off x="1839503" y="5366824"/>
              <a:ext cx="130356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10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Non-IR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2305BFE-33F2-97F5-073B-5EFD974AF543}"/>
                </a:ext>
              </a:extLst>
            </p:cNvPr>
            <p:cNvSpPr txBox="1"/>
            <p:nvPr/>
          </p:nvSpPr>
          <p:spPr>
            <a:xfrm>
              <a:off x="3223580" y="5366824"/>
              <a:ext cx="91082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10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IR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4680AEFA-F678-40D1-7855-DFEE735891AD}"/>
                </a:ext>
              </a:extLst>
            </p:cNvPr>
            <p:cNvSpPr txBox="1"/>
            <p:nvPr/>
          </p:nvSpPr>
          <p:spPr>
            <a:xfrm>
              <a:off x="1839503" y="2566279"/>
              <a:ext cx="130356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10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Non-IR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1CEBFF58-8F0A-9CD2-1EDC-01C258703282}"/>
                </a:ext>
              </a:extLst>
            </p:cNvPr>
            <p:cNvSpPr txBox="1"/>
            <p:nvPr/>
          </p:nvSpPr>
          <p:spPr>
            <a:xfrm>
              <a:off x="3223580" y="2566279"/>
              <a:ext cx="91082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10 </a:t>
              </a:r>
              <a:r>
                <a:rPr kumimoji="1" lang="en-US" altLang="ja-JP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dpf</a:t>
              </a:r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 IR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C46BEBBB-C7C9-7DF0-AF05-F9BCBAD0BC8A}"/>
                </a:ext>
              </a:extLst>
            </p:cNvPr>
            <p:cNvGrpSpPr/>
            <p:nvPr/>
          </p:nvGrpSpPr>
          <p:grpSpPr>
            <a:xfrm>
              <a:off x="1839503" y="8242009"/>
              <a:ext cx="2294904" cy="307777"/>
              <a:chOff x="1307835" y="8122266"/>
              <a:chExt cx="2294904" cy="307777"/>
            </a:xfrm>
          </p:grpSpPr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305BBACC-7013-8CCF-1B07-920A99A1C778}"/>
                  </a:ext>
                </a:extLst>
              </p:cNvPr>
              <p:cNvSpPr txBox="1"/>
              <p:nvPr/>
            </p:nvSpPr>
            <p:spPr>
              <a:xfrm>
                <a:off x="1307835" y="8122266"/>
                <a:ext cx="1303562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10 </a:t>
                </a:r>
                <a:r>
                  <a:rPr kumimoji="1" lang="en-US" altLang="ja-JP" sz="1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dpf</a:t>
                </a:r>
                <a:r>
                  <a:rPr kumimoji="1" lang="en-US" altLang="ja-JP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Non-IR</a:t>
                </a:r>
                <a:endParaRPr kumimoji="1" lang="ja-JP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5880B0A4-670C-D97C-FDBC-F09D7892F7AF}"/>
                  </a:ext>
                </a:extLst>
              </p:cNvPr>
              <p:cNvSpPr txBox="1"/>
              <p:nvPr/>
            </p:nvSpPr>
            <p:spPr>
              <a:xfrm>
                <a:off x="2691912" y="8122266"/>
                <a:ext cx="910827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10 </a:t>
                </a:r>
                <a:r>
                  <a:rPr kumimoji="1" lang="en-US" altLang="ja-JP" sz="1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dpf</a:t>
                </a:r>
                <a:r>
                  <a:rPr kumimoji="1" lang="en-US" altLang="ja-JP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IR</a:t>
                </a:r>
                <a:endParaRPr kumimoji="1" lang="ja-JP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85493CE-A9FA-BF70-8D42-AC5E000089FD}"/>
                </a:ext>
              </a:extLst>
            </p:cNvPr>
            <p:cNvGrpSpPr/>
            <p:nvPr/>
          </p:nvGrpSpPr>
          <p:grpSpPr>
            <a:xfrm>
              <a:off x="2379002" y="5791516"/>
              <a:ext cx="1300841" cy="584775"/>
              <a:chOff x="1858302" y="5791516"/>
              <a:chExt cx="1300841" cy="584775"/>
            </a:xfrm>
          </p:grpSpPr>
          <p:cxnSp>
            <p:nvCxnSpPr>
              <p:cNvPr id="8" name="直线连接符 7">
                <a:extLst>
                  <a:ext uri="{FF2B5EF4-FFF2-40B4-BE49-F238E27FC236}">
                    <a16:creationId xmlns:a16="http://schemas.microsoft.com/office/drawing/2014/main" id="{249B9982-C1AD-6717-9BB4-958A12B7B0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8302" y="6072114"/>
                <a:ext cx="1230083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8776F51-2CEC-2933-0706-163DFD8758E8}"/>
                  </a:ext>
                </a:extLst>
              </p:cNvPr>
              <p:cNvSpPr txBox="1"/>
              <p:nvPr/>
            </p:nvSpPr>
            <p:spPr>
              <a:xfrm>
                <a:off x="1990743" y="5791516"/>
                <a:ext cx="1168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*</a:t>
                </a:r>
              </a:p>
              <a:p>
                <a:pPr algn="ctr"/>
                <a:r>
                  <a:rPr kumimoji="1" lang="en-US" altLang="zh-CN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(p= 0.03)</a:t>
                </a:r>
              </a:p>
            </p:txBody>
          </p:sp>
        </p:grpSp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5310F3F-9F26-F2F3-B62A-497FDEB9E03B}"/>
              </a:ext>
            </a:extLst>
          </p:cNvPr>
          <p:cNvSpPr txBox="1"/>
          <p:nvPr/>
        </p:nvSpPr>
        <p:spPr>
          <a:xfrm>
            <a:off x="2731693" y="9352860"/>
            <a:ext cx="1045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5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43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D049A9D-1CDA-134B-9951-9B4D9B5A683A}"/>
              </a:ext>
            </a:extLst>
          </p:cNvPr>
          <p:cNvSpPr txBox="1"/>
          <p:nvPr/>
        </p:nvSpPr>
        <p:spPr>
          <a:xfrm>
            <a:off x="901065" y="3261889"/>
            <a:ext cx="1025781" cy="27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33 </a:t>
            </a:r>
            <a:r>
              <a:rPr kumimoji="1" lang="en-US" altLang="zh-CN" sz="1175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hpf</a:t>
            </a:r>
            <a:endParaRPr kumimoji="1" lang="zh-CN" altLang="en-US" sz="11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6" name="图片 5" descr="图片包含 紫色, 桌子, 小, 动物&#10;&#10;描述已自动生成">
            <a:extLst>
              <a:ext uri="{FF2B5EF4-FFF2-40B4-BE49-F238E27FC236}">
                <a16:creationId xmlns:a16="http://schemas.microsoft.com/office/drawing/2014/main" id="{25492FD9-14CD-F644-A776-DC49BB8568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75"/>
          <a:stretch/>
        </p:blipFill>
        <p:spPr>
          <a:xfrm>
            <a:off x="343392" y="1024512"/>
            <a:ext cx="1703531" cy="22484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1ED69AA-C045-E14A-8511-1E6A77B2EA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" r="43039"/>
          <a:stretch/>
        </p:blipFill>
        <p:spPr>
          <a:xfrm>
            <a:off x="4724828" y="1065016"/>
            <a:ext cx="1703531" cy="2249170"/>
          </a:xfrm>
          <a:prstGeom prst="rect">
            <a:avLst/>
          </a:prstGeom>
        </p:spPr>
      </p:pic>
      <p:pic>
        <p:nvPicPr>
          <p:cNvPr id="8" name="图片 7" descr="图片包含 游戏机, 过滤网, 紫色, 玻璃&#10;&#10;描述已自动生成">
            <a:extLst>
              <a:ext uri="{FF2B5EF4-FFF2-40B4-BE49-F238E27FC236}">
                <a16:creationId xmlns:a16="http://schemas.microsoft.com/office/drawing/2014/main" id="{BC991AD9-9C7A-644B-A771-26E58DCC1F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757"/>
                    </a14:imgEffect>
                    <a14:imgEffect>
                      <a14:saturation sa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389" b="9688"/>
          <a:stretch/>
        </p:blipFill>
        <p:spPr>
          <a:xfrm flipH="1">
            <a:off x="343392" y="3748454"/>
            <a:ext cx="1703530" cy="2075225"/>
          </a:xfrm>
          <a:prstGeom prst="rect">
            <a:avLst/>
          </a:prstGeom>
        </p:spPr>
      </p:pic>
      <p:pic>
        <p:nvPicPr>
          <p:cNvPr id="9" name="图片 8" descr="图片包含 紫色, 桌子, 打开, 切&#10;&#10;描述已自动生成">
            <a:extLst>
              <a:ext uri="{FF2B5EF4-FFF2-40B4-BE49-F238E27FC236}">
                <a16:creationId xmlns:a16="http://schemas.microsoft.com/office/drawing/2014/main" id="{931E7712-A865-EE4B-9253-E3BEB436BAB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66"/>
          <a:stretch/>
        </p:blipFill>
        <p:spPr>
          <a:xfrm>
            <a:off x="2534110" y="1081343"/>
            <a:ext cx="1703531" cy="2248402"/>
          </a:xfrm>
          <a:prstGeom prst="rect">
            <a:avLst/>
          </a:prstGeom>
        </p:spPr>
      </p:pic>
      <p:pic>
        <p:nvPicPr>
          <p:cNvPr id="10" name="图片 9" descr="桌子上放着蓝色的星球&#10;&#10;低可信度描述已自动生成">
            <a:extLst>
              <a:ext uri="{FF2B5EF4-FFF2-40B4-BE49-F238E27FC236}">
                <a16:creationId xmlns:a16="http://schemas.microsoft.com/office/drawing/2014/main" id="{0B512781-A0E2-E245-A04D-BCA8C28DBB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69"/>
          <a:stretch/>
        </p:blipFill>
        <p:spPr>
          <a:xfrm flipH="1">
            <a:off x="2534110" y="3724547"/>
            <a:ext cx="1703531" cy="2248402"/>
          </a:xfrm>
          <a:prstGeom prst="rect">
            <a:avLst/>
          </a:prstGeom>
        </p:spPr>
      </p:pic>
      <p:pic>
        <p:nvPicPr>
          <p:cNvPr id="11" name="图片 10" descr="图片包含 躺, 旧, 蓝色, 项链&#10;&#10;描述已自动生成">
            <a:extLst>
              <a:ext uri="{FF2B5EF4-FFF2-40B4-BE49-F238E27FC236}">
                <a16:creationId xmlns:a16="http://schemas.microsoft.com/office/drawing/2014/main" id="{F7417BF3-37B2-D349-8208-B190B51F420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75" t="-294" r="26124" b="294"/>
          <a:stretch/>
        </p:blipFill>
        <p:spPr>
          <a:xfrm flipH="1">
            <a:off x="4724827" y="3741837"/>
            <a:ext cx="1703533" cy="224872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AED24C8-3BC3-E04D-B672-A0CA9252EDF2}"/>
              </a:ext>
            </a:extLst>
          </p:cNvPr>
          <p:cNvSpPr txBox="1"/>
          <p:nvPr/>
        </p:nvSpPr>
        <p:spPr>
          <a:xfrm>
            <a:off x="2916110" y="6020775"/>
            <a:ext cx="1025781" cy="453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72 </a:t>
            </a:r>
            <a:r>
              <a:rPr kumimoji="1" lang="en-US" altLang="zh-CN" sz="1175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hpf</a:t>
            </a:r>
            <a:endParaRPr kumimoji="1" lang="en-US" altLang="zh-CN" sz="11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(hatching)</a:t>
            </a:r>
            <a:endParaRPr kumimoji="1" lang="zh-CN" altLang="en-US" sz="11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D3CD46-C2DC-CF44-9476-D0E3EE4029A2}"/>
              </a:ext>
            </a:extLst>
          </p:cNvPr>
          <p:cNvSpPr txBox="1"/>
          <p:nvPr/>
        </p:nvSpPr>
        <p:spPr>
          <a:xfrm>
            <a:off x="5285594" y="3256787"/>
            <a:ext cx="1025781" cy="27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49 </a:t>
            </a:r>
            <a:r>
              <a:rPr kumimoji="1" lang="en-US" altLang="zh-CN" sz="1175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hpf</a:t>
            </a:r>
            <a:endParaRPr kumimoji="1" lang="zh-CN" altLang="en-US" sz="11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282A8F-9774-1E46-B64D-EC275CEE2DC5}"/>
              </a:ext>
            </a:extLst>
          </p:cNvPr>
          <p:cNvSpPr txBox="1"/>
          <p:nvPr/>
        </p:nvSpPr>
        <p:spPr>
          <a:xfrm>
            <a:off x="3093330" y="3261889"/>
            <a:ext cx="1025781" cy="27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39 </a:t>
            </a:r>
            <a:r>
              <a:rPr kumimoji="1" lang="en-US" altLang="zh-CN" sz="1175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hpf</a:t>
            </a:r>
            <a:endParaRPr kumimoji="1" lang="zh-CN" altLang="en-US" sz="11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97E54B-37D3-144A-9E2E-00175D55AFB4}"/>
              </a:ext>
            </a:extLst>
          </p:cNvPr>
          <p:cNvSpPr txBox="1"/>
          <p:nvPr/>
        </p:nvSpPr>
        <p:spPr>
          <a:xfrm>
            <a:off x="901064" y="6020775"/>
            <a:ext cx="1025781" cy="27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60 </a:t>
            </a:r>
            <a:r>
              <a:rPr kumimoji="1" lang="en-US" altLang="zh-CN" sz="1175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hpf</a:t>
            </a:r>
            <a:endParaRPr kumimoji="1" lang="zh-CN" altLang="en-US" sz="11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018CEF-DC4A-CD47-A37F-7BA9688DA432}"/>
              </a:ext>
            </a:extLst>
          </p:cNvPr>
          <p:cNvSpPr txBox="1"/>
          <p:nvPr/>
        </p:nvSpPr>
        <p:spPr>
          <a:xfrm>
            <a:off x="4914478" y="6020775"/>
            <a:ext cx="1450905" cy="453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96 </a:t>
            </a:r>
            <a:r>
              <a:rPr kumimoji="1" lang="en-US" altLang="zh-CN" sz="1175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hpf</a:t>
            </a: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7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(post-hatching)</a:t>
            </a:r>
            <a:endParaRPr kumimoji="1" lang="zh-CN" altLang="en-US" sz="11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46F6A6AC-2D5B-7143-93B4-561C4F331B73}"/>
              </a:ext>
            </a:extLst>
          </p:cNvPr>
          <p:cNvCxnSpPr>
            <a:cxnSpLocks/>
          </p:cNvCxnSpPr>
          <p:nvPr/>
        </p:nvCxnSpPr>
        <p:spPr>
          <a:xfrm>
            <a:off x="458107" y="3096412"/>
            <a:ext cx="21873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>
            <a:extLst>
              <a:ext uri="{FF2B5EF4-FFF2-40B4-BE49-F238E27FC236}">
                <a16:creationId xmlns:a16="http://schemas.microsoft.com/office/drawing/2014/main" id="{228951EC-586B-6941-BCC3-2235E4CA97B1}"/>
              </a:ext>
            </a:extLst>
          </p:cNvPr>
          <p:cNvCxnSpPr>
            <a:cxnSpLocks/>
          </p:cNvCxnSpPr>
          <p:nvPr/>
        </p:nvCxnSpPr>
        <p:spPr>
          <a:xfrm>
            <a:off x="2534110" y="3096412"/>
            <a:ext cx="21873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id="{21A2D500-05E1-A44C-AE83-28DFFEBA1FE4}"/>
              </a:ext>
            </a:extLst>
          </p:cNvPr>
          <p:cNvCxnSpPr>
            <a:cxnSpLocks/>
          </p:cNvCxnSpPr>
          <p:nvPr/>
        </p:nvCxnSpPr>
        <p:spPr>
          <a:xfrm>
            <a:off x="4814536" y="3096412"/>
            <a:ext cx="21873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>
            <a:extLst>
              <a:ext uri="{FF2B5EF4-FFF2-40B4-BE49-F238E27FC236}">
                <a16:creationId xmlns:a16="http://schemas.microsoft.com/office/drawing/2014/main" id="{F68E85A4-18FF-BC42-9764-78FE940F506B}"/>
              </a:ext>
            </a:extLst>
          </p:cNvPr>
          <p:cNvCxnSpPr>
            <a:cxnSpLocks/>
          </p:cNvCxnSpPr>
          <p:nvPr/>
        </p:nvCxnSpPr>
        <p:spPr>
          <a:xfrm>
            <a:off x="3843894" y="3803790"/>
            <a:ext cx="21873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>
            <a:extLst>
              <a:ext uri="{FF2B5EF4-FFF2-40B4-BE49-F238E27FC236}">
                <a16:creationId xmlns:a16="http://schemas.microsoft.com/office/drawing/2014/main" id="{04D59A2B-8352-2C45-89AC-BD41959E5991}"/>
              </a:ext>
            </a:extLst>
          </p:cNvPr>
          <p:cNvCxnSpPr>
            <a:cxnSpLocks/>
          </p:cNvCxnSpPr>
          <p:nvPr/>
        </p:nvCxnSpPr>
        <p:spPr>
          <a:xfrm>
            <a:off x="6190765" y="3803790"/>
            <a:ext cx="21873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AD40FD19-13F1-E862-EF67-3123938292B7}"/>
              </a:ext>
            </a:extLst>
          </p:cNvPr>
          <p:cNvSpPr txBox="1"/>
          <p:nvPr/>
        </p:nvSpPr>
        <p:spPr>
          <a:xfrm>
            <a:off x="2479689" y="1003168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B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8A391A-76D4-8E98-B637-02B48DFB5F5D}"/>
              </a:ext>
            </a:extLst>
          </p:cNvPr>
          <p:cNvSpPr txBox="1"/>
          <p:nvPr/>
        </p:nvSpPr>
        <p:spPr>
          <a:xfrm>
            <a:off x="428308" y="1003168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A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277499B-AEEF-E0DC-CEE2-977545A1BC13}"/>
              </a:ext>
            </a:extLst>
          </p:cNvPr>
          <p:cNvSpPr txBox="1"/>
          <p:nvPr/>
        </p:nvSpPr>
        <p:spPr>
          <a:xfrm>
            <a:off x="2534108" y="3642137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E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D00150A-98FF-15F7-1DD4-0AB5B03FDB81}"/>
              </a:ext>
            </a:extLst>
          </p:cNvPr>
          <p:cNvSpPr txBox="1"/>
          <p:nvPr/>
        </p:nvSpPr>
        <p:spPr>
          <a:xfrm>
            <a:off x="297276" y="3640015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D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CFFFF9-9229-871A-8498-BFCAF0C0F695}"/>
              </a:ext>
            </a:extLst>
          </p:cNvPr>
          <p:cNvSpPr txBox="1"/>
          <p:nvPr/>
        </p:nvSpPr>
        <p:spPr>
          <a:xfrm>
            <a:off x="4692608" y="1003168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C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3E14AD0-D269-330D-B2C2-C46F63B61B21}"/>
              </a:ext>
            </a:extLst>
          </p:cNvPr>
          <p:cNvSpPr txBox="1"/>
          <p:nvPr/>
        </p:nvSpPr>
        <p:spPr>
          <a:xfrm>
            <a:off x="4692608" y="3640015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F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33" name="直线连接符 20">
            <a:extLst>
              <a:ext uri="{FF2B5EF4-FFF2-40B4-BE49-F238E27FC236}">
                <a16:creationId xmlns:a16="http://schemas.microsoft.com/office/drawing/2014/main" id="{B4DB8191-D761-FFC9-B3BC-03C057C5B881}"/>
              </a:ext>
            </a:extLst>
          </p:cNvPr>
          <p:cNvCxnSpPr>
            <a:cxnSpLocks/>
          </p:cNvCxnSpPr>
          <p:nvPr/>
        </p:nvCxnSpPr>
        <p:spPr>
          <a:xfrm>
            <a:off x="458107" y="5747515"/>
            <a:ext cx="21873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CCF95B7-FDDF-6725-175A-DD3BE0172824}"/>
              </a:ext>
            </a:extLst>
          </p:cNvPr>
          <p:cNvSpPr txBox="1"/>
          <p:nvPr/>
        </p:nvSpPr>
        <p:spPr>
          <a:xfrm>
            <a:off x="2368049" y="9152805"/>
            <a:ext cx="2659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1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974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FBD92D7-25D9-9550-2647-772181474942}"/>
              </a:ext>
            </a:extLst>
          </p:cNvPr>
          <p:cNvGrpSpPr/>
          <p:nvPr/>
        </p:nvGrpSpPr>
        <p:grpSpPr>
          <a:xfrm>
            <a:off x="821985" y="901343"/>
            <a:ext cx="5707975" cy="5694289"/>
            <a:chOff x="1087019" y="1141213"/>
            <a:chExt cx="5288458" cy="5275778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897ABDF-3DC9-757C-BCBD-92202BD9CD1C}"/>
                </a:ext>
              </a:extLst>
            </p:cNvPr>
            <p:cNvGrpSpPr/>
            <p:nvPr/>
          </p:nvGrpSpPr>
          <p:grpSpPr>
            <a:xfrm>
              <a:off x="1087019" y="1141213"/>
              <a:ext cx="5288458" cy="5275778"/>
              <a:chOff x="1087019" y="1141213"/>
              <a:chExt cx="5288458" cy="5275778"/>
            </a:xfrm>
          </p:grpSpPr>
          <p:grpSp>
            <p:nvGrpSpPr>
              <p:cNvPr id="9" name="组合 3">
                <a:extLst>
                  <a:ext uri="{FF2B5EF4-FFF2-40B4-BE49-F238E27FC236}">
                    <a16:creationId xmlns:a16="http://schemas.microsoft.com/office/drawing/2014/main" id="{3054F2F0-4B90-A24C-57E4-3680633BC89F}"/>
                  </a:ext>
                </a:extLst>
              </p:cNvPr>
              <p:cNvGrpSpPr/>
              <p:nvPr/>
            </p:nvGrpSpPr>
            <p:grpSpPr>
              <a:xfrm>
                <a:off x="1087019" y="1141213"/>
                <a:ext cx="5288458" cy="5239192"/>
                <a:chOff x="0" y="-340407"/>
                <a:chExt cx="4475698" cy="4434986"/>
              </a:xfrm>
            </p:grpSpPr>
            <p:grpSp>
              <p:nvGrpSpPr>
                <p:cNvPr id="14" name="组合 4">
                  <a:extLst>
                    <a:ext uri="{FF2B5EF4-FFF2-40B4-BE49-F238E27FC236}">
                      <a16:creationId xmlns:a16="http://schemas.microsoft.com/office/drawing/2014/main" id="{2722C898-6437-1F1D-112C-E26C4429B18C}"/>
                    </a:ext>
                  </a:extLst>
                </p:cNvPr>
                <p:cNvGrpSpPr/>
                <p:nvPr/>
              </p:nvGrpSpPr>
              <p:grpSpPr>
                <a:xfrm>
                  <a:off x="0" y="151450"/>
                  <a:ext cx="4475698" cy="3943129"/>
                  <a:chOff x="0" y="254501"/>
                  <a:chExt cx="8351589" cy="7357822"/>
                </a:xfrm>
              </p:grpSpPr>
              <p:pic>
                <p:nvPicPr>
                  <p:cNvPr id="16" name="图片 6" descr="图片包含 桌子, 游戏机, 紫色, 躺&#10;&#10;描述已自动生成">
                    <a:extLst>
                      <a:ext uri="{FF2B5EF4-FFF2-40B4-BE49-F238E27FC236}">
                        <a16:creationId xmlns:a16="http://schemas.microsoft.com/office/drawing/2014/main" id="{890F473D-3754-6931-5080-CC876CCBD1B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bright="15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0" y="883422"/>
                    <a:ext cx="3663848" cy="2747887"/>
                  </a:xfrm>
                  <a:prstGeom prst="rect">
                    <a:avLst/>
                  </a:prstGeom>
                </p:spPr>
              </p:pic>
              <p:pic>
                <p:nvPicPr>
                  <p:cNvPr id="17" name="图片 7" descr="图片包含 游戏机&#10;&#10;描述已自动生成">
                    <a:extLst>
                      <a:ext uri="{FF2B5EF4-FFF2-40B4-BE49-F238E27FC236}">
                        <a16:creationId xmlns:a16="http://schemas.microsoft.com/office/drawing/2014/main" id="{250DD019-644A-E8A0-B9E8-E75E52E0C25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brightnessContrast bright="15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26044" y="875837"/>
                    <a:ext cx="3684918" cy="2763688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8" descr="图片包含 游戏机, 消防栓&#10;&#10;描述已自动生成">
                    <a:extLst>
                      <a:ext uri="{FF2B5EF4-FFF2-40B4-BE49-F238E27FC236}">
                        <a16:creationId xmlns:a16="http://schemas.microsoft.com/office/drawing/2014/main" id="{DB8583CA-3610-E4C7-079D-C5CC2954487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rightnessContrast bright="17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051661" y="4864436"/>
                    <a:ext cx="3663850" cy="2747887"/>
                  </a:xfrm>
                  <a:prstGeom prst="rect">
                    <a:avLst/>
                  </a:prstGeom>
                </p:spPr>
              </p:pic>
              <p:sp>
                <p:nvSpPr>
                  <p:cNvPr id="19" name="文本框 9">
                    <a:extLst>
                      <a:ext uri="{FF2B5EF4-FFF2-40B4-BE49-F238E27FC236}">
                        <a16:creationId xmlns:a16="http://schemas.microsoft.com/office/drawing/2014/main" id="{9E7A8538-5BEB-7150-F38A-E5C452C6F968}"/>
                      </a:ext>
                    </a:extLst>
                  </p:cNvPr>
                  <p:cNvSpPr txBox="1"/>
                  <p:nvPr/>
                </p:nvSpPr>
                <p:spPr>
                  <a:xfrm>
                    <a:off x="127611" y="254501"/>
                    <a:ext cx="3947739" cy="66981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24 hours after the irradiation of gamma-rays (10 </a:t>
                    </a:r>
                    <a:r>
                      <a:rPr kumimoji="0" lang="en-US" sz="1187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Gy</a:t>
                    </a:r>
                    <a:r>
                      <a:rPr kumimoji="0" lang="en-US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) onto 29 </a:t>
                    </a:r>
                    <a:r>
                      <a:rPr kumimoji="0" lang="en-US" sz="1187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hpf</a:t>
                    </a:r>
                    <a:r>
                      <a:rPr kumimoji="0" lang="en-US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 embryo</a:t>
                    </a:r>
                    <a:endParaRPr kumimoji="0" lang="zh-CN" altLang="en-US" sz="1133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DengXian" panose="02010600030101010101" pitchFamily="2" charset="-122"/>
                      <a:ea typeface="DengXian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" name="文本框 10">
                    <a:extLst>
                      <a:ext uri="{FF2B5EF4-FFF2-40B4-BE49-F238E27FC236}">
                        <a16:creationId xmlns:a16="http://schemas.microsoft.com/office/drawing/2014/main" id="{14E001D2-255A-355B-96DB-A874B060F4B6}"/>
                      </a:ext>
                    </a:extLst>
                  </p:cNvPr>
                  <p:cNvSpPr txBox="1"/>
                  <p:nvPr/>
                </p:nvSpPr>
                <p:spPr>
                  <a:xfrm>
                    <a:off x="4217393" y="273508"/>
                    <a:ext cx="4134196" cy="66981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ja-JP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22 hours after the irradiation of gamma-rays (10 </a:t>
                    </a:r>
                    <a:r>
                      <a:rPr kumimoji="0" lang="en-US" altLang="ja-JP" sz="1187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Gy</a:t>
                    </a:r>
                    <a:r>
                      <a:rPr kumimoji="0" lang="en-US" altLang="ja-JP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) onto 50 </a:t>
                    </a:r>
                    <a:r>
                      <a:rPr kumimoji="0" lang="en-US" altLang="ja-JP" sz="1187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hpf</a:t>
                    </a:r>
                    <a:r>
                      <a:rPr kumimoji="0" lang="en-US" altLang="ja-JP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 embryo</a:t>
                    </a:r>
                    <a:endParaRPr kumimoji="0" lang="zh-CN" altLang="en-US" sz="1133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DengXian" panose="02010600030101010101" pitchFamily="2" charset="-122"/>
                      <a:ea typeface="DengXian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" name="文本框 11">
                    <a:extLst>
                      <a:ext uri="{FF2B5EF4-FFF2-40B4-BE49-F238E27FC236}">
                        <a16:creationId xmlns:a16="http://schemas.microsoft.com/office/drawing/2014/main" id="{22F9D1E1-0F1C-7FB1-D844-681F9CEE3EFD}"/>
                      </a:ext>
                    </a:extLst>
                  </p:cNvPr>
                  <p:cNvSpPr txBox="1"/>
                  <p:nvPr/>
                </p:nvSpPr>
                <p:spPr>
                  <a:xfrm>
                    <a:off x="2051661" y="3919063"/>
                    <a:ext cx="4267526" cy="93715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87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Medaka (</a:t>
                    </a:r>
                    <a:r>
                      <a:rPr kumimoji="0" lang="en-US" sz="1187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HdrR</a:t>
                    </a:r>
                    <a:r>
                      <a:rPr kumimoji="0" lang="en-US" sz="1187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) embryo  </a:t>
                    </a:r>
                    <a:endParaRPr kumimoji="0" lang="zh-CN" altLang="en-US" sz="1133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DengXian" panose="02010600030101010101" pitchFamily="2" charset="-122"/>
                      <a:ea typeface="DengXian" panose="02010600030101010101" pitchFamily="2" charset="-122"/>
                      <a:cs typeface="Times New Roman" panose="02020603050405020304" pitchFamily="18" charset="0"/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24 hours after the irradiation of gamma-rays (10 </a:t>
                    </a:r>
                    <a:r>
                      <a:rPr kumimoji="0" lang="en-US" sz="1187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Gy</a:t>
                    </a:r>
                    <a:r>
                      <a:rPr kumimoji="0" lang="en-US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) onto 72 </a:t>
                    </a:r>
                    <a:r>
                      <a:rPr kumimoji="0" lang="en-US" sz="1187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hpf</a:t>
                    </a:r>
                    <a:r>
                      <a:rPr kumimoji="0" lang="en-US" sz="1187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a:t> (st.28) embryo</a:t>
                    </a:r>
                    <a:endParaRPr kumimoji="0" lang="zh-CN" altLang="en-US" sz="1133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DengXian" panose="02010600030101010101" pitchFamily="2" charset="-122"/>
                      <a:ea typeface="DengXian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5" name="文本框 39">
                  <a:extLst>
                    <a:ext uri="{FF2B5EF4-FFF2-40B4-BE49-F238E27FC236}">
                      <a16:creationId xmlns:a16="http://schemas.microsoft.com/office/drawing/2014/main" id="{36CBD8E5-C80B-2B67-88AB-1F595562C260}"/>
                    </a:ext>
                  </a:extLst>
                </p:cNvPr>
                <p:cNvSpPr txBox="1"/>
                <p:nvPr/>
              </p:nvSpPr>
              <p:spPr>
                <a:xfrm>
                  <a:off x="1616327" y="-340407"/>
                  <a:ext cx="1695476" cy="215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87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DengXian" panose="02010600030101010101" pitchFamily="2" charset="-122"/>
                      <a:cs typeface="Times New Roman" panose="02020603050405020304" pitchFamily="18" charset="0"/>
                    </a:rPr>
                    <a:t>Zebrafish embryo</a:t>
                  </a:r>
                  <a:endParaRPr kumimoji="0" lang="zh-CN" altLang="en-US" sz="1133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69866D7B-9A8B-C1BF-7C34-AFE73C48CB62}"/>
                  </a:ext>
                </a:extLst>
              </p:cNvPr>
              <p:cNvGrpSpPr/>
              <p:nvPr/>
            </p:nvGrpSpPr>
            <p:grpSpPr>
              <a:xfrm>
                <a:off x="2856847" y="3694201"/>
                <a:ext cx="2967833" cy="2722790"/>
                <a:chOff x="2917299" y="3636498"/>
                <a:chExt cx="2967833" cy="2722790"/>
              </a:xfrm>
            </p:grpSpPr>
            <p:sp>
              <p:nvSpPr>
                <p:cNvPr id="11" name="正方形/長方形 10">
                  <a:extLst>
                    <a:ext uri="{FF2B5EF4-FFF2-40B4-BE49-F238E27FC236}">
                      <a16:creationId xmlns:a16="http://schemas.microsoft.com/office/drawing/2014/main" id="{055D36F0-1A4F-CEFE-6F15-B79005037BD0}"/>
                    </a:ext>
                  </a:extLst>
                </p:cNvPr>
                <p:cNvSpPr/>
                <p:nvPr/>
              </p:nvSpPr>
              <p:spPr>
                <a:xfrm>
                  <a:off x="5344008" y="3689584"/>
                  <a:ext cx="541124" cy="1893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211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游ゴシック" panose="020B0400000000000000" pitchFamily="50" charset="-128"/>
                    <a:cs typeface="+mn-cs"/>
                  </a:endParaRPr>
                </a:p>
              </p:txBody>
            </p:sp>
            <p:sp>
              <p:nvSpPr>
                <p:cNvPr id="12" name="正方形/長方形 11">
                  <a:extLst>
                    <a:ext uri="{FF2B5EF4-FFF2-40B4-BE49-F238E27FC236}">
                      <a16:creationId xmlns:a16="http://schemas.microsoft.com/office/drawing/2014/main" id="{F89A0B87-36BF-11A3-B65C-8891E31267B0}"/>
                    </a:ext>
                  </a:extLst>
                </p:cNvPr>
                <p:cNvSpPr/>
                <p:nvPr/>
              </p:nvSpPr>
              <p:spPr>
                <a:xfrm>
                  <a:off x="2917299" y="3636498"/>
                  <a:ext cx="541124" cy="1893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211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游ゴシック" panose="020B0400000000000000" pitchFamily="50" charset="-128"/>
                    <a:cs typeface="+mn-cs"/>
                  </a:endParaRPr>
                </a:p>
              </p:txBody>
            </p:sp>
            <p:sp>
              <p:nvSpPr>
                <p:cNvPr id="13" name="正方形/長方形 12">
                  <a:extLst>
                    <a:ext uri="{FF2B5EF4-FFF2-40B4-BE49-F238E27FC236}">
                      <a16:creationId xmlns:a16="http://schemas.microsoft.com/office/drawing/2014/main" id="{5B6C9009-6A85-B782-CB5E-BCED4A5F7483}"/>
                    </a:ext>
                  </a:extLst>
                </p:cNvPr>
                <p:cNvSpPr/>
                <p:nvPr/>
              </p:nvSpPr>
              <p:spPr>
                <a:xfrm>
                  <a:off x="4203114" y="6169942"/>
                  <a:ext cx="541124" cy="1893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211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游ゴシック" panose="020B0400000000000000" pitchFamily="50" charset="-128"/>
                    <a:cs typeface="+mn-cs"/>
                  </a:endParaRPr>
                </a:p>
              </p:txBody>
            </p:sp>
          </p:grpSp>
        </p:grp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8833E5CE-F440-6ED3-AF2F-4DFBFC9E79E4}"/>
                </a:ext>
              </a:extLst>
            </p:cNvPr>
            <p:cNvGrpSpPr/>
            <p:nvPr/>
          </p:nvGrpSpPr>
          <p:grpSpPr>
            <a:xfrm>
              <a:off x="2901102" y="3788874"/>
              <a:ext cx="2830769" cy="2511477"/>
              <a:chOff x="2881949" y="3797849"/>
              <a:chExt cx="2830769" cy="2511477"/>
            </a:xfrm>
          </p:grpSpPr>
          <p:cxnSp>
            <p:nvCxnSpPr>
              <p:cNvPr id="6" name="直線コネクタ 5">
                <a:extLst>
                  <a:ext uri="{FF2B5EF4-FFF2-40B4-BE49-F238E27FC236}">
                    <a16:creationId xmlns:a16="http://schemas.microsoft.com/office/drawing/2014/main" id="{95DFEF2F-F4E5-65E1-2071-F7BB259A60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81949" y="3797849"/>
                <a:ext cx="36871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2017133E-A892-CBA5-6BD6-0D5DEA0D38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44008" y="3797849"/>
                <a:ext cx="36871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コネクタ 7">
                <a:extLst>
                  <a:ext uri="{FF2B5EF4-FFF2-40B4-BE49-F238E27FC236}">
                    <a16:creationId xmlns:a16="http://schemas.microsoft.com/office/drawing/2014/main" id="{A790A360-A2AC-94CE-D459-C810E827D43C}"/>
                  </a:ext>
                </a:extLst>
              </p:cNvPr>
              <p:cNvCxnSpPr/>
              <p:nvPr/>
            </p:nvCxnSpPr>
            <p:spPr>
              <a:xfrm>
                <a:off x="4328437" y="6309326"/>
                <a:ext cx="36871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文本框 22">
            <a:extLst>
              <a:ext uri="{FF2B5EF4-FFF2-40B4-BE49-F238E27FC236}">
                <a16:creationId xmlns:a16="http://schemas.microsoft.com/office/drawing/2014/main" id="{600D48DB-F1A5-24B0-C31E-34D22BE3D735}"/>
              </a:ext>
            </a:extLst>
          </p:cNvPr>
          <p:cNvSpPr txBox="1"/>
          <p:nvPr/>
        </p:nvSpPr>
        <p:spPr>
          <a:xfrm>
            <a:off x="3553552" y="1501982"/>
            <a:ext cx="41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B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文本框 23">
            <a:extLst>
              <a:ext uri="{FF2B5EF4-FFF2-40B4-BE49-F238E27FC236}">
                <a16:creationId xmlns:a16="http://schemas.microsoft.com/office/drawing/2014/main" id="{F8F5FF59-AB16-19A9-302F-EEA9E2A8B4A5}"/>
              </a:ext>
            </a:extLst>
          </p:cNvPr>
          <p:cNvSpPr txBox="1"/>
          <p:nvPr/>
        </p:nvSpPr>
        <p:spPr>
          <a:xfrm>
            <a:off x="678475" y="1501982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A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4" name="文本框 26">
            <a:extLst>
              <a:ext uri="{FF2B5EF4-FFF2-40B4-BE49-F238E27FC236}">
                <a16:creationId xmlns:a16="http://schemas.microsoft.com/office/drawing/2014/main" id="{E45B9280-BD08-4741-83A8-4D8DE3A169B0}"/>
              </a:ext>
            </a:extLst>
          </p:cNvPr>
          <p:cNvSpPr txBox="1"/>
          <p:nvPr/>
        </p:nvSpPr>
        <p:spPr>
          <a:xfrm>
            <a:off x="1876058" y="3981615"/>
            <a:ext cx="340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C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B81A657-7C8A-D691-BF96-BB9FA0D3349A}"/>
              </a:ext>
            </a:extLst>
          </p:cNvPr>
          <p:cNvSpPr txBox="1"/>
          <p:nvPr/>
        </p:nvSpPr>
        <p:spPr>
          <a:xfrm>
            <a:off x="2368049" y="9152805"/>
            <a:ext cx="2659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2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001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7">
            <a:extLst>
              <a:ext uri="{FF2B5EF4-FFF2-40B4-BE49-F238E27FC236}">
                <a16:creationId xmlns:a16="http://schemas.microsoft.com/office/drawing/2014/main" id="{71AEB181-93AF-4A45-BF8B-2DA05D2BB26B}"/>
              </a:ext>
            </a:extLst>
          </p:cNvPr>
          <p:cNvGrpSpPr/>
          <p:nvPr/>
        </p:nvGrpSpPr>
        <p:grpSpPr>
          <a:xfrm>
            <a:off x="1899153" y="2342254"/>
            <a:ext cx="2945251" cy="2507035"/>
            <a:chOff x="973692" y="5970768"/>
            <a:chExt cx="2459411" cy="2093481"/>
          </a:xfrm>
        </p:grpSpPr>
        <p:pic>
          <p:nvPicPr>
            <p:cNvPr id="11" name="图片 47" descr="图片包含 动物, 黑暗, 大, 狗&#10;&#10;描述已自动生成">
              <a:extLst>
                <a:ext uri="{FF2B5EF4-FFF2-40B4-BE49-F238E27FC236}">
                  <a16:creationId xmlns:a16="http://schemas.microsoft.com/office/drawing/2014/main" id="{946521AB-65B9-4F87-9EDA-C5CDA5F932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890"/>
            <a:stretch/>
          </p:blipFill>
          <p:spPr>
            <a:xfrm>
              <a:off x="973692" y="5970768"/>
              <a:ext cx="2459411" cy="2093481"/>
            </a:xfrm>
            <a:prstGeom prst="rect">
              <a:avLst/>
            </a:prstGeom>
          </p:spPr>
        </p:pic>
        <p:cxnSp>
          <p:nvCxnSpPr>
            <p:cNvPr id="12" name="直线连接符 48">
              <a:extLst>
                <a:ext uri="{FF2B5EF4-FFF2-40B4-BE49-F238E27FC236}">
                  <a16:creationId xmlns:a16="http://schemas.microsoft.com/office/drawing/2014/main" id="{914AB958-084D-44A4-8FF4-B12DA9796563}"/>
                </a:ext>
              </a:extLst>
            </p:cNvPr>
            <p:cNvCxnSpPr>
              <a:cxnSpLocks/>
            </p:cNvCxnSpPr>
            <p:nvPr/>
          </p:nvCxnSpPr>
          <p:spPr>
            <a:xfrm>
              <a:off x="2893236" y="7925356"/>
              <a:ext cx="43801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CA8B900-825B-47C4-B04C-22822369DD0A}"/>
              </a:ext>
            </a:extLst>
          </p:cNvPr>
          <p:cNvSpPr txBox="1"/>
          <p:nvPr/>
        </p:nvSpPr>
        <p:spPr>
          <a:xfrm>
            <a:off x="2336402" y="2024073"/>
            <a:ext cx="1938866" cy="4796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2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Zebrafish_53 </a:t>
            </a:r>
            <a:r>
              <a:rPr kumimoji="0" lang="en-US" sz="1727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hpf</a:t>
            </a:r>
            <a:endParaRPr kumimoji="0" lang="zh-CN" altLang="en-US" sz="1727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文本框 11">
            <a:extLst>
              <a:ext uri="{FF2B5EF4-FFF2-40B4-BE49-F238E27FC236}">
                <a16:creationId xmlns:a16="http://schemas.microsoft.com/office/drawing/2014/main" id="{51C106EF-2524-4F1E-BA0C-8A1DA0F2CCDA}"/>
              </a:ext>
            </a:extLst>
          </p:cNvPr>
          <p:cNvSpPr txBox="1"/>
          <p:nvPr/>
        </p:nvSpPr>
        <p:spPr>
          <a:xfrm rot="16200000">
            <a:off x="1309913" y="3286291"/>
            <a:ext cx="1005591" cy="6189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2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Control</a:t>
            </a:r>
            <a:endParaRPr kumimoji="0" lang="zh-CN" altLang="en-US" sz="1727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AC9C189-137C-27E4-B1C9-F00CB8D0C3A3}"/>
              </a:ext>
            </a:extLst>
          </p:cNvPr>
          <p:cNvSpPr txBox="1"/>
          <p:nvPr/>
        </p:nvSpPr>
        <p:spPr>
          <a:xfrm>
            <a:off x="2368049" y="9152805"/>
            <a:ext cx="2659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3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139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6EB0C21D-7720-11F0-19FC-BDDEA7EB2EE6}"/>
              </a:ext>
            </a:extLst>
          </p:cNvPr>
          <p:cNvGrpSpPr/>
          <p:nvPr/>
        </p:nvGrpSpPr>
        <p:grpSpPr>
          <a:xfrm>
            <a:off x="3443150" y="550172"/>
            <a:ext cx="2763515" cy="2253969"/>
            <a:chOff x="3443150" y="917561"/>
            <a:chExt cx="2763515" cy="2253969"/>
          </a:xfrm>
        </p:grpSpPr>
        <p:pic>
          <p:nvPicPr>
            <p:cNvPr id="60" name="图片 59" descr="黑暗里有星球&#10;&#10;中度可信度描述已自动生成">
              <a:extLst>
                <a:ext uri="{FF2B5EF4-FFF2-40B4-BE49-F238E27FC236}">
                  <a16:creationId xmlns:a16="http://schemas.microsoft.com/office/drawing/2014/main" id="{2B94BC9D-BCA4-1646-82FA-0E7BF495D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3150" y="917561"/>
              <a:ext cx="2763515" cy="2253969"/>
            </a:xfrm>
            <a:prstGeom prst="rect">
              <a:avLst/>
            </a:prstGeom>
          </p:spPr>
        </p:pic>
        <p:cxnSp>
          <p:nvCxnSpPr>
            <p:cNvPr id="61" name="直线连接符 60">
              <a:extLst>
                <a:ext uri="{FF2B5EF4-FFF2-40B4-BE49-F238E27FC236}">
                  <a16:creationId xmlns:a16="http://schemas.microsoft.com/office/drawing/2014/main" id="{71D26CE6-E899-204D-87C0-689B471CEF3F}"/>
                </a:ext>
              </a:extLst>
            </p:cNvPr>
            <p:cNvCxnSpPr>
              <a:cxnSpLocks/>
            </p:cNvCxnSpPr>
            <p:nvPr/>
          </p:nvCxnSpPr>
          <p:spPr>
            <a:xfrm>
              <a:off x="3512883" y="3055607"/>
              <a:ext cx="19604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任意形状 61">
              <a:extLst>
                <a:ext uri="{FF2B5EF4-FFF2-40B4-BE49-F238E27FC236}">
                  <a16:creationId xmlns:a16="http://schemas.microsoft.com/office/drawing/2014/main" id="{D36A8804-95B5-D34F-A2CC-39C611CA2652}"/>
                </a:ext>
              </a:extLst>
            </p:cNvPr>
            <p:cNvSpPr/>
            <p:nvPr/>
          </p:nvSpPr>
          <p:spPr>
            <a:xfrm>
              <a:off x="4463249" y="1406627"/>
              <a:ext cx="309716" cy="1150414"/>
            </a:xfrm>
            <a:custGeom>
              <a:avLst/>
              <a:gdLst>
                <a:gd name="connsiteX0" fmla="*/ 309716 w 309716"/>
                <a:gd name="connsiteY0" fmla="*/ 0 h 1150414"/>
                <a:gd name="connsiteX1" fmla="*/ 275303 w 309716"/>
                <a:gd name="connsiteY1" fmla="*/ 19665 h 1150414"/>
                <a:gd name="connsiteX2" fmla="*/ 260555 w 309716"/>
                <a:gd name="connsiteY2" fmla="*/ 29497 h 1150414"/>
                <a:gd name="connsiteX3" fmla="*/ 240890 w 309716"/>
                <a:gd name="connsiteY3" fmla="*/ 54078 h 1150414"/>
                <a:gd name="connsiteX4" fmla="*/ 226142 w 309716"/>
                <a:gd name="connsiteY4" fmla="*/ 83575 h 1150414"/>
                <a:gd name="connsiteX5" fmla="*/ 216309 w 309716"/>
                <a:gd name="connsiteY5" fmla="*/ 98323 h 1150414"/>
                <a:gd name="connsiteX6" fmla="*/ 206477 w 309716"/>
                <a:gd name="connsiteY6" fmla="*/ 127820 h 1150414"/>
                <a:gd name="connsiteX7" fmla="*/ 176980 w 309716"/>
                <a:gd name="connsiteY7" fmla="*/ 167149 h 1150414"/>
                <a:gd name="connsiteX8" fmla="*/ 152400 w 309716"/>
                <a:gd name="connsiteY8" fmla="*/ 211394 h 1150414"/>
                <a:gd name="connsiteX9" fmla="*/ 142568 w 309716"/>
                <a:gd name="connsiteY9" fmla="*/ 226142 h 1150414"/>
                <a:gd name="connsiteX10" fmla="*/ 127819 w 309716"/>
                <a:gd name="connsiteY10" fmla="*/ 255639 h 1150414"/>
                <a:gd name="connsiteX11" fmla="*/ 113071 w 309716"/>
                <a:gd name="connsiteY11" fmla="*/ 285136 h 1150414"/>
                <a:gd name="connsiteX12" fmla="*/ 98322 w 309716"/>
                <a:gd name="connsiteY12" fmla="*/ 314633 h 1150414"/>
                <a:gd name="connsiteX13" fmla="*/ 78658 w 309716"/>
                <a:gd name="connsiteY13" fmla="*/ 344129 h 1150414"/>
                <a:gd name="connsiteX14" fmla="*/ 63909 w 309716"/>
                <a:gd name="connsiteY14" fmla="*/ 368710 h 1150414"/>
                <a:gd name="connsiteX15" fmla="*/ 54077 w 309716"/>
                <a:gd name="connsiteY15" fmla="*/ 403123 h 1150414"/>
                <a:gd name="connsiteX16" fmla="*/ 49161 w 309716"/>
                <a:gd name="connsiteY16" fmla="*/ 442452 h 1150414"/>
                <a:gd name="connsiteX17" fmla="*/ 34413 w 309716"/>
                <a:gd name="connsiteY17" fmla="*/ 486697 h 1150414"/>
                <a:gd name="connsiteX18" fmla="*/ 19664 w 309716"/>
                <a:gd name="connsiteY18" fmla="*/ 530942 h 1150414"/>
                <a:gd name="connsiteX19" fmla="*/ 14748 w 309716"/>
                <a:gd name="connsiteY19" fmla="*/ 545691 h 1150414"/>
                <a:gd name="connsiteX20" fmla="*/ 9832 w 309716"/>
                <a:gd name="connsiteY20" fmla="*/ 594852 h 1150414"/>
                <a:gd name="connsiteX21" fmla="*/ 0 w 309716"/>
                <a:gd name="connsiteY21" fmla="*/ 639097 h 1150414"/>
                <a:gd name="connsiteX22" fmla="*/ 4916 w 309716"/>
                <a:gd name="connsiteY22" fmla="*/ 825910 h 1150414"/>
                <a:gd name="connsiteX23" fmla="*/ 9832 w 309716"/>
                <a:gd name="connsiteY23" fmla="*/ 845575 h 1150414"/>
                <a:gd name="connsiteX24" fmla="*/ 19664 w 309716"/>
                <a:gd name="connsiteY24" fmla="*/ 875071 h 1150414"/>
                <a:gd name="connsiteX25" fmla="*/ 24580 w 309716"/>
                <a:gd name="connsiteY25" fmla="*/ 889820 h 1150414"/>
                <a:gd name="connsiteX26" fmla="*/ 29497 w 309716"/>
                <a:gd name="connsiteY26" fmla="*/ 909484 h 1150414"/>
                <a:gd name="connsiteX27" fmla="*/ 44245 w 309716"/>
                <a:gd name="connsiteY27" fmla="*/ 953729 h 1150414"/>
                <a:gd name="connsiteX28" fmla="*/ 49161 w 309716"/>
                <a:gd name="connsiteY28" fmla="*/ 968478 h 1150414"/>
                <a:gd name="connsiteX29" fmla="*/ 73742 w 309716"/>
                <a:gd name="connsiteY29" fmla="*/ 988142 h 1150414"/>
                <a:gd name="connsiteX30" fmla="*/ 73742 w 309716"/>
                <a:gd name="connsiteY30" fmla="*/ 1017639 h 1150414"/>
                <a:gd name="connsiteX31" fmla="*/ 83574 w 309716"/>
                <a:gd name="connsiteY31" fmla="*/ 1056968 h 1150414"/>
                <a:gd name="connsiteX32" fmla="*/ 98322 w 309716"/>
                <a:gd name="connsiteY32" fmla="*/ 1106129 h 1150414"/>
                <a:gd name="connsiteX33" fmla="*/ 108155 w 309716"/>
                <a:gd name="connsiteY33" fmla="*/ 1135626 h 1150414"/>
                <a:gd name="connsiteX34" fmla="*/ 117987 w 309716"/>
                <a:gd name="connsiteY34" fmla="*/ 1150375 h 115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9716" h="1150414">
                  <a:moveTo>
                    <a:pt x="309716" y="0"/>
                  </a:moveTo>
                  <a:cubicBezTo>
                    <a:pt x="298245" y="6555"/>
                    <a:pt x="286632" y="12868"/>
                    <a:pt x="275303" y="19665"/>
                  </a:cubicBezTo>
                  <a:cubicBezTo>
                    <a:pt x="270237" y="22705"/>
                    <a:pt x="264246" y="24883"/>
                    <a:pt x="260555" y="29497"/>
                  </a:cubicBezTo>
                  <a:cubicBezTo>
                    <a:pt x="233417" y="63419"/>
                    <a:pt x="283154" y="25902"/>
                    <a:pt x="240890" y="54078"/>
                  </a:cubicBezTo>
                  <a:cubicBezTo>
                    <a:pt x="212708" y="96352"/>
                    <a:pt x="246500" y="42860"/>
                    <a:pt x="226142" y="83575"/>
                  </a:cubicBezTo>
                  <a:cubicBezTo>
                    <a:pt x="223500" y="88860"/>
                    <a:pt x="219587" y="93407"/>
                    <a:pt x="216309" y="98323"/>
                  </a:cubicBezTo>
                  <a:cubicBezTo>
                    <a:pt x="213032" y="108155"/>
                    <a:pt x="212226" y="119196"/>
                    <a:pt x="206477" y="127820"/>
                  </a:cubicBezTo>
                  <a:cubicBezTo>
                    <a:pt x="184242" y="161174"/>
                    <a:pt x="195169" y="148962"/>
                    <a:pt x="176980" y="167149"/>
                  </a:cubicBezTo>
                  <a:cubicBezTo>
                    <a:pt x="168327" y="193107"/>
                    <a:pt x="174938" y="177586"/>
                    <a:pt x="152400" y="211394"/>
                  </a:cubicBezTo>
                  <a:cubicBezTo>
                    <a:pt x="149123" y="216310"/>
                    <a:pt x="144437" y="220537"/>
                    <a:pt x="142568" y="226142"/>
                  </a:cubicBezTo>
                  <a:cubicBezTo>
                    <a:pt x="135782" y="246496"/>
                    <a:pt x="140526" y="236579"/>
                    <a:pt x="127819" y="255639"/>
                  </a:cubicBezTo>
                  <a:cubicBezTo>
                    <a:pt x="115463" y="292709"/>
                    <a:pt x="132130" y="247019"/>
                    <a:pt x="113071" y="285136"/>
                  </a:cubicBezTo>
                  <a:cubicBezTo>
                    <a:pt x="92719" y="325840"/>
                    <a:pt x="126500" y="272367"/>
                    <a:pt x="98322" y="314633"/>
                  </a:cubicBezTo>
                  <a:cubicBezTo>
                    <a:pt x="86632" y="349702"/>
                    <a:pt x="103208" y="307302"/>
                    <a:pt x="78658" y="344129"/>
                  </a:cubicBezTo>
                  <a:cubicBezTo>
                    <a:pt x="53135" y="382414"/>
                    <a:pt x="94527" y="338095"/>
                    <a:pt x="63909" y="368710"/>
                  </a:cubicBezTo>
                  <a:cubicBezTo>
                    <a:pt x="60012" y="380401"/>
                    <a:pt x="56135" y="390775"/>
                    <a:pt x="54077" y="403123"/>
                  </a:cubicBezTo>
                  <a:cubicBezTo>
                    <a:pt x="51905" y="416155"/>
                    <a:pt x="51929" y="429534"/>
                    <a:pt x="49161" y="442452"/>
                  </a:cubicBezTo>
                  <a:cubicBezTo>
                    <a:pt x="49160" y="442457"/>
                    <a:pt x="36872" y="479320"/>
                    <a:pt x="34413" y="486697"/>
                  </a:cubicBezTo>
                  <a:lnTo>
                    <a:pt x="19664" y="530942"/>
                  </a:lnTo>
                  <a:lnTo>
                    <a:pt x="14748" y="545691"/>
                  </a:lnTo>
                  <a:cubicBezTo>
                    <a:pt x="13109" y="562078"/>
                    <a:pt x="12009" y="578528"/>
                    <a:pt x="9832" y="594852"/>
                  </a:cubicBezTo>
                  <a:cubicBezTo>
                    <a:pt x="8049" y="608228"/>
                    <a:pt x="3338" y="625744"/>
                    <a:pt x="0" y="639097"/>
                  </a:cubicBezTo>
                  <a:cubicBezTo>
                    <a:pt x="1639" y="701368"/>
                    <a:pt x="1953" y="763688"/>
                    <a:pt x="4916" y="825910"/>
                  </a:cubicBezTo>
                  <a:cubicBezTo>
                    <a:pt x="5237" y="832659"/>
                    <a:pt x="7891" y="839103"/>
                    <a:pt x="9832" y="845575"/>
                  </a:cubicBezTo>
                  <a:cubicBezTo>
                    <a:pt x="12810" y="855502"/>
                    <a:pt x="16387" y="865239"/>
                    <a:pt x="19664" y="875071"/>
                  </a:cubicBezTo>
                  <a:cubicBezTo>
                    <a:pt x="21303" y="879987"/>
                    <a:pt x="23323" y="884793"/>
                    <a:pt x="24580" y="889820"/>
                  </a:cubicBezTo>
                  <a:cubicBezTo>
                    <a:pt x="26219" y="896375"/>
                    <a:pt x="27555" y="903012"/>
                    <a:pt x="29497" y="909484"/>
                  </a:cubicBezTo>
                  <a:cubicBezTo>
                    <a:pt x="29502" y="909501"/>
                    <a:pt x="41784" y="946346"/>
                    <a:pt x="44245" y="953729"/>
                  </a:cubicBezTo>
                  <a:cubicBezTo>
                    <a:pt x="45884" y="958645"/>
                    <a:pt x="44849" y="965603"/>
                    <a:pt x="49161" y="968478"/>
                  </a:cubicBezTo>
                  <a:cubicBezTo>
                    <a:pt x="67766" y="980881"/>
                    <a:pt x="59731" y="974132"/>
                    <a:pt x="73742" y="988142"/>
                  </a:cubicBezTo>
                  <a:cubicBezTo>
                    <a:pt x="86852" y="1027474"/>
                    <a:pt x="73742" y="978309"/>
                    <a:pt x="73742" y="1017639"/>
                  </a:cubicBezTo>
                  <a:cubicBezTo>
                    <a:pt x="73742" y="1032633"/>
                    <a:pt x="79694" y="1043389"/>
                    <a:pt x="83574" y="1056968"/>
                  </a:cubicBezTo>
                  <a:cubicBezTo>
                    <a:pt x="98435" y="1108983"/>
                    <a:pt x="74954" y="1036025"/>
                    <a:pt x="98322" y="1106129"/>
                  </a:cubicBezTo>
                  <a:lnTo>
                    <a:pt x="108155" y="1135626"/>
                  </a:lnTo>
                  <a:cubicBezTo>
                    <a:pt x="113590" y="1151930"/>
                    <a:pt x="107889" y="1150375"/>
                    <a:pt x="117987" y="1150375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形状 62">
              <a:extLst>
                <a:ext uri="{FF2B5EF4-FFF2-40B4-BE49-F238E27FC236}">
                  <a16:creationId xmlns:a16="http://schemas.microsoft.com/office/drawing/2014/main" id="{B3B57B30-89E7-BF4C-80A7-96B0B3258AAF}"/>
                </a:ext>
              </a:extLst>
            </p:cNvPr>
            <p:cNvSpPr/>
            <p:nvPr/>
          </p:nvSpPr>
          <p:spPr>
            <a:xfrm>
              <a:off x="4728720" y="1563944"/>
              <a:ext cx="285135" cy="1037303"/>
            </a:xfrm>
            <a:custGeom>
              <a:avLst/>
              <a:gdLst>
                <a:gd name="connsiteX0" fmla="*/ 285135 w 285135"/>
                <a:gd name="connsiteY0" fmla="*/ 0 h 1037303"/>
                <a:gd name="connsiteX1" fmla="*/ 226142 w 285135"/>
                <a:gd name="connsiteY1" fmla="*/ 58993 h 1037303"/>
                <a:gd name="connsiteX2" fmla="*/ 216309 w 285135"/>
                <a:gd name="connsiteY2" fmla="*/ 68825 h 1037303"/>
                <a:gd name="connsiteX3" fmla="*/ 206477 w 285135"/>
                <a:gd name="connsiteY3" fmla="*/ 83574 h 1037303"/>
                <a:gd name="connsiteX4" fmla="*/ 176980 w 285135"/>
                <a:gd name="connsiteY4" fmla="*/ 113071 h 1037303"/>
                <a:gd name="connsiteX5" fmla="*/ 162232 w 285135"/>
                <a:gd name="connsiteY5" fmla="*/ 127819 h 1037303"/>
                <a:gd name="connsiteX6" fmla="*/ 152400 w 285135"/>
                <a:gd name="connsiteY6" fmla="*/ 142567 h 1037303"/>
                <a:gd name="connsiteX7" fmla="*/ 147484 w 285135"/>
                <a:gd name="connsiteY7" fmla="*/ 157316 h 1037303"/>
                <a:gd name="connsiteX8" fmla="*/ 137651 w 285135"/>
                <a:gd name="connsiteY8" fmla="*/ 167148 h 1037303"/>
                <a:gd name="connsiteX9" fmla="*/ 117987 w 285135"/>
                <a:gd name="connsiteY9" fmla="*/ 191729 h 1037303"/>
                <a:gd name="connsiteX10" fmla="*/ 98322 w 285135"/>
                <a:gd name="connsiteY10" fmla="*/ 231058 h 1037303"/>
                <a:gd name="connsiteX11" fmla="*/ 88490 w 285135"/>
                <a:gd name="connsiteY11" fmla="*/ 260554 h 1037303"/>
                <a:gd name="connsiteX12" fmla="*/ 78658 w 285135"/>
                <a:gd name="connsiteY12" fmla="*/ 275303 h 1037303"/>
                <a:gd name="connsiteX13" fmla="*/ 68826 w 285135"/>
                <a:gd name="connsiteY13" fmla="*/ 304800 h 1037303"/>
                <a:gd name="connsiteX14" fmla="*/ 63909 w 285135"/>
                <a:gd name="connsiteY14" fmla="*/ 319548 h 1037303"/>
                <a:gd name="connsiteX15" fmla="*/ 49161 w 285135"/>
                <a:gd name="connsiteY15" fmla="*/ 363793 h 1037303"/>
                <a:gd name="connsiteX16" fmla="*/ 44245 w 285135"/>
                <a:gd name="connsiteY16" fmla="*/ 378541 h 1037303"/>
                <a:gd name="connsiteX17" fmla="*/ 34413 w 285135"/>
                <a:gd name="connsiteY17" fmla="*/ 417871 h 1037303"/>
                <a:gd name="connsiteX18" fmla="*/ 19664 w 285135"/>
                <a:gd name="connsiteY18" fmla="*/ 471948 h 1037303"/>
                <a:gd name="connsiteX19" fmla="*/ 9832 w 285135"/>
                <a:gd name="connsiteY19" fmla="*/ 521109 h 1037303"/>
                <a:gd name="connsiteX20" fmla="*/ 0 w 285135"/>
                <a:gd name="connsiteY20" fmla="*/ 604683 h 1037303"/>
                <a:gd name="connsiteX21" fmla="*/ 4916 w 285135"/>
                <a:gd name="connsiteY21" fmla="*/ 678425 h 1037303"/>
                <a:gd name="connsiteX22" fmla="*/ 9832 w 285135"/>
                <a:gd name="connsiteY22" fmla="*/ 698090 h 1037303"/>
                <a:gd name="connsiteX23" fmla="*/ 19664 w 285135"/>
                <a:gd name="connsiteY23" fmla="*/ 796412 h 1037303"/>
                <a:gd name="connsiteX24" fmla="*/ 29497 w 285135"/>
                <a:gd name="connsiteY24" fmla="*/ 845574 h 1037303"/>
                <a:gd name="connsiteX25" fmla="*/ 39329 w 285135"/>
                <a:gd name="connsiteY25" fmla="*/ 875071 h 1037303"/>
                <a:gd name="connsiteX26" fmla="*/ 54077 w 285135"/>
                <a:gd name="connsiteY26" fmla="*/ 904567 h 1037303"/>
                <a:gd name="connsiteX27" fmla="*/ 63909 w 285135"/>
                <a:gd name="connsiteY27" fmla="*/ 914400 h 1037303"/>
                <a:gd name="connsiteX28" fmla="*/ 78658 w 285135"/>
                <a:gd name="connsiteY28" fmla="*/ 943896 h 1037303"/>
                <a:gd name="connsiteX29" fmla="*/ 103238 w 285135"/>
                <a:gd name="connsiteY29" fmla="*/ 968477 h 1037303"/>
                <a:gd name="connsiteX30" fmla="*/ 113071 w 285135"/>
                <a:gd name="connsiteY30" fmla="*/ 978309 h 1037303"/>
                <a:gd name="connsiteX31" fmla="*/ 122903 w 285135"/>
                <a:gd name="connsiteY31" fmla="*/ 993058 h 1037303"/>
                <a:gd name="connsiteX32" fmla="*/ 137651 w 285135"/>
                <a:gd name="connsiteY32" fmla="*/ 1002890 h 1037303"/>
                <a:gd name="connsiteX33" fmla="*/ 157316 w 285135"/>
                <a:gd name="connsiteY33" fmla="*/ 1027471 h 1037303"/>
                <a:gd name="connsiteX34" fmla="*/ 162232 w 285135"/>
                <a:gd name="connsiteY34" fmla="*/ 1037303 h 1037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85135" h="1037303">
                  <a:moveTo>
                    <a:pt x="285135" y="0"/>
                  </a:moveTo>
                  <a:lnTo>
                    <a:pt x="226142" y="58993"/>
                  </a:lnTo>
                  <a:cubicBezTo>
                    <a:pt x="222864" y="62270"/>
                    <a:pt x="218880" y="64968"/>
                    <a:pt x="216309" y="68825"/>
                  </a:cubicBezTo>
                  <a:cubicBezTo>
                    <a:pt x="213032" y="73741"/>
                    <a:pt x="210402" y="79158"/>
                    <a:pt x="206477" y="83574"/>
                  </a:cubicBezTo>
                  <a:cubicBezTo>
                    <a:pt x="197239" y="93967"/>
                    <a:pt x="186812" y="103239"/>
                    <a:pt x="176980" y="113071"/>
                  </a:cubicBezTo>
                  <a:cubicBezTo>
                    <a:pt x="172064" y="117987"/>
                    <a:pt x="166088" y="122034"/>
                    <a:pt x="162232" y="127819"/>
                  </a:cubicBezTo>
                  <a:lnTo>
                    <a:pt x="152400" y="142567"/>
                  </a:lnTo>
                  <a:cubicBezTo>
                    <a:pt x="150761" y="147483"/>
                    <a:pt x="150150" y="152872"/>
                    <a:pt x="147484" y="157316"/>
                  </a:cubicBezTo>
                  <a:cubicBezTo>
                    <a:pt x="145099" y="161291"/>
                    <a:pt x="140547" y="163529"/>
                    <a:pt x="137651" y="167148"/>
                  </a:cubicBezTo>
                  <a:cubicBezTo>
                    <a:pt x="112833" y="198168"/>
                    <a:pt x="141736" y="167978"/>
                    <a:pt x="117987" y="191729"/>
                  </a:cubicBezTo>
                  <a:cubicBezTo>
                    <a:pt x="106689" y="225622"/>
                    <a:pt x="115483" y="213897"/>
                    <a:pt x="98322" y="231058"/>
                  </a:cubicBezTo>
                  <a:cubicBezTo>
                    <a:pt x="95045" y="240890"/>
                    <a:pt x="94239" y="251931"/>
                    <a:pt x="88490" y="260554"/>
                  </a:cubicBezTo>
                  <a:cubicBezTo>
                    <a:pt x="85213" y="265470"/>
                    <a:pt x="81058" y="269904"/>
                    <a:pt x="78658" y="275303"/>
                  </a:cubicBezTo>
                  <a:cubicBezTo>
                    <a:pt x="74449" y="284774"/>
                    <a:pt x="72104" y="294968"/>
                    <a:pt x="68826" y="304800"/>
                  </a:cubicBezTo>
                  <a:lnTo>
                    <a:pt x="63909" y="319548"/>
                  </a:lnTo>
                  <a:lnTo>
                    <a:pt x="49161" y="363793"/>
                  </a:lnTo>
                  <a:cubicBezTo>
                    <a:pt x="47522" y="368709"/>
                    <a:pt x="45502" y="373514"/>
                    <a:pt x="44245" y="378541"/>
                  </a:cubicBezTo>
                  <a:cubicBezTo>
                    <a:pt x="40968" y="391651"/>
                    <a:pt x="38686" y="405051"/>
                    <a:pt x="34413" y="417871"/>
                  </a:cubicBezTo>
                  <a:cubicBezTo>
                    <a:pt x="27351" y="439057"/>
                    <a:pt x="25207" y="444233"/>
                    <a:pt x="19664" y="471948"/>
                  </a:cubicBezTo>
                  <a:cubicBezTo>
                    <a:pt x="16387" y="488335"/>
                    <a:pt x="12195" y="504565"/>
                    <a:pt x="9832" y="521109"/>
                  </a:cubicBezTo>
                  <a:cubicBezTo>
                    <a:pt x="2587" y="571825"/>
                    <a:pt x="6069" y="543992"/>
                    <a:pt x="0" y="604683"/>
                  </a:cubicBezTo>
                  <a:cubicBezTo>
                    <a:pt x="1639" y="629264"/>
                    <a:pt x="2337" y="653925"/>
                    <a:pt x="4916" y="678425"/>
                  </a:cubicBezTo>
                  <a:cubicBezTo>
                    <a:pt x="5623" y="685145"/>
                    <a:pt x="8994" y="691385"/>
                    <a:pt x="9832" y="698090"/>
                  </a:cubicBezTo>
                  <a:cubicBezTo>
                    <a:pt x="13917" y="730773"/>
                    <a:pt x="14249" y="763923"/>
                    <a:pt x="19664" y="796412"/>
                  </a:cubicBezTo>
                  <a:cubicBezTo>
                    <a:pt x="22988" y="816357"/>
                    <a:pt x="23994" y="827232"/>
                    <a:pt x="29497" y="845574"/>
                  </a:cubicBezTo>
                  <a:cubicBezTo>
                    <a:pt x="32475" y="855501"/>
                    <a:pt x="36052" y="865239"/>
                    <a:pt x="39329" y="875071"/>
                  </a:cubicBezTo>
                  <a:cubicBezTo>
                    <a:pt x="44521" y="890649"/>
                    <a:pt x="43186" y="890952"/>
                    <a:pt x="54077" y="904567"/>
                  </a:cubicBezTo>
                  <a:cubicBezTo>
                    <a:pt x="56972" y="908186"/>
                    <a:pt x="60632" y="911122"/>
                    <a:pt x="63909" y="914400"/>
                  </a:cubicBezTo>
                  <a:cubicBezTo>
                    <a:pt x="68551" y="928323"/>
                    <a:pt x="68396" y="932167"/>
                    <a:pt x="78658" y="943896"/>
                  </a:cubicBezTo>
                  <a:cubicBezTo>
                    <a:pt x="86288" y="952616"/>
                    <a:pt x="95044" y="960283"/>
                    <a:pt x="103238" y="968477"/>
                  </a:cubicBezTo>
                  <a:cubicBezTo>
                    <a:pt x="106516" y="971755"/>
                    <a:pt x="110500" y="974452"/>
                    <a:pt x="113071" y="978309"/>
                  </a:cubicBezTo>
                  <a:cubicBezTo>
                    <a:pt x="116348" y="983225"/>
                    <a:pt x="118725" y="988880"/>
                    <a:pt x="122903" y="993058"/>
                  </a:cubicBezTo>
                  <a:cubicBezTo>
                    <a:pt x="127081" y="997236"/>
                    <a:pt x="133037" y="999199"/>
                    <a:pt x="137651" y="1002890"/>
                  </a:cubicBezTo>
                  <a:cubicBezTo>
                    <a:pt x="146560" y="1010017"/>
                    <a:pt x="151417" y="1017639"/>
                    <a:pt x="157316" y="1027471"/>
                  </a:cubicBezTo>
                  <a:cubicBezTo>
                    <a:pt x="159201" y="1030613"/>
                    <a:pt x="160593" y="1034026"/>
                    <a:pt x="162232" y="1037303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4C7B727-4E41-8143-8A10-1C8ACFE0A878}"/>
                </a:ext>
              </a:extLst>
            </p:cNvPr>
            <p:cNvSpPr txBox="1"/>
            <p:nvPr/>
          </p:nvSpPr>
          <p:spPr>
            <a:xfrm>
              <a:off x="4715532" y="1399824"/>
              <a:ext cx="41601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INL</a:t>
              </a:r>
              <a:endParaRPr kumimoji="1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F11BB36-23E9-1B4A-B3AA-2EAE28E27323}"/>
                </a:ext>
              </a:extLst>
            </p:cNvPr>
            <p:cNvSpPr txBox="1"/>
            <p:nvPr/>
          </p:nvSpPr>
          <p:spPr>
            <a:xfrm>
              <a:off x="4385282" y="1342258"/>
              <a:ext cx="3670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ONL</a:t>
              </a:r>
              <a:endParaRPr kumimoji="1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31F1ACB-1639-2C2B-7966-E7F6A8613429}"/>
              </a:ext>
            </a:extLst>
          </p:cNvPr>
          <p:cNvGrpSpPr/>
          <p:nvPr/>
        </p:nvGrpSpPr>
        <p:grpSpPr>
          <a:xfrm>
            <a:off x="551702" y="550172"/>
            <a:ext cx="2765181" cy="2247120"/>
            <a:chOff x="551702" y="917561"/>
            <a:chExt cx="2765181" cy="2247120"/>
          </a:xfrm>
        </p:grpSpPr>
        <p:pic>
          <p:nvPicPr>
            <p:cNvPr id="40" name="图片 39" descr="黑暗里有星球&#10;&#10;中度可信度描述已自动生成">
              <a:extLst>
                <a:ext uri="{FF2B5EF4-FFF2-40B4-BE49-F238E27FC236}">
                  <a16:creationId xmlns:a16="http://schemas.microsoft.com/office/drawing/2014/main" id="{6A402224-CBE2-DB46-B0DF-2DD8F4C5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702" y="917561"/>
              <a:ext cx="2765181" cy="2247120"/>
            </a:xfrm>
            <a:prstGeom prst="rect">
              <a:avLst/>
            </a:prstGeom>
          </p:spPr>
        </p:pic>
        <p:sp>
          <p:nvSpPr>
            <p:cNvPr id="41" name="任意形状 40">
              <a:extLst>
                <a:ext uri="{FF2B5EF4-FFF2-40B4-BE49-F238E27FC236}">
                  <a16:creationId xmlns:a16="http://schemas.microsoft.com/office/drawing/2014/main" id="{EFDA5A2D-BAD3-854A-A2B6-7498D50D690F}"/>
                </a:ext>
              </a:extLst>
            </p:cNvPr>
            <p:cNvSpPr/>
            <p:nvPr/>
          </p:nvSpPr>
          <p:spPr>
            <a:xfrm>
              <a:off x="1948445" y="1040538"/>
              <a:ext cx="482881" cy="439508"/>
            </a:xfrm>
            <a:custGeom>
              <a:avLst/>
              <a:gdLst>
                <a:gd name="connsiteX0" fmla="*/ 12919 w 901110"/>
                <a:gd name="connsiteY0" fmla="*/ 39450 h 807406"/>
                <a:gd name="connsiteX1" fmla="*/ 330634 w 901110"/>
                <a:gd name="connsiteY1" fmla="*/ 23951 h 807406"/>
                <a:gd name="connsiteX2" fmla="*/ 694844 w 901110"/>
                <a:gd name="connsiteY2" fmla="*/ 326168 h 807406"/>
                <a:gd name="connsiteX3" fmla="*/ 896322 w 901110"/>
                <a:gd name="connsiteY3" fmla="*/ 643884 h 807406"/>
                <a:gd name="connsiteX4" fmla="*/ 803332 w 901110"/>
                <a:gd name="connsiteY4" fmla="*/ 806616 h 807406"/>
                <a:gd name="connsiteX5" fmla="*/ 431373 w 901110"/>
                <a:gd name="connsiteY5" fmla="*/ 581890 h 807406"/>
                <a:gd name="connsiteX6" fmla="*/ 98160 w 901110"/>
                <a:gd name="connsiteY6" fmla="*/ 202182 h 807406"/>
                <a:gd name="connsiteX7" fmla="*/ 12919 w 901110"/>
                <a:gd name="connsiteY7" fmla="*/ 39450 h 80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1110" h="807406">
                  <a:moveTo>
                    <a:pt x="12919" y="39450"/>
                  </a:moveTo>
                  <a:cubicBezTo>
                    <a:pt x="51665" y="9745"/>
                    <a:pt x="216980" y="-23835"/>
                    <a:pt x="330634" y="23951"/>
                  </a:cubicBezTo>
                  <a:cubicBezTo>
                    <a:pt x="444288" y="71737"/>
                    <a:pt x="600563" y="222846"/>
                    <a:pt x="694844" y="326168"/>
                  </a:cubicBezTo>
                  <a:cubicBezTo>
                    <a:pt x="789125" y="429490"/>
                    <a:pt x="878241" y="563809"/>
                    <a:pt x="896322" y="643884"/>
                  </a:cubicBezTo>
                  <a:cubicBezTo>
                    <a:pt x="914403" y="723959"/>
                    <a:pt x="880823" y="816948"/>
                    <a:pt x="803332" y="806616"/>
                  </a:cubicBezTo>
                  <a:cubicBezTo>
                    <a:pt x="725841" y="796284"/>
                    <a:pt x="548902" y="682629"/>
                    <a:pt x="431373" y="581890"/>
                  </a:cubicBezTo>
                  <a:cubicBezTo>
                    <a:pt x="313844" y="481151"/>
                    <a:pt x="167902" y="288714"/>
                    <a:pt x="98160" y="202182"/>
                  </a:cubicBezTo>
                  <a:cubicBezTo>
                    <a:pt x="28418" y="115650"/>
                    <a:pt x="-25827" y="69155"/>
                    <a:pt x="12919" y="3945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形状 46">
              <a:extLst>
                <a:ext uri="{FF2B5EF4-FFF2-40B4-BE49-F238E27FC236}">
                  <a16:creationId xmlns:a16="http://schemas.microsoft.com/office/drawing/2014/main" id="{C6C5BD60-35FC-A546-BC92-C80A1B2DE995}"/>
                </a:ext>
              </a:extLst>
            </p:cNvPr>
            <p:cNvSpPr/>
            <p:nvPr/>
          </p:nvSpPr>
          <p:spPr>
            <a:xfrm>
              <a:off x="2114036" y="2936991"/>
              <a:ext cx="208021" cy="187770"/>
            </a:xfrm>
            <a:custGeom>
              <a:avLst/>
              <a:gdLst>
                <a:gd name="connsiteX0" fmla="*/ 136044 w 388191"/>
                <a:gd name="connsiteY0" fmla="*/ 114615 h 344946"/>
                <a:gd name="connsiteX1" fmla="*/ 190 w 388191"/>
                <a:gd name="connsiteY1" fmla="*/ 255694 h 344946"/>
                <a:gd name="connsiteX2" fmla="*/ 109918 w 388191"/>
                <a:gd name="connsiteY2" fmla="*/ 344521 h 344946"/>
                <a:gd name="connsiteX3" fmla="*/ 256222 w 388191"/>
                <a:gd name="connsiteY3" fmla="*/ 281819 h 344946"/>
                <a:gd name="connsiteX4" fmla="*/ 376400 w 388191"/>
                <a:gd name="connsiteY4" fmla="*/ 119840 h 344946"/>
                <a:gd name="connsiteX5" fmla="*/ 365950 w 388191"/>
                <a:gd name="connsiteY5" fmla="*/ 4887 h 344946"/>
                <a:gd name="connsiteX6" fmla="*/ 219646 w 388191"/>
                <a:gd name="connsiteY6" fmla="*/ 31013 h 344946"/>
                <a:gd name="connsiteX7" fmla="*/ 136044 w 388191"/>
                <a:gd name="connsiteY7" fmla="*/ 114615 h 3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191" h="344946">
                  <a:moveTo>
                    <a:pt x="136044" y="114615"/>
                  </a:moveTo>
                  <a:cubicBezTo>
                    <a:pt x="99468" y="152062"/>
                    <a:pt x="4544" y="217376"/>
                    <a:pt x="190" y="255694"/>
                  </a:cubicBezTo>
                  <a:cubicBezTo>
                    <a:pt x="-4164" y="294012"/>
                    <a:pt x="67246" y="340167"/>
                    <a:pt x="109918" y="344521"/>
                  </a:cubicBezTo>
                  <a:cubicBezTo>
                    <a:pt x="152590" y="348875"/>
                    <a:pt x="211808" y="319266"/>
                    <a:pt x="256222" y="281819"/>
                  </a:cubicBezTo>
                  <a:cubicBezTo>
                    <a:pt x="300636" y="244372"/>
                    <a:pt x="358112" y="165995"/>
                    <a:pt x="376400" y="119840"/>
                  </a:cubicBezTo>
                  <a:cubicBezTo>
                    <a:pt x="394688" y="73685"/>
                    <a:pt x="392076" y="19691"/>
                    <a:pt x="365950" y="4887"/>
                  </a:cubicBezTo>
                  <a:cubicBezTo>
                    <a:pt x="339824" y="-9918"/>
                    <a:pt x="257964" y="11854"/>
                    <a:pt x="219646" y="31013"/>
                  </a:cubicBezTo>
                  <a:cubicBezTo>
                    <a:pt x="181328" y="50172"/>
                    <a:pt x="172620" y="77168"/>
                    <a:pt x="136044" y="11461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50" name="直线连接符 49">
              <a:extLst>
                <a:ext uri="{FF2B5EF4-FFF2-40B4-BE49-F238E27FC236}">
                  <a16:creationId xmlns:a16="http://schemas.microsoft.com/office/drawing/2014/main" id="{572AEA5C-0C36-CB49-88E3-E112DFB57A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3941" y="3055607"/>
              <a:ext cx="198371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EC26526-F4ED-90DE-936D-E6B6E878BD75}"/>
              </a:ext>
            </a:extLst>
          </p:cNvPr>
          <p:cNvGrpSpPr/>
          <p:nvPr/>
        </p:nvGrpSpPr>
        <p:grpSpPr>
          <a:xfrm>
            <a:off x="3441485" y="2920269"/>
            <a:ext cx="2765180" cy="2163105"/>
            <a:chOff x="551702" y="2920269"/>
            <a:chExt cx="2765180" cy="2163105"/>
          </a:xfrm>
        </p:grpSpPr>
        <p:pic>
          <p:nvPicPr>
            <p:cNvPr id="45" name="图片 22">
              <a:extLst>
                <a:ext uri="{FF2B5EF4-FFF2-40B4-BE49-F238E27FC236}">
                  <a16:creationId xmlns:a16="http://schemas.microsoft.com/office/drawing/2014/main" id="{BD2B13FB-883A-A432-596F-4FCE4132F0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9232" r="7756" b="56988"/>
            <a:stretch/>
          </p:blipFill>
          <p:spPr>
            <a:xfrm>
              <a:off x="551702" y="2920269"/>
              <a:ext cx="2765180" cy="2163105"/>
            </a:xfrm>
            <a:prstGeom prst="rect">
              <a:avLst/>
            </a:prstGeom>
          </p:spPr>
        </p:pic>
        <p:sp>
          <p:nvSpPr>
            <p:cNvPr id="49" name="任意形状 47">
              <a:extLst>
                <a:ext uri="{FF2B5EF4-FFF2-40B4-BE49-F238E27FC236}">
                  <a16:creationId xmlns:a16="http://schemas.microsoft.com/office/drawing/2014/main" id="{BDAD7E76-F3D6-636C-CB28-4BE16047F6C8}"/>
                </a:ext>
              </a:extLst>
            </p:cNvPr>
            <p:cNvSpPr/>
            <p:nvPr/>
          </p:nvSpPr>
          <p:spPr>
            <a:xfrm>
              <a:off x="2451931" y="3745518"/>
              <a:ext cx="670953" cy="862239"/>
            </a:xfrm>
            <a:custGeom>
              <a:avLst/>
              <a:gdLst>
                <a:gd name="connsiteX0" fmla="*/ 209 w 336295"/>
                <a:gd name="connsiteY0" fmla="*/ 134224 h 411060"/>
                <a:gd name="connsiteX1" fmla="*/ 8598 w 336295"/>
                <a:gd name="connsiteY1" fmla="*/ 75501 h 411060"/>
                <a:gd name="connsiteX2" fmla="*/ 16987 w 336295"/>
                <a:gd name="connsiteY2" fmla="*/ 50334 h 411060"/>
                <a:gd name="connsiteX3" fmla="*/ 92488 w 336295"/>
                <a:gd name="connsiteY3" fmla="*/ 8389 h 411060"/>
                <a:gd name="connsiteX4" fmla="*/ 126044 w 336295"/>
                <a:gd name="connsiteY4" fmla="*/ 0 h 411060"/>
                <a:gd name="connsiteX5" fmla="*/ 201545 w 336295"/>
                <a:gd name="connsiteY5" fmla="*/ 8389 h 411060"/>
                <a:gd name="connsiteX6" fmla="*/ 209934 w 336295"/>
                <a:gd name="connsiteY6" fmla="*/ 33556 h 411060"/>
                <a:gd name="connsiteX7" fmla="*/ 243490 w 336295"/>
                <a:gd name="connsiteY7" fmla="*/ 83890 h 411060"/>
                <a:gd name="connsiteX8" fmla="*/ 251879 w 336295"/>
                <a:gd name="connsiteY8" fmla="*/ 109057 h 411060"/>
                <a:gd name="connsiteX9" fmla="*/ 285435 w 336295"/>
                <a:gd name="connsiteY9" fmla="*/ 159391 h 411060"/>
                <a:gd name="connsiteX10" fmla="*/ 302213 w 336295"/>
                <a:gd name="connsiteY10" fmla="*/ 209725 h 411060"/>
                <a:gd name="connsiteX11" fmla="*/ 318991 w 336295"/>
                <a:gd name="connsiteY11" fmla="*/ 234892 h 411060"/>
                <a:gd name="connsiteX12" fmla="*/ 335769 w 336295"/>
                <a:gd name="connsiteY12" fmla="*/ 285226 h 411060"/>
                <a:gd name="connsiteX13" fmla="*/ 302213 w 336295"/>
                <a:gd name="connsiteY13" fmla="*/ 402671 h 411060"/>
                <a:gd name="connsiteX14" fmla="*/ 277046 w 336295"/>
                <a:gd name="connsiteY14" fmla="*/ 411060 h 411060"/>
                <a:gd name="connsiteX15" fmla="*/ 167989 w 336295"/>
                <a:gd name="connsiteY15" fmla="*/ 402671 h 411060"/>
                <a:gd name="connsiteX16" fmla="*/ 142822 w 336295"/>
                <a:gd name="connsiteY16" fmla="*/ 394282 h 411060"/>
                <a:gd name="connsiteX17" fmla="*/ 109266 w 336295"/>
                <a:gd name="connsiteY17" fmla="*/ 360727 h 411060"/>
                <a:gd name="connsiteX18" fmla="*/ 67321 w 336295"/>
                <a:gd name="connsiteY18" fmla="*/ 285226 h 411060"/>
                <a:gd name="connsiteX19" fmla="*/ 50543 w 336295"/>
                <a:gd name="connsiteY19" fmla="*/ 260059 h 411060"/>
                <a:gd name="connsiteX20" fmla="*/ 25376 w 336295"/>
                <a:gd name="connsiteY20" fmla="*/ 209725 h 411060"/>
                <a:gd name="connsiteX21" fmla="*/ 16987 w 336295"/>
                <a:gd name="connsiteY21" fmla="*/ 184558 h 411060"/>
                <a:gd name="connsiteX22" fmla="*/ 209 w 336295"/>
                <a:gd name="connsiteY22" fmla="*/ 134224 h 411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6295" h="411060">
                  <a:moveTo>
                    <a:pt x="209" y="134224"/>
                  </a:moveTo>
                  <a:cubicBezTo>
                    <a:pt x="-1189" y="116048"/>
                    <a:pt x="4720" y="94890"/>
                    <a:pt x="8598" y="75501"/>
                  </a:cubicBezTo>
                  <a:cubicBezTo>
                    <a:pt x="10332" y="66830"/>
                    <a:pt x="10734" y="56587"/>
                    <a:pt x="16987" y="50334"/>
                  </a:cubicBezTo>
                  <a:cubicBezTo>
                    <a:pt x="41022" y="26299"/>
                    <a:pt x="62951" y="16828"/>
                    <a:pt x="92488" y="8389"/>
                  </a:cubicBezTo>
                  <a:cubicBezTo>
                    <a:pt x="103574" y="5222"/>
                    <a:pt x="114859" y="2796"/>
                    <a:pt x="126044" y="0"/>
                  </a:cubicBezTo>
                  <a:cubicBezTo>
                    <a:pt x="151211" y="2796"/>
                    <a:pt x="178034" y="-1015"/>
                    <a:pt x="201545" y="8389"/>
                  </a:cubicBezTo>
                  <a:cubicBezTo>
                    <a:pt x="209755" y="11673"/>
                    <a:pt x="205640" y="25826"/>
                    <a:pt x="209934" y="33556"/>
                  </a:cubicBezTo>
                  <a:cubicBezTo>
                    <a:pt x="219727" y="51183"/>
                    <a:pt x="237113" y="64760"/>
                    <a:pt x="243490" y="83890"/>
                  </a:cubicBezTo>
                  <a:cubicBezTo>
                    <a:pt x="246286" y="92279"/>
                    <a:pt x="247585" y="101327"/>
                    <a:pt x="251879" y="109057"/>
                  </a:cubicBezTo>
                  <a:cubicBezTo>
                    <a:pt x="261672" y="126684"/>
                    <a:pt x="279058" y="140261"/>
                    <a:pt x="285435" y="159391"/>
                  </a:cubicBezTo>
                  <a:cubicBezTo>
                    <a:pt x="291028" y="176169"/>
                    <a:pt x="292403" y="195010"/>
                    <a:pt x="302213" y="209725"/>
                  </a:cubicBezTo>
                  <a:cubicBezTo>
                    <a:pt x="307806" y="218114"/>
                    <a:pt x="314896" y="225679"/>
                    <a:pt x="318991" y="234892"/>
                  </a:cubicBezTo>
                  <a:cubicBezTo>
                    <a:pt x="326174" y="251053"/>
                    <a:pt x="335769" y="285226"/>
                    <a:pt x="335769" y="285226"/>
                  </a:cubicBezTo>
                  <a:cubicBezTo>
                    <a:pt x="329117" y="365054"/>
                    <a:pt x="354627" y="376465"/>
                    <a:pt x="302213" y="402671"/>
                  </a:cubicBezTo>
                  <a:cubicBezTo>
                    <a:pt x="294304" y="406625"/>
                    <a:pt x="285435" y="408264"/>
                    <a:pt x="277046" y="411060"/>
                  </a:cubicBezTo>
                  <a:cubicBezTo>
                    <a:pt x="240694" y="408264"/>
                    <a:pt x="204167" y="407193"/>
                    <a:pt x="167989" y="402671"/>
                  </a:cubicBezTo>
                  <a:cubicBezTo>
                    <a:pt x="159215" y="401574"/>
                    <a:pt x="149075" y="400535"/>
                    <a:pt x="142822" y="394282"/>
                  </a:cubicBezTo>
                  <a:cubicBezTo>
                    <a:pt x="98080" y="349542"/>
                    <a:pt x="176379" y="383098"/>
                    <a:pt x="109266" y="360727"/>
                  </a:cubicBezTo>
                  <a:cubicBezTo>
                    <a:pt x="94500" y="316430"/>
                    <a:pt x="105782" y="342918"/>
                    <a:pt x="67321" y="285226"/>
                  </a:cubicBezTo>
                  <a:cubicBezTo>
                    <a:pt x="61728" y="276837"/>
                    <a:pt x="53731" y="269624"/>
                    <a:pt x="50543" y="260059"/>
                  </a:cubicBezTo>
                  <a:cubicBezTo>
                    <a:pt x="29457" y="196801"/>
                    <a:pt x="57901" y="274774"/>
                    <a:pt x="25376" y="209725"/>
                  </a:cubicBezTo>
                  <a:cubicBezTo>
                    <a:pt x="21421" y="201816"/>
                    <a:pt x="20942" y="192467"/>
                    <a:pt x="16987" y="184558"/>
                  </a:cubicBezTo>
                  <a:cubicBezTo>
                    <a:pt x="-4444" y="141695"/>
                    <a:pt x="1607" y="152400"/>
                    <a:pt x="209" y="134224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11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51" name="直线连接符 49">
              <a:extLst>
                <a:ext uri="{FF2B5EF4-FFF2-40B4-BE49-F238E27FC236}">
                  <a16:creationId xmlns:a16="http://schemas.microsoft.com/office/drawing/2014/main" id="{F4827691-BB66-764C-753C-A72FEF8207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1595" y="4953000"/>
              <a:ext cx="396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81">
            <a:extLst>
              <a:ext uri="{FF2B5EF4-FFF2-40B4-BE49-F238E27FC236}">
                <a16:creationId xmlns:a16="http://schemas.microsoft.com/office/drawing/2014/main" id="{C03372CF-A0C8-77B7-2E1E-5DBB33689C0C}"/>
              </a:ext>
            </a:extLst>
          </p:cNvPr>
          <p:cNvSpPr txBox="1"/>
          <p:nvPr/>
        </p:nvSpPr>
        <p:spPr>
          <a:xfrm>
            <a:off x="5836932" y="2888470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D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53" name="图片 7">
            <a:extLst>
              <a:ext uri="{FF2B5EF4-FFF2-40B4-BE49-F238E27FC236}">
                <a16:creationId xmlns:a16="http://schemas.microsoft.com/office/drawing/2014/main" id="{378FE26F-0A25-0699-2014-175665A6F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701" y="2920262"/>
            <a:ext cx="2765181" cy="2163112"/>
          </a:xfrm>
          <a:prstGeom prst="rect">
            <a:avLst/>
          </a:prstGeom>
        </p:spPr>
      </p:pic>
      <p:sp>
        <p:nvSpPr>
          <p:cNvPr id="66" name="任意形状 18">
            <a:extLst>
              <a:ext uri="{FF2B5EF4-FFF2-40B4-BE49-F238E27FC236}">
                <a16:creationId xmlns:a16="http://schemas.microsoft.com/office/drawing/2014/main" id="{B9503AB2-CE40-F0EE-FD58-E224D96DC929}"/>
              </a:ext>
            </a:extLst>
          </p:cNvPr>
          <p:cNvSpPr/>
          <p:nvPr/>
        </p:nvSpPr>
        <p:spPr>
          <a:xfrm>
            <a:off x="2723812" y="3246235"/>
            <a:ext cx="313001" cy="382586"/>
          </a:xfrm>
          <a:custGeom>
            <a:avLst/>
            <a:gdLst>
              <a:gd name="connsiteX0" fmla="*/ 209 w 336295"/>
              <a:gd name="connsiteY0" fmla="*/ 134224 h 411060"/>
              <a:gd name="connsiteX1" fmla="*/ 8598 w 336295"/>
              <a:gd name="connsiteY1" fmla="*/ 75501 h 411060"/>
              <a:gd name="connsiteX2" fmla="*/ 16987 w 336295"/>
              <a:gd name="connsiteY2" fmla="*/ 50334 h 411060"/>
              <a:gd name="connsiteX3" fmla="*/ 92488 w 336295"/>
              <a:gd name="connsiteY3" fmla="*/ 8389 h 411060"/>
              <a:gd name="connsiteX4" fmla="*/ 126044 w 336295"/>
              <a:gd name="connsiteY4" fmla="*/ 0 h 411060"/>
              <a:gd name="connsiteX5" fmla="*/ 201545 w 336295"/>
              <a:gd name="connsiteY5" fmla="*/ 8389 h 411060"/>
              <a:gd name="connsiteX6" fmla="*/ 209934 w 336295"/>
              <a:gd name="connsiteY6" fmla="*/ 33556 h 411060"/>
              <a:gd name="connsiteX7" fmla="*/ 243490 w 336295"/>
              <a:gd name="connsiteY7" fmla="*/ 83890 h 411060"/>
              <a:gd name="connsiteX8" fmla="*/ 251879 w 336295"/>
              <a:gd name="connsiteY8" fmla="*/ 109057 h 411060"/>
              <a:gd name="connsiteX9" fmla="*/ 285435 w 336295"/>
              <a:gd name="connsiteY9" fmla="*/ 159391 h 411060"/>
              <a:gd name="connsiteX10" fmla="*/ 302213 w 336295"/>
              <a:gd name="connsiteY10" fmla="*/ 209725 h 411060"/>
              <a:gd name="connsiteX11" fmla="*/ 318991 w 336295"/>
              <a:gd name="connsiteY11" fmla="*/ 234892 h 411060"/>
              <a:gd name="connsiteX12" fmla="*/ 335769 w 336295"/>
              <a:gd name="connsiteY12" fmla="*/ 285226 h 411060"/>
              <a:gd name="connsiteX13" fmla="*/ 302213 w 336295"/>
              <a:gd name="connsiteY13" fmla="*/ 402671 h 411060"/>
              <a:gd name="connsiteX14" fmla="*/ 277046 w 336295"/>
              <a:gd name="connsiteY14" fmla="*/ 411060 h 411060"/>
              <a:gd name="connsiteX15" fmla="*/ 167989 w 336295"/>
              <a:gd name="connsiteY15" fmla="*/ 402671 h 411060"/>
              <a:gd name="connsiteX16" fmla="*/ 142822 w 336295"/>
              <a:gd name="connsiteY16" fmla="*/ 394282 h 411060"/>
              <a:gd name="connsiteX17" fmla="*/ 109266 w 336295"/>
              <a:gd name="connsiteY17" fmla="*/ 360727 h 411060"/>
              <a:gd name="connsiteX18" fmla="*/ 67321 w 336295"/>
              <a:gd name="connsiteY18" fmla="*/ 285226 h 411060"/>
              <a:gd name="connsiteX19" fmla="*/ 50543 w 336295"/>
              <a:gd name="connsiteY19" fmla="*/ 260059 h 411060"/>
              <a:gd name="connsiteX20" fmla="*/ 25376 w 336295"/>
              <a:gd name="connsiteY20" fmla="*/ 209725 h 411060"/>
              <a:gd name="connsiteX21" fmla="*/ 16987 w 336295"/>
              <a:gd name="connsiteY21" fmla="*/ 184558 h 411060"/>
              <a:gd name="connsiteX22" fmla="*/ 209 w 336295"/>
              <a:gd name="connsiteY22" fmla="*/ 134224 h 41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6295" h="411060">
                <a:moveTo>
                  <a:pt x="209" y="134224"/>
                </a:moveTo>
                <a:cubicBezTo>
                  <a:pt x="-1189" y="116048"/>
                  <a:pt x="4720" y="94890"/>
                  <a:pt x="8598" y="75501"/>
                </a:cubicBezTo>
                <a:cubicBezTo>
                  <a:pt x="10332" y="66830"/>
                  <a:pt x="10734" y="56587"/>
                  <a:pt x="16987" y="50334"/>
                </a:cubicBezTo>
                <a:cubicBezTo>
                  <a:pt x="41022" y="26299"/>
                  <a:pt x="62951" y="16828"/>
                  <a:pt x="92488" y="8389"/>
                </a:cubicBezTo>
                <a:cubicBezTo>
                  <a:pt x="103574" y="5222"/>
                  <a:pt x="114859" y="2796"/>
                  <a:pt x="126044" y="0"/>
                </a:cubicBezTo>
                <a:cubicBezTo>
                  <a:pt x="151211" y="2796"/>
                  <a:pt x="178034" y="-1015"/>
                  <a:pt x="201545" y="8389"/>
                </a:cubicBezTo>
                <a:cubicBezTo>
                  <a:pt x="209755" y="11673"/>
                  <a:pt x="205640" y="25826"/>
                  <a:pt x="209934" y="33556"/>
                </a:cubicBezTo>
                <a:cubicBezTo>
                  <a:pt x="219727" y="51183"/>
                  <a:pt x="237113" y="64760"/>
                  <a:pt x="243490" y="83890"/>
                </a:cubicBezTo>
                <a:cubicBezTo>
                  <a:pt x="246286" y="92279"/>
                  <a:pt x="247585" y="101327"/>
                  <a:pt x="251879" y="109057"/>
                </a:cubicBezTo>
                <a:cubicBezTo>
                  <a:pt x="261672" y="126684"/>
                  <a:pt x="279058" y="140261"/>
                  <a:pt x="285435" y="159391"/>
                </a:cubicBezTo>
                <a:cubicBezTo>
                  <a:pt x="291028" y="176169"/>
                  <a:pt x="292403" y="195010"/>
                  <a:pt x="302213" y="209725"/>
                </a:cubicBezTo>
                <a:cubicBezTo>
                  <a:pt x="307806" y="218114"/>
                  <a:pt x="314896" y="225679"/>
                  <a:pt x="318991" y="234892"/>
                </a:cubicBezTo>
                <a:cubicBezTo>
                  <a:pt x="326174" y="251053"/>
                  <a:pt x="335769" y="285226"/>
                  <a:pt x="335769" y="285226"/>
                </a:cubicBezTo>
                <a:cubicBezTo>
                  <a:pt x="329117" y="365054"/>
                  <a:pt x="354627" y="376465"/>
                  <a:pt x="302213" y="402671"/>
                </a:cubicBezTo>
                <a:cubicBezTo>
                  <a:pt x="294304" y="406625"/>
                  <a:pt x="285435" y="408264"/>
                  <a:pt x="277046" y="411060"/>
                </a:cubicBezTo>
                <a:cubicBezTo>
                  <a:pt x="240694" y="408264"/>
                  <a:pt x="204167" y="407193"/>
                  <a:pt x="167989" y="402671"/>
                </a:cubicBezTo>
                <a:cubicBezTo>
                  <a:pt x="159215" y="401574"/>
                  <a:pt x="149075" y="400535"/>
                  <a:pt x="142822" y="394282"/>
                </a:cubicBezTo>
                <a:cubicBezTo>
                  <a:pt x="98080" y="349542"/>
                  <a:pt x="176379" y="383098"/>
                  <a:pt x="109266" y="360727"/>
                </a:cubicBezTo>
                <a:cubicBezTo>
                  <a:pt x="94500" y="316430"/>
                  <a:pt x="105782" y="342918"/>
                  <a:pt x="67321" y="285226"/>
                </a:cubicBezTo>
                <a:cubicBezTo>
                  <a:pt x="61728" y="276837"/>
                  <a:pt x="53731" y="269624"/>
                  <a:pt x="50543" y="260059"/>
                </a:cubicBezTo>
                <a:cubicBezTo>
                  <a:pt x="29457" y="196801"/>
                  <a:pt x="57901" y="274774"/>
                  <a:pt x="25376" y="209725"/>
                </a:cubicBezTo>
                <a:cubicBezTo>
                  <a:pt x="21421" y="201816"/>
                  <a:pt x="20942" y="192467"/>
                  <a:pt x="16987" y="184558"/>
                </a:cubicBezTo>
                <a:cubicBezTo>
                  <a:pt x="-4444" y="141695"/>
                  <a:pt x="1607" y="152400"/>
                  <a:pt x="209" y="134224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1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任意形状 19">
            <a:extLst>
              <a:ext uri="{FF2B5EF4-FFF2-40B4-BE49-F238E27FC236}">
                <a16:creationId xmlns:a16="http://schemas.microsoft.com/office/drawing/2014/main" id="{68978FDA-B5E2-AEA3-3CE7-FBDC9CD81C71}"/>
              </a:ext>
            </a:extLst>
          </p:cNvPr>
          <p:cNvSpPr/>
          <p:nvPr/>
        </p:nvSpPr>
        <p:spPr>
          <a:xfrm>
            <a:off x="2772670" y="4416464"/>
            <a:ext cx="361717" cy="382587"/>
          </a:xfrm>
          <a:custGeom>
            <a:avLst/>
            <a:gdLst>
              <a:gd name="connsiteX0" fmla="*/ 203963 w 388637"/>
              <a:gd name="connsiteY0" fmla="*/ 25167 h 411061"/>
              <a:gd name="connsiteX1" fmla="*/ 145240 w 388637"/>
              <a:gd name="connsiteY1" fmla="*/ 41945 h 411061"/>
              <a:gd name="connsiteX2" fmla="*/ 120073 w 388637"/>
              <a:gd name="connsiteY2" fmla="*/ 67112 h 411061"/>
              <a:gd name="connsiteX3" fmla="*/ 94906 w 388637"/>
              <a:gd name="connsiteY3" fmla="*/ 83890 h 411061"/>
              <a:gd name="connsiteX4" fmla="*/ 52961 w 388637"/>
              <a:gd name="connsiteY4" fmla="*/ 134224 h 411061"/>
              <a:gd name="connsiteX5" fmla="*/ 27794 w 388637"/>
              <a:gd name="connsiteY5" fmla="*/ 151002 h 411061"/>
              <a:gd name="connsiteX6" fmla="*/ 11016 w 388637"/>
              <a:gd name="connsiteY6" fmla="*/ 176169 h 411061"/>
              <a:gd name="connsiteX7" fmla="*/ 11016 w 388637"/>
              <a:gd name="connsiteY7" fmla="*/ 302004 h 411061"/>
              <a:gd name="connsiteX8" fmla="*/ 44572 w 388637"/>
              <a:gd name="connsiteY8" fmla="*/ 352338 h 411061"/>
              <a:gd name="connsiteX9" fmla="*/ 61350 w 388637"/>
              <a:gd name="connsiteY9" fmla="*/ 377505 h 411061"/>
              <a:gd name="connsiteX10" fmla="*/ 111684 w 388637"/>
              <a:gd name="connsiteY10" fmla="*/ 411061 h 411061"/>
              <a:gd name="connsiteX11" fmla="*/ 153629 w 388637"/>
              <a:gd name="connsiteY11" fmla="*/ 402672 h 411061"/>
              <a:gd name="connsiteX12" fmla="*/ 203963 w 388637"/>
              <a:gd name="connsiteY12" fmla="*/ 385894 h 411061"/>
              <a:gd name="connsiteX13" fmla="*/ 254297 w 388637"/>
              <a:gd name="connsiteY13" fmla="*/ 310393 h 411061"/>
              <a:gd name="connsiteX14" fmla="*/ 271075 w 388637"/>
              <a:gd name="connsiteY14" fmla="*/ 285226 h 411061"/>
              <a:gd name="connsiteX15" fmla="*/ 296242 w 388637"/>
              <a:gd name="connsiteY15" fmla="*/ 260059 h 411061"/>
              <a:gd name="connsiteX16" fmla="*/ 354965 w 388637"/>
              <a:gd name="connsiteY16" fmla="*/ 192947 h 411061"/>
              <a:gd name="connsiteX17" fmla="*/ 388521 w 388637"/>
              <a:gd name="connsiteY17" fmla="*/ 142613 h 411061"/>
              <a:gd name="connsiteX18" fmla="*/ 380132 w 388637"/>
              <a:gd name="connsiteY18" fmla="*/ 58723 h 411061"/>
              <a:gd name="connsiteX19" fmla="*/ 329798 w 388637"/>
              <a:gd name="connsiteY19" fmla="*/ 25167 h 411061"/>
              <a:gd name="connsiteX20" fmla="*/ 279464 w 388637"/>
              <a:gd name="connsiteY20" fmla="*/ 0 h 411061"/>
              <a:gd name="connsiteX21" fmla="*/ 203963 w 388637"/>
              <a:gd name="connsiteY21" fmla="*/ 25167 h 411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8637" h="411061">
                <a:moveTo>
                  <a:pt x="203963" y="25167"/>
                </a:moveTo>
                <a:cubicBezTo>
                  <a:pt x="184389" y="30760"/>
                  <a:pt x="163448" y="32841"/>
                  <a:pt x="145240" y="41945"/>
                </a:cubicBezTo>
                <a:cubicBezTo>
                  <a:pt x="134629" y="47251"/>
                  <a:pt x="129187" y="59517"/>
                  <a:pt x="120073" y="67112"/>
                </a:cubicBezTo>
                <a:cubicBezTo>
                  <a:pt x="112328" y="73567"/>
                  <a:pt x="102651" y="77435"/>
                  <a:pt x="94906" y="83890"/>
                </a:cubicBezTo>
                <a:cubicBezTo>
                  <a:pt x="12447" y="152606"/>
                  <a:pt x="118950" y="68235"/>
                  <a:pt x="52961" y="134224"/>
                </a:cubicBezTo>
                <a:cubicBezTo>
                  <a:pt x="45832" y="141353"/>
                  <a:pt x="36183" y="145409"/>
                  <a:pt x="27794" y="151002"/>
                </a:cubicBezTo>
                <a:cubicBezTo>
                  <a:pt x="22201" y="159391"/>
                  <a:pt x="15525" y="167151"/>
                  <a:pt x="11016" y="176169"/>
                </a:cubicBezTo>
                <a:cubicBezTo>
                  <a:pt x="-7827" y="213854"/>
                  <a:pt x="1152" y="266495"/>
                  <a:pt x="11016" y="302004"/>
                </a:cubicBezTo>
                <a:cubicBezTo>
                  <a:pt x="16413" y="321433"/>
                  <a:pt x="33387" y="335560"/>
                  <a:pt x="44572" y="352338"/>
                </a:cubicBezTo>
                <a:cubicBezTo>
                  <a:pt x="50165" y="360727"/>
                  <a:pt x="52961" y="371912"/>
                  <a:pt x="61350" y="377505"/>
                </a:cubicBezTo>
                <a:lnTo>
                  <a:pt x="111684" y="411061"/>
                </a:lnTo>
                <a:cubicBezTo>
                  <a:pt x="125666" y="408265"/>
                  <a:pt x="139873" y="406424"/>
                  <a:pt x="153629" y="402672"/>
                </a:cubicBezTo>
                <a:cubicBezTo>
                  <a:pt x="170691" y="398019"/>
                  <a:pt x="203963" y="385894"/>
                  <a:pt x="203963" y="385894"/>
                </a:cubicBezTo>
                <a:lnTo>
                  <a:pt x="254297" y="310393"/>
                </a:lnTo>
                <a:cubicBezTo>
                  <a:pt x="259890" y="302004"/>
                  <a:pt x="263946" y="292355"/>
                  <a:pt x="271075" y="285226"/>
                </a:cubicBezTo>
                <a:cubicBezTo>
                  <a:pt x="279464" y="276837"/>
                  <a:pt x="288958" y="269424"/>
                  <a:pt x="296242" y="260059"/>
                </a:cubicBezTo>
                <a:cubicBezTo>
                  <a:pt x="348942" y="192302"/>
                  <a:pt x="306244" y="225427"/>
                  <a:pt x="354965" y="192947"/>
                </a:cubicBezTo>
                <a:cubicBezTo>
                  <a:pt x="366150" y="176169"/>
                  <a:pt x="390527" y="162678"/>
                  <a:pt x="388521" y="142613"/>
                </a:cubicBezTo>
                <a:cubicBezTo>
                  <a:pt x="385725" y="114650"/>
                  <a:pt x="392700" y="83859"/>
                  <a:pt x="380132" y="58723"/>
                </a:cubicBezTo>
                <a:cubicBezTo>
                  <a:pt x="371114" y="40687"/>
                  <a:pt x="346576" y="36352"/>
                  <a:pt x="329798" y="25167"/>
                </a:cubicBezTo>
                <a:cubicBezTo>
                  <a:pt x="297273" y="3484"/>
                  <a:pt x="314196" y="11577"/>
                  <a:pt x="279464" y="0"/>
                </a:cubicBezTo>
                <a:lnTo>
                  <a:pt x="203963" y="25167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1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文本框 37">
            <a:extLst>
              <a:ext uri="{FF2B5EF4-FFF2-40B4-BE49-F238E27FC236}">
                <a16:creationId xmlns:a16="http://schemas.microsoft.com/office/drawing/2014/main" id="{CF7B63EB-5D50-34B9-05D3-ED0DCF43C31D}"/>
              </a:ext>
            </a:extLst>
          </p:cNvPr>
          <p:cNvSpPr txBox="1"/>
          <p:nvPr/>
        </p:nvSpPr>
        <p:spPr>
          <a:xfrm>
            <a:off x="2625185" y="3905924"/>
            <a:ext cx="64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Lens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框 37">
            <a:extLst>
              <a:ext uri="{FF2B5EF4-FFF2-40B4-BE49-F238E27FC236}">
                <a16:creationId xmlns:a16="http://schemas.microsoft.com/office/drawing/2014/main" id="{A2FC76AA-C002-5800-7077-19DE2107F79A}"/>
              </a:ext>
            </a:extLst>
          </p:cNvPr>
          <p:cNvSpPr txBox="1"/>
          <p:nvPr/>
        </p:nvSpPr>
        <p:spPr>
          <a:xfrm>
            <a:off x="5271180" y="1609170"/>
            <a:ext cx="64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Lens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9D958F9C-E56F-9BBC-0661-96F3482751F5}"/>
              </a:ext>
            </a:extLst>
          </p:cNvPr>
          <p:cNvSpPr txBox="1"/>
          <p:nvPr/>
        </p:nvSpPr>
        <p:spPr>
          <a:xfrm>
            <a:off x="5766672" y="550172"/>
            <a:ext cx="41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B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910E655-05BF-69CF-8776-60DCD7C3C0F1}"/>
              </a:ext>
            </a:extLst>
          </p:cNvPr>
          <p:cNvSpPr txBox="1"/>
          <p:nvPr/>
        </p:nvSpPr>
        <p:spPr>
          <a:xfrm>
            <a:off x="2894299" y="550172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A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CB1B6467-71AA-CFE0-A06A-9D9200B45AB9}"/>
              </a:ext>
            </a:extLst>
          </p:cNvPr>
          <p:cNvSpPr txBox="1"/>
          <p:nvPr/>
        </p:nvSpPr>
        <p:spPr>
          <a:xfrm>
            <a:off x="2894299" y="2888470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C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71" name="直线连接符 15">
            <a:extLst>
              <a:ext uri="{FF2B5EF4-FFF2-40B4-BE49-F238E27FC236}">
                <a16:creationId xmlns:a16="http://schemas.microsoft.com/office/drawing/2014/main" id="{56E38EE8-F679-F50C-3C6A-C81B8BE51BFB}"/>
              </a:ext>
            </a:extLst>
          </p:cNvPr>
          <p:cNvCxnSpPr/>
          <p:nvPr/>
        </p:nvCxnSpPr>
        <p:spPr>
          <a:xfrm>
            <a:off x="623941" y="4960749"/>
            <a:ext cx="23423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二等辺三角形 27">
            <a:extLst>
              <a:ext uri="{FF2B5EF4-FFF2-40B4-BE49-F238E27FC236}">
                <a16:creationId xmlns:a16="http://schemas.microsoft.com/office/drawing/2014/main" id="{A62898F3-3CFE-323D-8698-94C4DAECA4DD}"/>
              </a:ext>
            </a:extLst>
          </p:cNvPr>
          <p:cNvSpPr/>
          <p:nvPr/>
        </p:nvSpPr>
        <p:spPr>
          <a:xfrm rot="8337908">
            <a:off x="4039770" y="3526082"/>
            <a:ext cx="116041" cy="205478"/>
          </a:xfrm>
          <a:prstGeom prst="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二等辺三角形 29">
            <a:extLst>
              <a:ext uri="{FF2B5EF4-FFF2-40B4-BE49-F238E27FC236}">
                <a16:creationId xmlns:a16="http://schemas.microsoft.com/office/drawing/2014/main" id="{392E6F9A-68A0-7C5D-2EFB-A864DB6E44BF}"/>
              </a:ext>
            </a:extLst>
          </p:cNvPr>
          <p:cNvSpPr/>
          <p:nvPr/>
        </p:nvSpPr>
        <p:spPr>
          <a:xfrm rot="8337908">
            <a:off x="4273955" y="1187596"/>
            <a:ext cx="116041" cy="20547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矩形 34">
            <a:extLst>
              <a:ext uri="{FF2B5EF4-FFF2-40B4-BE49-F238E27FC236}">
                <a16:creationId xmlns:a16="http://schemas.microsoft.com/office/drawing/2014/main" id="{73CE6D3E-54E5-2A50-3FC0-8BFC0BCB04F5}"/>
              </a:ext>
            </a:extLst>
          </p:cNvPr>
          <p:cNvSpPr/>
          <p:nvPr/>
        </p:nvSpPr>
        <p:spPr>
          <a:xfrm>
            <a:off x="1870340" y="2908702"/>
            <a:ext cx="1259251" cy="985662"/>
          </a:xfrm>
          <a:prstGeom prst="rect">
            <a:avLst/>
          </a:prstGeom>
          <a:noFill/>
          <a:ln w="1905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BD26E38-50D5-9A24-C904-2383D851F8E6}"/>
              </a:ext>
            </a:extLst>
          </p:cNvPr>
          <p:cNvSpPr txBox="1"/>
          <p:nvPr/>
        </p:nvSpPr>
        <p:spPr>
          <a:xfrm>
            <a:off x="2368049" y="9152805"/>
            <a:ext cx="2659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4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9">
            <a:extLst>
              <a:ext uri="{FF2B5EF4-FFF2-40B4-BE49-F238E27FC236}">
                <a16:creationId xmlns:a16="http://schemas.microsoft.com/office/drawing/2014/main" id="{A56702CF-B871-B227-EF6E-BD43C51672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"/>
                    </a14:imgEffect>
                    <a14:imgEffect>
                      <a14:brightnessContrast bright="36000" contrast="47000"/>
                    </a14:imgEffect>
                  </a14:imgLayer>
                </a14:imgProps>
              </a:ext>
            </a:extLst>
          </a:blip>
          <a:srcRect l="46587" t="1531" r="7621" b="53897"/>
          <a:stretch/>
        </p:blipFill>
        <p:spPr>
          <a:xfrm>
            <a:off x="539147" y="5206366"/>
            <a:ext cx="2777735" cy="2162962"/>
          </a:xfrm>
          <a:prstGeom prst="rect">
            <a:avLst/>
          </a:prstGeom>
        </p:spPr>
      </p:pic>
      <p:pic>
        <p:nvPicPr>
          <p:cNvPr id="5" name="图片 11" descr="绿色的灯光&#10;&#10;中度可信度描述已自动生成">
            <a:extLst>
              <a:ext uri="{FF2B5EF4-FFF2-40B4-BE49-F238E27FC236}">
                <a16:creationId xmlns:a16="http://schemas.microsoft.com/office/drawing/2014/main" id="{FE1244A8-AC41-22D2-E46F-6B1D70D2E2E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6000"/>
                    </a14:imgEffect>
                    <a14:imgEffect>
                      <a14:brightnessContrast bright="40000" contrast="-16000"/>
                    </a14:imgEffect>
                  </a14:imgLayer>
                </a14:imgProps>
              </a:ext>
            </a:extLst>
          </a:blip>
          <a:srcRect l="47745" r="6697" b="55428"/>
          <a:stretch/>
        </p:blipFill>
        <p:spPr>
          <a:xfrm>
            <a:off x="3441485" y="5206367"/>
            <a:ext cx="2763516" cy="2162962"/>
          </a:xfrm>
          <a:prstGeom prst="rect">
            <a:avLst/>
          </a:prstGeom>
        </p:spPr>
      </p:pic>
      <p:sp>
        <p:nvSpPr>
          <p:cNvPr id="9" name="文本框 81">
            <a:extLst>
              <a:ext uri="{FF2B5EF4-FFF2-40B4-BE49-F238E27FC236}">
                <a16:creationId xmlns:a16="http://schemas.microsoft.com/office/drawing/2014/main" id="{748FE80C-71EA-014C-2051-98B3735592B2}"/>
              </a:ext>
            </a:extLst>
          </p:cNvPr>
          <p:cNvSpPr txBox="1"/>
          <p:nvPr/>
        </p:nvSpPr>
        <p:spPr>
          <a:xfrm>
            <a:off x="5836932" y="5297544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F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文本框 84">
            <a:extLst>
              <a:ext uri="{FF2B5EF4-FFF2-40B4-BE49-F238E27FC236}">
                <a16:creationId xmlns:a16="http://schemas.microsoft.com/office/drawing/2014/main" id="{4CB110F2-F88A-9A30-FA39-4D62D09EBA02}"/>
              </a:ext>
            </a:extLst>
          </p:cNvPr>
          <p:cNvSpPr txBox="1"/>
          <p:nvPr/>
        </p:nvSpPr>
        <p:spPr>
          <a:xfrm>
            <a:off x="2894299" y="5297544"/>
            <a:ext cx="3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E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1" name="二等辺三角形 10">
            <a:extLst>
              <a:ext uri="{FF2B5EF4-FFF2-40B4-BE49-F238E27FC236}">
                <a16:creationId xmlns:a16="http://schemas.microsoft.com/office/drawing/2014/main" id="{EDB1C3BB-0B75-D25E-EA5F-95EA34858FC8}"/>
              </a:ext>
            </a:extLst>
          </p:cNvPr>
          <p:cNvSpPr/>
          <p:nvPr/>
        </p:nvSpPr>
        <p:spPr>
          <a:xfrm rot="8337908">
            <a:off x="4039770" y="5769299"/>
            <a:ext cx="116041" cy="205478"/>
          </a:xfrm>
          <a:prstGeom prst="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二等辺三角形 11">
            <a:extLst>
              <a:ext uri="{FF2B5EF4-FFF2-40B4-BE49-F238E27FC236}">
                <a16:creationId xmlns:a16="http://schemas.microsoft.com/office/drawing/2014/main" id="{57B3B885-D5E2-6AA7-7BCB-38744905A005}"/>
              </a:ext>
            </a:extLst>
          </p:cNvPr>
          <p:cNvSpPr/>
          <p:nvPr/>
        </p:nvSpPr>
        <p:spPr>
          <a:xfrm rot="8337908">
            <a:off x="1193170" y="5738039"/>
            <a:ext cx="116041" cy="205478"/>
          </a:xfrm>
          <a:prstGeom prst="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36DE7BEB-62FE-5ADC-9719-4FE101E8B554}"/>
              </a:ext>
            </a:extLst>
          </p:cNvPr>
          <p:cNvSpPr/>
          <p:nvPr/>
        </p:nvSpPr>
        <p:spPr>
          <a:xfrm rot="8337908">
            <a:off x="2082478" y="2935411"/>
            <a:ext cx="116041" cy="20547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二等辺三角形 7">
            <a:extLst>
              <a:ext uri="{FF2B5EF4-FFF2-40B4-BE49-F238E27FC236}">
                <a16:creationId xmlns:a16="http://schemas.microsoft.com/office/drawing/2014/main" id="{2ACC5CB0-B378-4E24-F079-AA779830D8C1}"/>
              </a:ext>
            </a:extLst>
          </p:cNvPr>
          <p:cNvSpPr/>
          <p:nvPr/>
        </p:nvSpPr>
        <p:spPr>
          <a:xfrm rot="8337908">
            <a:off x="2243105" y="2910917"/>
            <a:ext cx="116041" cy="20547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二等辺三角形 12">
            <a:extLst>
              <a:ext uri="{FF2B5EF4-FFF2-40B4-BE49-F238E27FC236}">
                <a16:creationId xmlns:a16="http://schemas.microsoft.com/office/drawing/2014/main" id="{43B97E62-4CFB-E444-F708-683E8C03D174}"/>
              </a:ext>
            </a:extLst>
          </p:cNvPr>
          <p:cNvSpPr/>
          <p:nvPr/>
        </p:nvSpPr>
        <p:spPr>
          <a:xfrm rot="8337908">
            <a:off x="2046646" y="2996907"/>
            <a:ext cx="116041" cy="205478"/>
          </a:xfrm>
          <a:prstGeom prst="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任意形状 47">
            <a:extLst>
              <a:ext uri="{FF2B5EF4-FFF2-40B4-BE49-F238E27FC236}">
                <a16:creationId xmlns:a16="http://schemas.microsoft.com/office/drawing/2014/main" id="{54D56556-7A28-C037-7034-8CED9F1DFD9B}"/>
              </a:ext>
            </a:extLst>
          </p:cNvPr>
          <p:cNvSpPr/>
          <p:nvPr/>
        </p:nvSpPr>
        <p:spPr>
          <a:xfrm>
            <a:off x="5241527" y="5956367"/>
            <a:ext cx="670953" cy="862239"/>
          </a:xfrm>
          <a:custGeom>
            <a:avLst/>
            <a:gdLst>
              <a:gd name="connsiteX0" fmla="*/ 209 w 336295"/>
              <a:gd name="connsiteY0" fmla="*/ 134224 h 411060"/>
              <a:gd name="connsiteX1" fmla="*/ 8598 w 336295"/>
              <a:gd name="connsiteY1" fmla="*/ 75501 h 411060"/>
              <a:gd name="connsiteX2" fmla="*/ 16987 w 336295"/>
              <a:gd name="connsiteY2" fmla="*/ 50334 h 411060"/>
              <a:gd name="connsiteX3" fmla="*/ 92488 w 336295"/>
              <a:gd name="connsiteY3" fmla="*/ 8389 h 411060"/>
              <a:gd name="connsiteX4" fmla="*/ 126044 w 336295"/>
              <a:gd name="connsiteY4" fmla="*/ 0 h 411060"/>
              <a:gd name="connsiteX5" fmla="*/ 201545 w 336295"/>
              <a:gd name="connsiteY5" fmla="*/ 8389 h 411060"/>
              <a:gd name="connsiteX6" fmla="*/ 209934 w 336295"/>
              <a:gd name="connsiteY6" fmla="*/ 33556 h 411060"/>
              <a:gd name="connsiteX7" fmla="*/ 243490 w 336295"/>
              <a:gd name="connsiteY7" fmla="*/ 83890 h 411060"/>
              <a:gd name="connsiteX8" fmla="*/ 251879 w 336295"/>
              <a:gd name="connsiteY8" fmla="*/ 109057 h 411060"/>
              <a:gd name="connsiteX9" fmla="*/ 285435 w 336295"/>
              <a:gd name="connsiteY9" fmla="*/ 159391 h 411060"/>
              <a:gd name="connsiteX10" fmla="*/ 302213 w 336295"/>
              <a:gd name="connsiteY10" fmla="*/ 209725 h 411060"/>
              <a:gd name="connsiteX11" fmla="*/ 318991 w 336295"/>
              <a:gd name="connsiteY11" fmla="*/ 234892 h 411060"/>
              <a:gd name="connsiteX12" fmla="*/ 335769 w 336295"/>
              <a:gd name="connsiteY12" fmla="*/ 285226 h 411060"/>
              <a:gd name="connsiteX13" fmla="*/ 302213 w 336295"/>
              <a:gd name="connsiteY13" fmla="*/ 402671 h 411060"/>
              <a:gd name="connsiteX14" fmla="*/ 277046 w 336295"/>
              <a:gd name="connsiteY14" fmla="*/ 411060 h 411060"/>
              <a:gd name="connsiteX15" fmla="*/ 167989 w 336295"/>
              <a:gd name="connsiteY15" fmla="*/ 402671 h 411060"/>
              <a:gd name="connsiteX16" fmla="*/ 142822 w 336295"/>
              <a:gd name="connsiteY16" fmla="*/ 394282 h 411060"/>
              <a:gd name="connsiteX17" fmla="*/ 109266 w 336295"/>
              <a:gd name="connsiteY17" fmla="*/ 360727 h 411060"/>
              <a:gd name="connsiteX18" fmla="*/ 67321 w 336295"/>
              <a:gd name="connsiteY18" fmla="*/ 285226 h 411060"/>
              <a:gd name="connsiteX19" fmla="*/ 50543 w 336295"/>
              <a:gd name="connsiteY19" fmla="*/ 260059 h 411060"/>
              <a:gd name="connsiteX20" fmla="*/ 25376 w 336295"/>
              <a:gd name="connsiteY20" fmla="*/ 209725 h 411060"/>
              <a:gd name="connsiteX21" fmla="*/ 16987 w 336295"/>
              <a:gd name="connsiteY21" fmla="*/ 184558 h 411060"/>
              <a:gd name="connsiteX22" fmla="*/ 209 w 336295"/>
              <a:gd name="connsiteY22" fmla="*/ 134224 h 41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6295" h="411060">
                <a:moveTo>
                  <a:pt x="209" y="134224"/>
                </a:moveTo>
                <a:cubicBezTo>
                  <a:pt x="-1189" y="116048"/>
                  <a:pt x="4720" y="94890"/>
                  <a:pt x="8598" y="75501"/>
                </a:cubicBezTo>
                <a:cubicBezTo>
                  <a:pt x="10332" y="66830"/>
                  <a:pt x="10734" y="56587"/>
                  <a:pt x="16987" y="50334"/>
                </a:cubicBezTo>
                <a:cubicBezTo>
                  <a:pt x="41022" y="26299"/>
                  <a:pt x="62951" y="16828"/>
                  <a:pt x="92488" y="8389"/>
                </a:cubicBezTo>
                <a:cubicBezTo>
                  <a:pt x="103574" y="5222"/>
                  <a:pt x="114859" y="2796"/>
                  <a:pt x="126044" y="0"/>
                </a:cubicBezTo>
                <a:cubicBezTo>
                  <a:pt x="151211" y="2796"/>
                  <a:pt x="178034" y="-1015"/>
                  <a:pt x="201545" y="8389"/>
                </a:cubicBezTo>
                <a:cubicBezTo>
                  <a:pt x="209755" y="11673"/>
                  <a:pt x="205640" y="25826"/>
                  <a:pt x="209934" y="33556"/>
                </a:cubicBezTo>
                <a:cubicBezTo>
                  <a:pt x="219727" y="51183"/>
                  <a:pt x="237113" y="64760"/>
                  <a:pt x="243490" y="83890"/>
                </a:cubicBezTo>
                <a:cubicBezTo>
                  <a:pt x="246286" y="92279"/>
                  <a:pt x="247585" y="101327"/>
                  <a:pt x="251879" y="109057"/>
                </a:cubicBezTo>
                <a:cubicBezTo>
                  <a:pt x="261672" y="126684"/>
                  <a:pt x="279058" y="140261"/>
                  <a:pt x="285435" y="159391"/>
                </a:cubicBezTo>
                <a:cubicBezTo>
                  <a:pt x="291028" y="176169"/>
                  <a:pt x="292403" y="195010"/>
                  <a:pt x="302213" y="209725"/>
                </a:cubicBezTo>
                <a:cubicBezTo>
                  <a:pt x="307806" y="218114"/>
                  <a:pt x="314896" y="225679"/>
                  <a:pt x="318991" y="234892"/>
                </a:cubicBezTo>
                <a:cubicBezTo>
                  <a:pt x="326174" y="251053"/>
                  <a:pt x="335769" y="285226"/>
                  <a:pt x="335769" y="285226"/>
                </a:cubicBezTo>
                <a:cubicBezTo>
                  <a:pt x="329117" y="365054"/>
                  <a:pt x="354627" y="376465"/>
                  <a:pt x="302213" y="402671"/>
                </a:cubicBezTo>
                <a:cubicBezTo>
                  <a:pt x="294304" y="406625"/>
                  <a:pt x="285435" y="408264"/>
                  <a:pt x="277046" y="411060"/>
                </a:cubicBezTo>
                <a:cubicBezTo>
                  <a:pt x="240694" y="408264"/>
                  <a:pt x="204167" y="407193"/>
                  <a:pt x="167989" y="402671"/>
                </a:cubicBezTo>
                <a:cubicBezTo>
                  <a:pt x="159215" y="401574"/>
                  <a:pt x="149075" y="400535"/>
                  <a:pt x="142822" y="394282"/>
                </a:cubicBezTo>
                <a:cubicBezTo>
                  <a:pt x="98080" y="349542"/>
                  <a:pt x="176379" y="383098"/>
                  <a:pt x="109266" y="360727"/>
                </a:cubicBezTo>
                <a:cubicBezTo>
                  <a:pt x="94500" y="316430"/>
                  <a:pt x="105782" y="342918"/>
                  <a:pt x="67321" y="285226"/>
                </a:cubicBezTo>
                <a:cubicBezTo>
                  <a:pt x="61728" y="276837"/>
                  <a:pt x="53731" y="269624"/>
                  <a:pt x="50543" y="260059"/>
                </a:cubicBezTo>
                <a:cubicBezTo>
                  <a:pt x="29457" y="196801"/>
                  <a:pt x="57901" y="274774"/>
                  <a:pt x="25376" y="209725"/>
                </a:cubicBezTo>
                <a:cubicBezTo>
                  <a:pt x="21421" y="201816"/>
                  <a:pt x="20942" y="192467"/>
                  <a:pt x="16987" y="184558"/>
                </a:cubicBezTo>
                <a:cubicBezTo>
                  <a:pt x="-4444" y="141695"/>
                  <a:pt x="1607" y="152400"/>
                  <a:pt x="209" y="134224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1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形状 47">
            <a:extLst>
              <a:ext uri="{FF2B5EF4-FFF2-40B4-BE49-F238E27FC236}">
                <a16:creationId xmlns:a16="http://schemas.microsoft.com/office/drawing/2014/main" id="{989821FA-1930-0130-5CE4-C231E258C13E}"/>
              </a:ext>
            </a:extLst>
          </p:cNvPr>
          <p:cNvSpPr/>
          <p:nvPr/>
        </p:nvSpPr>
        <p:spPr>
          <a:xfrm>
            <a:off x="2458638" y="5973926"/>
            <a:ext cx="670953" cy="862239"/>
          </a:xfrm>
          <a:custGeom>
            <a:avLst/>
            <a:gdLst>
              <a:gd name="connsiteX0" fmla="*/ 209 w 336295"/>
              <a:gd name="connsiteY0" fmla="*/ 134224 h 411060"/>
              <a:gd name="connsiteX1" fmla="*/ 8598 w 336295"/>
              <a:gd name="connsiteY1" fmla="*/ 75501 h 411060"/>
              <a:gd name="connsiteX2" fmla="*/ 16987 w 336295"/>
              <a:gd name="connsiteY2" fmla="*/ 50334 h 411060"/>
              <a:gd name="connsiteX3" fmla="*/ 92488 w 336295"/>
              <a:gd name="connsiteY3" fmla="*/ 8389 h 411060"/>
              <a:gd name="connsiteX4" fmla="*/ 126044 w 336295"/>
              <a:gd name="connsiteY4" fmla="*/ 0 h 411060"/>
              <a:gd name="connsiteX5" fmla="*/ 201545 w 336295"/>
              <a:gd name="connsiteY5" fmla="*/ 8389 h 411060"/>
              <a:gd name="connsiteX6" fmla="*/ 209934 w 336295"/>
              <a:gd name="connsiteY6" fmla="*/ 33556 h 411060"/>
              <a:gd name="connsiteX7" fmla="*/ 243490 w 336295"/>
              <a:gd name="connsiteY7" fmla="*/ 83890 h 411060"/>
              <a:gd name="connsiteX8" fmla="*/ 251879 w 336295"/>
              <a:gd name="connsiteY8" fmla="*/ 109057 h 411060"/>
              <a:gd name="connsiteX9" fmla="*/ 285435 w 336295"/>
              <a:gd name="connsiteY9" fmla="*/ 159391 h 411060"/>
              <a:gd name="connsiteX10" fmla="*/ 302213 w 336295"/>
              <a:gd name="connsiteY10" fmla="*/ 209725 h 411060"/>
              <a:gd name="connsiteX11" fmla="*/ 318991 w 336295"/>
              <a:gd name="connsiteY11" fmla="*/ 234892 h 411060"/>
              <a:gd name="connsiteX12" fmla="*/ 335769 w 336295"/>
              <a:gd name="connsiteY12" fmla="*/ 285226 h 411060"/>
              <a:gd name="connsiteX13" fmla="*/ 302213 w 336295"/>
              <a:gd name="connsiteY13" fmla="*/ 402671 h 411060"/>
              <a:gd name="connsiteX14" fmla="*/ 277046 w 336295"/>
              <a:gd name="connsiteY14" fmla="*/ 411060 h 411060"/>
              <a:gd name="connsiteX15" fmla="*/ 167989 w 336295"/>
              <a:gd name="connsiteY15" fmla="*/ 402671 h 411060"/>
              <a:gd name="connsiteX16" fmla="*/ 142822 w 336295"/>
              <a:gd name="connsiteY16" fmla="*/ 394282 h 411060"/>
              <a:gd name="connsiteX17" fmla="*/ 109266 w 336295"/>
              <a:gd name="connsiteY17" fmla="*/ 360727 h 411060"/>
              <a:gd name="connsiteX18" fmla="*/ 67321 w 336295"/>
              <a:gd name="connsiteY18" fmla="*/ 285226 h 411060"/>
              <a:gd name="connsiteX19" fmla="*/ 50543 w 336295"/>
              <a:gd name="connsiteY19" fmla="*/ 260059 h 411060"/>
              <a:gd name="connsiteX20" fmla="*/ 25376 w 336295"/>
              <a:gd name="connsiteY20" fmla="*/ 209725 h 411060"/>
              <a:gd name="connsiteX21" fmla="*/ 16987 w 336295"/>
              <a:gd name="connsiteY21" fmla="*/ 184558 h 411060"/>
              <a:gd name="connsiteX22" fmla="*/ 209 w 336295"/>
              <a:gd name="connsiteY22" fmla="*/ 134224 h 41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6295" h="411060">
                <a:moveTo>
                  <a:pt x="209" y="134224"/>
                </a:moveTo>
                <a:cubicBezTo>
                  <a:pt x="-1189" y="116048"/>
                  <a:pt x="4720" y="94890"/>
                  <a:pt x="8598" y="75501"/>
                </a:cubicBezTo>
                <a:cubicBezTo>
                  <a:pt x="10332" y="66830"/>
                  <a:pt x="10734" y="56587"/>
                  <a:pt x="16987" y="50334"/>
                </a:cubicBezTo>
                <a:cubicBezTo>
                  <a:pt x="41022" y="26299"/>
                  <a:pt x="62951" y="16828"/>
                  <a:pt x="92488" y="8389"/>
                </a:cubicBezTo>
                <a:cubicBezTo>
                  <a:pt x="103574" y="5222"/>
                  <a:pt x="114859" y="2796"/>
                  <a:pt x="126044" y="0"/>
                </a:cubicBezTo>
                <a:cubicBezTo>
                  <a:pt x="151211" y="2796"/>
                  <a:pt x="178034" y="-1015"/>
                  <a:pt x="201545" y="8389"/>
                </a:cubicBezTo>
                <a:cubicBezTo>
                  <a:pt x="209755" y="11673"/>
                  <a:pt x="205640" y="25826"/>
                  <a:pt x="209934" y="33556"/>
                </a:cubicBezTo>
                <a:cubicBezTo>
                  <a:pt x="219727" y="51183"/>
                  <a:pt x="237113" y="64760"/>
                  <a:pt x="243490" y="83890"/>
                </a:cubicBezTo>
                <a:cubicBezTo>
                  <a:pt x="246286" y="92279"/>
                  <a:pt x="247585" y="101327"/>
                  <a:pt x="251879" y="109057"/>
                </a:cubicBezTo>
                <a:cubicBezTo>
                  <a:pt x="261672" y="126684"/>
                  <a:pt x="279058" y="140261"/>
                  <a:pt x="285435" y="159391"/>
                </a:cubicBezTo>
                <a:cubicBezTo>
                  <a:pt x="291028" y="176169"/>
                  <a:pt x="292403" y="195010"/>
                  <a:pt x="302213" y="209725"/>
                </a:cubicBezTo>
                <a:cubicBezTo>
                  <a:pt x="307806" y="218114"/>
                  <a:pt x="314896" y="225679"/>
                  <a:pt x="318991" y="234892"/>
                </a:cubicBezTo>
                <a:cubicBezTo>
                  <a:pt x="326174" y="251053"/>
                  <a:pt x="335769" y="285226"/>
                  <a:pt x="335769" y="285226"/>
                </a:cubicBezTo>
                <a:cubicBezTo>
                  <a:pt x="329117" y="365054"/>
                  <a:pt x="354627" y="376465"/>
                  <a:pt x="302213" y="402671"/>
                </a:cubicBezTo>
                <a:cubicBezTo>
                  <a:pt x="294304" y="406625"/>
                  <a:pt x="285435" y="408264"/>
                  <a:pt x="277046" y="411060"/>
                </a:cubicBezTo>
                <a:cubicBezTo>
                  <a:pt x="240694" y="408264"/>
                  <a:pt x="204167" y="407193"/>
                  <a:pt x="167989" y="402671"/>
                </a:cubicBezTo>
                <a:cubicBezTo>
                  <a:pt x="159215" y="401574"/>
                  <a:pt x="149075" y="400535"/>
                  <a:pt x="142822" y="394282"/>
                </a:cubicBezTo>
                <a:cubicBezTo>
                  <a:pt x="98080" y="349542"/>
                  <a:pt x="176379" y="383098"/>
                  <a:pt x="109266" y="360727"/>
                </a:cubicBezTo>
                <a:cubicBezTo>
                  <a:pt x="94500" y="316430"/>
                  <a:pt x="105782" y="342918"/>
                  <a:pt x="67321" y="285226"/>
                </a:cubicBezTo>
                <a:cubicBezTo>
                  <a:pt x="61728" y="276837"/>
                  <a:pt x="53731" y="269624"/>
                  <a:pt x="50543" y="260059"/>
                </a:cubicBezTo>
                <a:cubicBezTo>
                  <a:pt x="29457" y="196801"/>
                  <a:pt x="57901" y="274774"/>
                  <a:pt x="25376" y="209725"/>
                </a:cubicBezTo>
                <a:cubicBezTo>
                  <a:pt x="21421" y="201816"/>
                  <a:pt x="20942" y="192467"/>
                  <a:pt x="16987" y="184558"/>
                </a:cubicBezTo>
                <a:cubicBezTo>
                  <a:pt x="-4444" y="141695"/>
                  <a:pt x="1607" y="152400"/>
                  <a:pt x="209" y="134224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1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37">
            <a:extLst>
              <a:ext uri="{FF2B5EF4-FFF2-40B4-BE49-F238E27FC236}">
                <a16:creationId xmlns:a16="http://schemas.microsoft.com/office/drawing/2014/main" id="{FEBEA3C7-2DAC-3E73-1C99-CBF9B76ADAD9}"/>
              </a:ext>
            </a:extLst>
          </p:cNvPr>
          <p:cNvSpPr txBox="1"/>
          <p:nvPr/>
        </p:nvSpPr>
        <p:spPr>
          <a:xfrm>
            <a:off x="5460504" y="4586901"/>
            <a:ext cx="84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CMZ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37">
            <a:extLst>
              <a:ext uri="{FF2B5EF4-FFF2-40B4-BE49-F238E27FC236}">
                <a16:creationId xmlns:a16="http://schemas.microsoft.com/office/drawing/2014/main" id="{7472C480-1029-5648-957F-0C75454574FB}"/>
              </a:ext>
            </a:extLst>
          </p:cNvPr>
          <p:cNvSpPr txBox="1"/>
          <p:nvPr/>
        </p:nvSpPr>
        <p:spPr>
          <a:xfrm>
            <a:off x="5360870" y="6892653"/>
            <a:ext cx="84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CMZ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37">
            <a:extLst>
              <a:ext uri="{FF2B5EF4-FFF2-40B4-BE49-F238E27FC236}">
                <a16:creationId xmlns:a16="http://schemas.microsoft.com/office/drawing/2014/main" id="{7A599555-E871-4341-AF4D-AF90ADF11AE5}"/>
              </a:ext>
            </a:extLst>
          </p:cNvPr>
          <p:cNvSpPr txBox="1"/>
          <p:nvPr/>
        </p:nvSpPr>
        <p:spPr>
          <a:xfrm>
            <a:off x="2471401" y="6936463"/>
            <a:ext cx="84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CMZ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14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</TotalTime>
  <Words>390</Words>
  <Application>Microsoft Office PowerPoint</Application>
  <PresentationFormat>A4 210 x 297 mm</PresentationFormat>
  <Paragraphs>158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7" baseType="lpstr">
      <vt:lpstr>等线</vt:lpstr>
      <vt:lpstr>等线</vt:lpstr>
      <vt:lpstr>等线 Light</vt:lpstr>
      <vt:lpstr>Arial</vt:lpstr>
      <vt:lpstr>Calibri</vt:lpstr>
      <vt:lpstr>Times New Roman</vt:lpstr>
      <vt:lpstr>Office 主题​​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ria</dc:creator>
  <cp:lastModifiedBy>尾田 正二</cp:lastModifiedBy>
  <cp:revision>146</cp:revision>
  <cp:lastPrinted>2022-07-20T08:36:03Z</cp:lastPrinted>
  <dcterms:created xsi:type="dcterms:W3CDTF">2022-04-14T03:43:52Z</dcterms:created>
  <dcterms:modified xsi:type="dcterms:W3CDTF">2022-08-10T05:35:18Z</dcterms:modified>
</cp:coreProperties>
</file>