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303" r:id="rId3"/>
    <p:sldId id="304" r:id="rId4"/>
    <p:sldId id="305" r:id="rId5"/>
    <p:sldId id="302" r:id="rId6"/>
    <p:sldId id="257" r:id="rId7"/>
    <p:sldId id="307" r:id="rId8"/>
    <p:sldId id="267" r:id="rId9"/>
    <p:sldId id="301" r:id="rId10"/>
    <p:sldId id="296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94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7CEEF-48A4-4F96-A53D-55E4DE2D0CB4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D9B59-427F-4265-BB0F-B660B86992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7372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25E15-5AA1-4E98-B411-83798ED499D8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8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38FB95-C94C-EA79-3F53-5E13551C3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DDF544-0F35-AEC8-5639-1BCCA7DF1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A05CD5-1CFB-A49E-C0F4-FC0E3B522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7ED254-E1A7-CF5B-E4E7-75B1429C4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521BF1-F888-EAC0-09CB-9697BDFAB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479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B2BD32-664A-5738-B405-D130F43E4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3158C38-CEFC-9B5E-C135-39121E425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B2178C-BD11-0BC9-68B1-A38DB105E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AB0B5F-B222-AC70-9A82-6748A93CA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6388B5-F41A-4C2F-6B9E-0C0368F16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69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3780B18-E27D-3644-323C-8CF77D4B7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33B9989-F05F-810A-AFFD-1D3F4A1B7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BFAADEB-DD01-08A1-DB0C-B6F9FB20B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98A06B9-8539-9525-06A4-E6AD48303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6AA97A-97CE-001C-E999-F5728A7AC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679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191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4286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0586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361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149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7949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3112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6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37F753-2F96-7E9C-AACE-0F537320D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2096BB-9256-A8AF-2CEB-684B34772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1B9645-C524-DB90-EB23-8BF14337C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3BA454-9B89-76EB-0DC2-23B3C4664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A46CF3-AA91-7571-B7D9-F8C985D8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969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3061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242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710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DDD30-F56C-3EE6-E2E1-C1E6F696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39712F3-6FAC-A2CF-AC3F-61B16D8A1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5B9796-8FB4-6814-2B05-6419FD0DF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C28F6F-55B7-51E3-1767-E12FA4FE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C4796D-2EDA-E1B0-25DF-11457156E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050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2A363E-BF1C-30A8-A853-DFCFDD4BC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2D8CA0-6A2D-CB62-D883-F3A376A4A8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44F732-A55E-4EB5-3070-823BA2CDED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B96EA93-6068-B5BE-9569-5FAF4938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4FAD681-3472-C138-ED23-5882442A9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EB3AE3-319A-9441-88BD-78183E4E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619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D3B6AA-134F-81F7-FF25-15A83BB99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1F72DEC-37D4-4743-7842-05D5C0F8C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66D34C-D361-B922-33DE-38A97EB132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3D8FDB7-77A8-1ED6-C95E-D05E739BF0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18F602B-269D-4D53-B452-A092B26A9B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08218B5-1D3F-3AD3-481A-211B4F8E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7570347-4D9C-6969-01C3-805B064CB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4CD8946-CF45-A9F1-1731-0088AB53B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714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A30514-D410-B61D-A6C9-1A8A0F02D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0792E1B-AC40-4137-2983-3D79A8C3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D2DF27-43B8-552F-30B7-3E59FBED8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F1EAB55-AE2F-4A56-70E1-9E30C75E1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8083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6FBE75-944D-4CA3-42C8-2BAC3086B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760182F-D670-B358-AC52-1B4143D46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6D86B2E-094B-5559-B943-5628652EF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24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C8B559-BB2B-DAFB-4A83-DD4768B97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631A46-8ACF-CC6E-A3CE-D501F8EC2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A93C2D2-FBCB-C3D5-D6C0-1149CCDD1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61E2B73-A4EF-0894-E64D-94C26CEF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2074B4-1619-BAC4-1000-8E021E25A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5040744-D0EA-46F3-5768-8178B40BA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09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A39FE9-5760-D3EE-0FEA-76D22EF1D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815A686-EE3A-EAE0-C2D6-8B6ABF29BC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07DC9C2-8A37-8A14-014C-9F5D38BB5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92EAF21-B501-3951-9DE9-C9F32F211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0B5D55F-D0F9-8499-2B78-C9D7F3F68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0BD5C6-A97B-213A-29F1-0597CA9B4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3150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3B126E7-6737-B97A-230D-22F3D48C8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8383DA-BD80-62AC-3AD7-67BBB91DF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CAD006-3DB2-D9F1-BCD8-6343860FB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C1B446-FE05-4617-B08C-4840E4F682BC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A03A09-0C08-EB95-D6C6-900AC43B7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78715D-0280-2C2C-29B9-57921F8D1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152ADD-26B5-422F-801A-E9A5B8DCA4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7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5FD4-56A8-4912-891E-E33AE86E8DA5}" type="datetimeFigureOut">
              <a:rPr kumimoji="1" lang="ja-JP" altLang="en-US" smtClean="0"/>
              <a:t>2025/2/14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247E3-DC19-4844-96BD-33E385F5C0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261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emf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emf"/><Relationship Id="rId4" Type="http://schemas.openxmlformats.org/officeDocument/2006/relationships/image" Target="../media/image10.png"/><Relationship Id="rId9" Type="http://schemas.openxmlformats.org/officeDocument/2006/relationships/image" Target="../media/image15.emf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55D551-000D-0939-5CAC-DE300C4019F8}"/>
              </a:ext>
            </a:extLst>
          </p:cNvPr>
          <p:cNvSpPr txBox="1"/>
          <p:nvPr/>
        </p:nvSpPr>
        <p:spPr>
          <a:xfrm>
            <a:off x="827978" y="596811"/>
            <a:ext cx="6531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ja-JP" sz="1800" b="1" kern="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１）　臨床オミックスデータの統合解析による治療開発（土原研）</a:t>
            </a: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E50E0D4-5631-E0FE-2A15-9FACEE2B3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26" y="1014541"/>
            <a:ext cx="3640862" cy="530904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DECD080-979B-DC83-39B3-66E1913F1609}"/>
              </a:ext>
            </a:extLst>
          </p:cNvPr>
          <p:cNvSpPr/>
          <p:nvPr/>
        </p:nvSpPr>
        <p:spPr>
          <a:xfrm>
            <a:off x="3579541" y="5118410"/>
            <a:ext cx="1843147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CB5430D-E40F-FA49-4848-9441BFB582C2}"/>
              </a:ext>
            </a:extLst>
          </p:cNvPr>
          <p:cNvSpPr txBox="1"/>
          <p:nvPr/>
        </p:nvSpPr>
        <p:spPr>
          <a:xfrm>
            <a:off x="6013704" y="5396519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この図を使用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2D275CEB-FA28-8986-7838-BD15DB908C92}"/>
              </a:ext>
            </a:extLst>
          </p:cNvPr>
          <p:cNvSpPr/>
          <p:nvPr/>
        </p:nvSpPr>
        <p:spPr>
          <a:xfrm flipH="1">
            <a:off x="5597912" y="5396519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5B89B3E-B815-AAEC-5DB0-4DBD7298C50C}"/>
              </a:ext>
            </a:extLst>
          </p:cNvPr>
          <p:cNvSpPr/>
          <p:nvPr/>
        </p:nvSpPr>
        <p:spPr>
          <a:xfrm>
            <a:off x="3579541" y="3612995"/>
            <a:ext cx="1694986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2A7652B-E6BC-DC01-7C42-33F8FD79E700}"/>
              </a:ext>
            </a:extLst>
          </p:cNvPr>
          <p:cNvSpPr txBox="1"/>
          <p:nvPr/>
        </p:nvSpPr>
        <p:spPr>
          <a:xfrm>
            <a:off x="6063873" y="3753573"/>
            <a:ext cx="2299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順番を１番目に変更</a:t>
            </a:r>
            <a:endParaRPr kumimoji="1" lang="ja-JP" altLang="en-US" dirty="0"/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A4804262-AC7B-2C09-BCB1-32E392E14197}"/>
              </a:ext>
            </a:extLst>
          </p:cNvPr>
          <p:cNvSpPr/>
          <p:nvPr/>
        </p:nvSpPr>
        <p:spPr>
          <a:xfrm flipH="1">
            <a:off x="5616497" y="3898539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699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B8399-29C9-FA72-BE99-1F699FF39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F0F8B09-3ED4-10AC-CD00-098246966DCD}"/>
              </a:ext>
            </a:extLst>
          </p:cNvPr>
          <p:cNvSpPr txBox="1"/>
          <p:nvPr/>
        </p:nvSpPr>
        <p:spPr>
          <a:xfrm>
            <a:off x="827978" y="596811"/>
            <a:ext cx="6531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２</a:t>
            </a:r>
            <a:r>
              <a:rPr kumimoji="1" lang="ja-JP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）　</a:t>
            </a: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微小環境に着目したがんの本態解明と治療開発（石井研）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C8EC0AE-9531-2F64-FED0-155937310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26" y="1014541"/>
            <a:ext cx="3640862" cy="530904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00305AD-7A9E-D419-1229-DC85BC18EB2E}"/>
              </a:ext>
            </a:extLst>
          </p:cNvPr>
          <p:cNvSpPr/>
          <p:nvPr/>
        </p:nvSpPr>
        <p:spPr>
          <a:xfrm>
            <a:off x="3579541" y="2503449"/>
            <a:ext cx="1843147" cy="1120697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A409565-FA40-E404-A6F9-352517ADED0E}"/>
              </a:ext>
            </a:extLst>
          </p:cNvPr>
          <p:cNvSpPr txBox="1"/>
          <p:nvPr/>
        </p:nvSpPr>
        <p:spPr>
          <a:xfrm>
            <a:off x="5957948" y="2809436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この図を使用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EE077A05-44F7-1864-AB7D-66D5DEC66A88}"/>
              </a:ext>
            </a:extLst>
          </p:cNvPr>
          <p:cNvSpPr/>
          <p:nvPr/>
        </p:nvSpPr>
        <p:spPr>
          <a:xfrm flipH="1">
            <a:off x="5542156" y="2809436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1BD1DDB-A896-BF8B-D245-AE632F6FFAC6}"/>
              </a:ext>
            </a:extLst>
          </p:cNvPr>
          <p:cNvSpPr/>
          <p:nvPr/>
        </p:nvSpPr>
        <p:spPr>
          <a:xfrm>
            <a:off x="3596682" y="1661531"/>
            <a:ext cx="1694986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43D6894-B659-ACA9-558C-8B0F8D8D131F}"/>
              </a:ext>
            </a:extLst>
          </p:cNvPr>
          <p:cNvSpPr txBox="1"/>
          <p:nvPr/>
        </p:nvSpPr>
        <p:spPr>
          <a:xfrm>
            <a:off x="5957948" y="1661531"/>
            <a:ext cx="170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順番は２番目のまま</a:t>
            </a:r>
            <a:endParaRPr kumimoji="1" lang="ja-JP" altLang="en-US" dirty="0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6F962C7C-4F2E-2633-764D-4C70BB0924DF}"/>
              </a:ext>
            </a:extLst>
          </p:cNvPr>
          <p:cNvSpPr/>
          <p:nvPr/>
        </p:nvSpPr>
        <p:spPr>
          <a:xfrm flipH="1">
            <a:off x="5510572" y="1806497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345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F4D51-62D8-D671-5130-1A202600E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D4C905D-729D-9021-8A32-4E0B700A3676}"/>
              </a:ext>
            </a:extLst>
          </p:cNvPr>
          <p:cNvSpPr txBox="1"/>
          <p:nvPr/>
        </p:nvSpPr>
        <p:spPr>
          <a:xfrm>
            <a:off x="827977" y="596811"/>
            <a:ext cx="7334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３）抗体ドラッグデリバリーシステム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(DDS)</a:t>
            </a: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と次世代がん創薬（安永研）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506E44-9CF6-155E-87F6-60A3110AA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26" y="1014541"/>
            <a:ext cx="3640862" cy="530904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AA357AF-0999-A111-EE38-C740059298CA}"/>
              </a:ext>
            </a:extLst>
          </p:cNvPr>
          <p:cNvSpPr/>
          <p:nvPr/>
        </p:nvSpPr>
        <p:spPr>
          <a:xfrm>
            <a:off x="1929987" y="4934415"/>
            <a:ext cx="1694986" cy="124336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9EA77C6-33EF-A1F0-5226-5FE2657E0C5E}"/>
              </a:ext>
            </a:extLst>
          </p:cNvPr>
          <p:cNvSpPr txBox="1"/>
          <p:nvPr/>
        </p:nvSpPr>
        <p:spPr>
          <a:xfrm>
            <a:off x="4188924" y="6002647"/>
            <a:ext cx="283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次ページの図を使用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C7341D81-081E-C2AE-FA04-4B85CF8A6BFD}"/>
              </a:ext>
            </a:extLst>
          </p:cNvPr>
          <p:cNvSpPr/>
          <p:nvPr/>
        </p:nvSpPr>
        <p:spPr>
          <a:xfrm flipH="1">
            <a:off x="3773134" y="5891857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A52CD67-5AAD-7A28-7E6C-BC75BE8DF03D}"/>
              </a:ext>
            </a:extLst>
          </p:cNvPr>
          <p:cNvSpPr/>
          <p:nvPr/>
        </p:nvSpPr>
        <p:spPr>
          <a:xfrm>
            <a:off x="5520125" y="3150219"/>
            <a:ext cx="1694986" cy="9255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EA826AE-C0E9-167D-9693-9371EDAEC444}"/>
              </a:ext>
            </a:extLst>
          </p:cNvPr>
          <p:cNvSpPr txBox="1"/>
          <p:nvPr/>
        </p:nvSpPr>
        <p:spPr>
          <a:xfrm>
            <a:off x="7786748" y="3284034"/>
            <a:ext cx="170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順番を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3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番目</a:t>
            </a:r>
            <a:r>
              <a:rPr lang="ja-JP" altLang="en-US" dirty="0">
                <a:solidFill>
                  <a:prstClr val="black"/>
                </a:solidFill>
                <a:latin typeface="游ゴシック" panose="02110004020202020204"/>
                <a:ea typeface="游ゴシック" panose="020B0400000000000000" pitchFamily="50" charset="-128"/>
              </a:rPr>
              <a:t>に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373C184C-4A86-28E8-73E2-B7E07AD5C82B}"/>
              </a:ext>
            </a:extLst>
          </p:cNvPr>
          <p:cNvSpPr/>
          <p:nvPr/>
        </p:nvSpPr>
        <p:spPr>
          <a:xfrm flipH="1">
            <a:off x="7339372" y="3429000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584C349-CC3D-B0F7-0CF6-B87C88ACFC58}"/>
              </a:ext>
            </a:extLst>
          </p:cNvPr>
          <p:cNvSpPr txBox="1"/>
          <p:nvPr/>
        </p:nvSpPr>
        <p:spPr>
          <a:xfrm>
            <a:off x="8162692" y="54841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タイトルに一部変更あり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F87CB4E2-9F52-2CF1-9D0C-2328AAC101EB}"/>
              </a:ext>
            </a:extLst>
          </p:cNvPr>
          <p:cNvCxnSpPr/>
          <p:nvPr/>
        </p:nvCxnSpPr>
        <p:spPr>
          <a:xfrm flipH="1">
            <a:off x="5096107" y="2352907"/>
            <a:ext cx="747132" cy="1260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07DC51E-0B86-25D1-0B40-403C264CB5A5}"/>
              </a:ext>
            </a:extLst>
          </p:cNvPr>
          <p:cNvCxnSpPr>
            <a:cxnSpLocks/>
          </p:cNvCxnSpPr>
          <p:nvPr/>
        </p:nvCxnSpPr>
        <p:spPr>
          <a:xfrm flipH="1" flipV="1">
            <a:off x="5096107" y="3577320"/>
            <a:ext cx="747132" cy="1260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CAA9A4F-345C-FA9D-1178-410C3B224D56}"/>
              </a:ext>
            </a:extLst>
          </p:cNvPr>
          <p:cNvSpPr/>
          <p:nvPr/>
        </p:nvSpPr>
        <p:spPr>
          <a:xfrm>
            <a:off x="1907271" y="4248615"/>
            <a:ext cx="1694986" cy="644549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4BF4DC31-07D4-2219-5D94-7D25135E455D}"/>
              </a:ext>
            </a:extLst>
          </p:cNvPr>
          <p:cNvSpPr/>
          <p:nvPr/>
        </p:nvSpPr>
        <p:spPr>
          <a:xfrm rot="20705520">
            <a:off x="3864367" y="3997622"/>
            <a:ext cx="1296210" cy="38409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40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1F87C-343F-CA76-C5C8-3F7DD1B8A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7" name="Text Box 30">
            <a:extLst>
              <a:ext uri="{FF2B5EF4-FFF2-40B4-BE49-F238E27FC236}">
                <a16:creationId xmlns:a16="http://schemas.microsoft.com/office/drawing/2014/main" id="{6686BB31-75FE-A193-C007-B35BF5F09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363" y="1677823"/>
            <a:ext cx="1298622" cy="2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ADC/RIT</a:t>
            </a:r>
          </a:p>
        </p:txBody>
      </p:sp>
      <p:sp>
        <p:nvSpPr>
          <p:cNvPr id="6028" name="Text Box 30">
            <a:extLst>
              <a:ext uri="{FF2B5EF4-FFF2-40B4-BE49-F238E27FC236}">
                <a16:creationId xmlns:a16="http://schemas.microsoft.com/office/drawing/2014/main" id="{3374540F-491E-8BBA-3360-8DFF4668E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569" y="2485923"/>
            <a:ext cx="782746" cy="29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BsAb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grpSp>
        <p:nvGrpSpPr>
          <p:cNvPr id="6029" name="グループ化 6028">
            <a:extLst>
              <a:ext uri="{FF2B5EF4-FFF2-40B4-BE49-F238E27FC236}">
                <a16:creationId xmlns:a16="http://schemas.microsoft.com/office/drawing/2014/main" id="{58F519B6-004B-0D10-A10C-68C40FF327E9}"/>
              </a:ext>
            </a:extLst>
          </p:cNvPr>
          <p:cNvGrpSpPr/>
          <p:nvPr/>
        </p:nvGrpSpPr>
        <p:grpSpPr>
          <a:xfrm rot="10800000" flipV="1">
            <a:off x="3475489" y="1974450"/>
            <a:ext cx="804337" cy="835742"/>
            <a:chOff x="5390035" y="1210409"/>
            <a:chExt cx="1555733" cy="1637895"/>
          </a:xfrm>
        </p:grpSpPr>
        <p:grpSp>
          <p:nvGrpSpPr>
            <p:cNvPr id="6030" name="グループ化 600">
              <a:extLst>
                <a:ext uri="{FF2B5EF4-FFF2-40B4-BE49-F238E27FC236}">
                  <a16:creationId xmlns:a16="http://schemas.microsoft.com/office/drawing/2014/main" id="{8C0FAE45-1CA9-FA6C-033A-1B3B5CF282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6036" name="Group 3">
                <a:extLst>
                  <a:ext uri="{FF2B5EF4-FFF2-40B4-BE49-F238E27FC236}">
                    <a16:creationId xmlns:a16="http://schemas.microsoft.com/office/drawing/2014/main" id="{973C4674-B49A-6034-CCEC-CD9A9C67C4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6051" name="Line 4">
                  <a:extLst>
                    <a:ext uri="{FF2B5EF4-FFF2-40B4-BE49-F238E27FC236}">
                      <a16:creationId xmlns:a16="http://schemas.microsoft.com/office/drawing/2014/main" id="{D96A9995-F5BC-FCDF-7814-791ADDDF213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2" name="Line 5">
                  <a:extLst>
                    <a:ext uri="{FF2B5EF4-FFF2-40B4-BE49-F238E27FC236}">
                      <a16:creationId xmlns:a16="http://schemas.microsoft.com/office/drawing/2014/main" id="{1F46E19A-9917-7C1D-040F-2DAB8EDFDD2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3" name="Line 6">
                  <a:extLst>
                    <a:ext uri="{FF2B5EF4-FFF2-40B4-BE49-F238E27FC236}">
                      <a16:creationId xmlns:a16="http://schemas.microsoft.com/office/drawing/2014/main" id="{F557ECC2-6A1F-7896-3674-7FB6BEC7D6CD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4" name="AutoShape 7">
                  <a:extLst>
                    <a:ext uri="{FF2B5EF4-FFF2-40B4-BE49-F238E27FC236}">
                      <a16:creationId xmlns:a16="http://schemas.microsoft.com/office/drawing/2014/main" id="{0CD5AC9F-70DA-5754-6E49-4B59D1DE46D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5" name="Line 8">
                  <a:extLst>
                    <a:ext uri="{FF2B5EF4-FFF2-40B4-BE49-F238E27FC236}">
                      <a16:creationId xmlns:a16="http://schemas.microsoft.com/office/drawing/2014/main" id="{2B258D1F-B426-E7F9-C05D-07E02B186EA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6" name="AutoShape 9">
                  <a:extLst>
                    <a:ext uri="{FF2B5EF4-FFF2-40B4-BE49-F238E27FC236}">
                      <a16:creationId xmlns:a16="http://schemas.microsoft.com/office/drawing/2014/main" id="{A5B7CBF5-E75B-B232-550A-016C55286BE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7" name="AutoShape 10">
                  <a:extLst>
                    <a:ext uri="{FF2B5EF4-FFF2-40B4-BE49-F238E27FC236}">
                      <a16:creationId xmlns:a16="http://schemas.microsoft.com/office/drawing/2014/main" id="{52A03FEB-CB84-2452-24EE-4505B929FAA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58" name="AutoShape 11">
                  <a:extLst>
                    <a:ext uri="{FF2B5EF4-FFF2-40B4-BE49-F238E27FC236}">
                      <a16:creationId xmlns:a16="http://schemas.microsoft.com/office/drawing/2014/main" id="{F1EFABB1-141C-96EF-BE2D-8D254111E7C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6037" name="Line 12">
                <a:extLst>
                  <a:ext uri="{FF2B5EF4-FFF2-40B4-BE49-F238E27FC236}">
                    <a16:creationId xmlns:a16="http://schemas.microsoft.com/office/drawing/2014/main" id="{57C70E32-8F0E-9E8F-8915-7131C915E6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38" name="Line 13">
                <a:extLst>
                  <a:ext uri="{FF2B5EF4-FFF2-40B4-BE49-F238E27FC236}">
                    <a16:creationId xmlns:a16="http://schemas.microsoft.com/office/drawing/2014/main" id="{F19D04BF-ECE4-F51E-BB42-E9FB17389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39" name="AutoShape 14">
                <a:extLst>
                  <a:ext uri="{FF2B5EF4-FFF2-40B4-BE49-F238E27FC236}">
                    <a16:creationId xmlns:a16="http://schemas.microsoft.com/office/drawing/2014/main" id="{D766F26E-9694-8F4C-F6E7-06D742D9CD8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0" name="AutoShape 15">
                <a:extLst>
                  <a:ext uri="{FF2B5EF4-FFF2-40B4-BE49-F238E27FC236}">
                    <a16:creationId xmlns:a16="http://schemas.microsoft.com/office/drawing/2014/main" id="{63918A9C-1955-90DB-952E-AF5B6B4563A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1" name="AutoShape 16">
                <a:extLst>
                  <a:ext uri="{FF2B5EF4-FFF2-40B4-BE49-F238E27FC236}">
                    <a16:creationId xmlns:a16="http://schemas.microsoft.com/office/drawing/2014/main" id="{1B1A526A-DFBF-8B95-4777-82C5CECF2FB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2" name="AutoShape 17">
                <a:extLst>
                  <a:ext uri="{FF2B5EF4-FFF2-40B4-BE49-F238E27FC236}">
                    <a16:creationId xmlns:a16="http://schemas.microsoft.com/office/drawing/2014/main" id="{CD39058B-1903-4596-E514-F0A293747B9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3" name="AutoShape 19">
                <a:extLst>
                  <a:ext uri="{FF2B5EF4-FFF2-40B4-BE49-F238E27FC236}">
                    <a16:creationId xmlns:a16="http://schemas.microsoft.com/office/drawing/2014/main" id="{417DEA41-F3B7-4C3F-6C9A-9231661F1A3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4" name="AutoShape 21">
                <a:extLst>
                  <a:ext uri="{FF2B5EF4-FFF2-40B4-BE49-F238E27FC236}">
                    <a16:creationId xmlns:a16="http://schemas.microsoft.com/office/drawing/2014/main" id="{9F65E9F2-C178-FDB4-6EAA-DF34471D5ED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5" name="Line 22">
                <a:extLst>
                  <a:ext uri="{FF2B5EF4-FFF2-40B4-BE49-F238E27FC236}">
                    <a16:creationId xmlns:a16="http://schemas.microsoft.com/office/drawing/2014/main" id="{D7A8BC23-E41C-ACA6-688B-B5BA2F16D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6" name="Line 23">
                <a:extLst>
                  <a:ext uri="{FF2B5EF4-FFF2-40B4-BE49-F238E27FC236}">
                    <a16:creationId xmlns:a16="http://schemas.microsoft.com/office/drawing/2014/main" id="{5D2B6D67-9219-EEAF-B348-100917709C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7" name="AutoShape 28">
                <a:extLst>
                  <a:ext uri="{FF2B5EF4-FFF2-40B4-BE49-F238E27FC236}">
                    <a16:creationId xmlns:a16="http://schemas.microsoft.com/office/drawing/2014/main" id="{BE9D3F62-28D8-694A-AC7D-F3CF1CA2F62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8" name="AutoShape 29">
                <a:extLst>
                  <a:ext uri="{FF2B5EF4-FFF2-40B4-BE49-F238E27FC236}">
                    <a16:creationId xmlns:a16="http://schemas.microsoft.com/office/drawing/2014/main" id="{CD7E7555-C9C3-819C-0C04-E9944D8D821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49" name="AutoShape 30">
                <a:extLst>
                  <a:ext uri="{FF2B5EF4-FFF2-40B4-BE49-F238E27FC236}">
                    <a16:creationId xmlns:a16="http://schemas.microsoft.com/office/drawing/2014/main" id="{012231D9-6E8D-50D2-7E24-3681B736A79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50" name="AutoShape 31">
                <a:extLst>
                  <a:ext uri="{FF2B5EF4-FFF2-40B4-BE49-F238E27FC236}">
                    <a16:creationId xmlns:a16="http://schemas.microsoft.com/office/drawing/2014/main" id="{8814299B-2BD5-63BE-F5F4-5B3DC4B2FAA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6031" name="AutoShape 28">
              <a:extLst>
                <a:ext uri="{FF2B5EF4-FFF2-40B4-BE49-F238E27FC236}">
                  <a16:creationId xmlns:a16="http://schemas.microsoft.com/office/drawing/2014/main" id="{044CF339-910A-CBFA-6579-FAE56ECB90F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032" name="AutoShape 30">
              <a:extLst>
                <a:ext uri="{FF2B5EF4-FFF2-40B4-BE49-F238E27FC236}">
                  <a16:creationId xmlns:a16="http://schemas.microsoft.com/office/drawing/2014/main" id="{0F5A2F62-E289-2B20-AA02-4D483433082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6033" name="グループ化 6032">
              <a:extLst>
                <a:ext uri="{FF2B5EF4-FFF2-40B4-BE49-F238E27FC236}">
                  <a16:creationId xmlns:a16="http://schemas.microsoft.com/office/drawing/2014/main" id="{6D14A470-BCAC-2448-AFD7-A68527C969BD}"/>
                </a:ext>
              </a:extLst>
            </p:cNvPr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6034" name="AutoShape 14">
                <a:extLst>
                  <a:ext uri="{FF2B5EF4-FFF2-40B4-BE49-F238E27FC236}">
                    <a16:creationId xmlns:a16="http://schemas.microsoft.com/office/drawing/2014/main" id="{D16217D5-8B07-9651-B9F2-C2CD7ED9982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35" name="AutoShape 15">
                <a:extLst>
                  <a:ext uri="{FF2B5EF4-FFF2-40B4-BE49-F238E27FC236}">
                    <a16:creationId xmlns:a16="http://schemas.microsoft.com/office/drawing/2014/main" id="{6B9D83B6-7015-0049-B5F5-1666600AC37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grpSp>
        <p:nvGrpSpPr>
          <p:cNvPr id="6059" name="グループ化 6058">
            <a:extLst>
              <a:ext uri="{FF2B5EF4-FFF2-40B4-BE49-F238E27FC236}">
                <a16:creationId xmlns:a16="http://schemas.microsoft.com/office/drawing/2014/main" id="{F21049AE-BBF6-C2BF-78B7-13D60C60ECCB}"/>
              </a:ext>
            </a:extLst>
          </p:cNvPr>
          <p:cNvGrpSpPr/>
          <p:nvPr/>
        </p:nvGrpSpPr>
        <p:grpSpPr>
          <a:xfrm>
            <a:off x="3478796" y="773047"/>
            <a:ext cx="726680" cy="871124"/>
            <a:chOff x="6641634" y="3215560"/>
            <a:chExt cx="744209" cy="783578"/>
          </a:xfrm>
        </p:grpSpPr>
        <p:grpSp>
          <p:nvGrpSpPr>
            <p:cNvPr id="6060" name="グループ化 600">
              <a:extLst>
                <a:ext uri="{FF2B5EF4-FFF2-40B4-BE49-F238E27FC236}">
                  <a16:creationId xmlns:a16="http://schemas.microsoft.com/office/drawing/2014/main" id="{6A2BA89C-C4D4-2955-96D3-CDCF5727B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41634" y="3215560"/>
              <a:ext cx="744209" cy="783578"/>
              <a:chOff x="1285858" y="592139"/>
              <a:chExt cx="2021327" cy="2028841"/>
            </a:xfrm>
            <a:solidFill>
              <a:srgbClr val="33CC33"/>
            </a:solidFill>
          </p:grpSpPr>
          <p:grpSp>
            <p:nvGrpSpPr>
              <p:cNvPr id="6063" name="Group 3">
                <a:extLst>
                  <a:ext uri="{FF2B5EF4-FFF2-40B4-BE49-F238E27FC236}">
                    <a16:creationId xmlns:a16="http://schemas.microsoft.com/office/drawing/2014/main" id="{7D49D3A5-EC2F-B193-D1F0-5A21A08743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4988" y="1560691"/>
                <a:ext cx="413590" cy="1060289"/>
                <a:chOff x="4469" y="3094"/>
                <a:chExt cx="275" cy="705"/>
              </a:xfrm>
              <a:grpFill/>
            </p:grpSpPr>
            <p:sp>
              <p:nvSpPr>
                <p:cNvPr id="6084" name="Line 4">
                  <a:extLst>
                    <a:ext uri="{FF2B5EF4-FFF2-40B4-BE49-F238E27FC236}">
                      <a16:creationId xmlns:a16="http://schemas.microsoft.com/office/drawing/2014/main" id="{C7F21497-5BF4-195E-3920-9582301CCB13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85" name="Line 5">
                  <a:extLst>
                    <a:ext uri="{FF2B5EF4-FFF2-40B4-BE49-F238E27FC236}">
                      <a16:creationId xmlns:a16="http://schemas.microsoft.com/office/drawing/2014/main" id="{BCEF16E5-B4EB-4ED4-4BB9-173FE7DE1C4B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86" name="Line 6">
                  <a:extLst>
                    <a:ext uri="{FF2B5EF4-FFF2-40B4-BE49-F238E27FC236}">
                      <a16:creationId xmlns:a16="http://schemas.microsoft.com/office/drawing/2014/main" id="{A4AAEF8C-DB4F-8F9B-D4AF-A2108107214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87" name="AutoShape 7">
                  <a:extLst>
                    <a:ext uri="{FF2B5EF4-FFF2-40B4-BE49-F238E27FC236}">
                      <a16:creationId xmlns:a16="http://schemas.microsoft.com/office/drawing/2014/main" id="{EA7EE088-D5F7-470D-801A-EE3C417E79D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88" name="Line 8">
                  <a:extLst>
                    <a:ext uri="{FF2B5EF4-FFF2-40B4-BE49-F238E27FC236}">
                      <a16:creationId xmlns:a16="http://schemas.microsoft.com/office/drawing/2014/main" id="{F1D783DF-5F86-F4DB-5A81-CBF938ECD770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89" name="AutoShape 9">
                  <a:extLst>
                    <a:ext uri="{FF2B5EF4-FFF2-40B4-BE49-F238E27FC236}">
                      <a16:creationId xmlns:a16="http://schemas.microsoft.com/office/drawing/2014/main" id="{1E93454A-60F2-B4B5-0FB8-CE7B4974D549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90" name="AutoShape 10">
                  <a:extLst>
                    <a:ext uri="{FF2B5EF4-FFF2-40B4-BE49-F238E27FC236}">
                      <a16:creationId xmlns:a16="http://schemas.microsoft.com/office/drawing/2014/main" id="{E1C2C1AC-54D3-6093-E9B6-8BB4B7D440D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091" name="AutoShape 11">
                  <a:extLst>
                    <a:ext uri="{FF2B5EF4-FFF2-40B4-BE49-F238E27FC236}">
                      <a16:creationId xmlns:a16="http://schemas.microsoft.com/office/drawing/2014/main" id="{D35A09B1-1BC6-71CF-8870-84C901A6C31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6064" name="Line 12">
                <a:extLst>
                  <a:ext uri="{FF2B5EF4-FFF2-40B4-BE49-F238E27FC236}">
                    <a16:creationId xmlns:a16="http://schemas.microsoft.com/office/drawing/2014/main" id="{E9A9EFA1-2756-8444-778C-4B724E9588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941722" y="735015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65" name="Line 13">
                <a:extLst>
                  <a:ext uri="{FF2B5EF4-FFF2-40B4-BE49-F238E27FC236}">
                    <a16:creationId xmlns:a16="http://schemas.microsoft.com/office/drawing/2014/main" id="{D7CC844C-F5A8-5565-7BB2-A754DFE342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756734" y="592139"/>
                <a:ext cx="0" cy="111142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66" name="AutoShape 14">
                <a:extLst>
                  <a:ext uri="{FF2B5EF4-FFF2-40B4-BE49-F238E27FC236}">
                    <a16:creationId xmlns:a16="http://schemas.microsoft.com/office/drawing/2014/main" id="{2C3C4EF1-94D5-C753-3838-662C49B3884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80" y="977151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67" name="AutoShape 15">
                <a:extLst>
                  <a:ext uri="{FF2B5EF4-FFF2-40B4-BE49-F238E27FC236}">
                    <a16:creationId xmlns:a16="http://schemas.microsoft.com/office/drawing/2014/main" id="{BC209E84-8BA8-FC01-2E01-090DE8A45EF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87" y="831270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68" name="AutoShape 16">
                <a:extLst>
                  <a:ext uri="{FF2B5EF4-FFF2-40B4-BE49-F238E27FC236}">
                    <a16:creationId xmlns:a16="http://schemas.microsoft.com/office/drawing/2014/main" id="{AE4F8588-D742-B451-C402-64215F89D54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3071815" y="889171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69" name="AutoShape 17">
                <a:extLst>
                  <a:ext uri="{FF2B5EF4-FFF2-40B4-BE49-F238E27FC236}">
                    <a16:creationId xmlns:a16="http://schemas.microsoft.com/office/drawing/2014/main" id="{93011C02-C0C5-448E-CF8E-7F641A691E0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2898859" y="746295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0" name="AutoShape 18">
                <a:extLst>
                  <a:ext uri="{FF2B5EF4-FFF2-40B4-BE49-F238E27FC236}">
                    <a16:creationId xmlns:a16="http://schemas.microsoft.com/office/drawing/2014/main" id="{54047347-D66D-008C-02C2-B0D3B99565B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345398" y="1248618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1" name="AutoShape 19">
                <a:extLst>
                  <a:ext uri="{FF2B5EF4-FFF2-40B4-BE49-F238E27FC236}">
                    <a16:creationId xmlns:a16="http://schemas.microsoft.com/office/drawing/2014/main" id="{C5D54E5A-C5DF-B3B8-4452-726F4794DC8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769069">
                <a:off x="2380743" y="1327574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2" name="AutoShape 20">
                <a:extLst>
                  <a:ext uri="{FF2B5EF4-FFF2-40B4-BE49-F238E27FC236}">
                    <a16:creationId xmlns:a16="http://schemas.microsoft.com/office/drawing/2014/main" id="{780BC360-44B2-2270-0EF1-BFECF1BD103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516100" y="1410292"/>
                <a:ext cx="464723" cy="227100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3" name="AutoShape 21">
                <a:extLst>
                  <a:ext uri="{FF2B5EF4-FFF2-40B4-BE49-F238E27FC236}">
                    <a16:creationId xmlns:a16="http://schemas.microsoft.com/office/drawing/2014/main" id="{07B59F8D-2B1C-B23F-63A0-20268BB8E59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769069">
                <a:off x="2547680" y="1488499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4" name="Line 22">
                <a:extLst>
                  <a:ext uri="{FF2B5EF4-FFF2-40B4-BE49-F238E27FC236}">
                    <a16:creationId xmlns:a16="http://schemas.microsoft.com/office/drawing/2014/main" id="{98103C08-80FA-DF80-673F-C3BD3E16BD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669367" y="718470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5" name="Line 23">
                <a:extLst>
                  <a:ext uri="{FF2B5EF4-FFF2-40B4-BE49-F238E27FC236}">
                    <a16:creationId xmlns:a16="http://schemas.microsoft.com/office/drawing/2014/main" id="{F264B272-EF22-EE75-B569-380FB64BE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833299" y="596649"/>
                <a:ext cx="0" cy="1111427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6" name="AutoShape 24">
                <a:extLst>
                  <a:ext uri="{FF2B5EF4-FFF2-40B4-BE49-F238E27FC236}">
                    <a16:creationId xmlns:a16="http://schemas.microsoft.com/office/drawing/2014/main" id="{159AA434-0847-3E07-069E-7C48D8391FC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3000000">
                <a:off x="1239985" y="971889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7" name="AutoShape 25">
                <a:extLst>
                  <a:ext uri="{FF2B5EF4-FFF2-40B4-BE49-F238E27FC236}">
                    <a16:creationId xmlns:a16="http://schemas.microsoft.com/office/drawing/2014/main" id="{666E6A50-D6AD-06BB-532A-394880CE608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3000000">
                <a:off x="1426477" y="826007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8" name="AutoShape 26">
                <a:extLst>
                  <a:ext uri="{FF2B5EF4-FFF2-40B4-BE49-F238E27FC236}">
                    <a16:creationId xmlns:a16="http://schemas.microsoft.com/office/drawing/2014/main" id="{DEFD05E5-5CC4-5B91-AF59-87B8F90D7AD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285106" y="884660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79" name="AutoShape 27">
                <a:extLst>
                  <a:ext uri="{FF2B5EF4-FFF2-40B4-BE49-F238E27FC236}">
                    <a16:creationId xmlns:a16="http://schemas.microsoft.com/office/drawing/2014/main" id="{D7976FC2-2A8A-5C74-2481-1F6DA58949A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458058" y="741784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80" name="AutoShape 28">
                <a:extLst>
                  <a:ext uri="{FF2B5EF4-FFF2-40B4-BE49-F238E27FC236}">
                    <a16:creationId xmlns:a16="http://schemas.microsoft.com/office/drawing/2014/main" id="{DB3EC33A-953E-EF21-A2DD-ED9673AEDE6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800000">
                <a:off x="1781410" y="1244105"/>
                <a:ext cx="466226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81" name="AutoShape 29">
                <a:extLst>
                  <a:ext uri="{FF2B5EF4-FFF2-40B4-BE49-F238E27FC236}">
                    <a16:creationId xmlns:a16="http://schemas.microsoft.com/office/drawing/2014/main" id="{CDBAA892-6D7D-9E53-0FC2-57CC0E52DE9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9" y="132306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82" name="AutoShape 30">
                <a:extLst>
                  <a:ext uri="{FF2B5EF4-FFF2-40B4-BE49-F238E27FC236}">
                    <a16:creationId xmlns:a16="http://schemas.microsoft.com/office/drawing/2014/main" id="{3DF4CA5F-3202-2651-4A05-CB54E271CDC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800000">
                <a:off x="1612964" y="1405030"/>
                <a:ext cx="464722" cy="228604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083" name="AutoShape 31">
                <a:extLst>
                  <a:ext uri="{FF2B5EF4-FFF2-40B4-BE49-F238E27FC236}">
                    <a16:creationId xmlns:a16="http://schemas.microsoft.com/office/drawing/2014/main" id="{CF9B40F2-8973-B280-C47A-35CD9539359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2" y="148398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6061" name="爆発 1 881">
              <a:extLst>
                <a:ext uri="{FF2B5EF4-FFF2-40B4-BE49-F238E27FC236}">
                  <a16:creationId xmlns:a16="http://schemas.microsoft.com/office/drawing/2014/main" id="{B6F8C51B-A53A-6525-E56B-D153145F871A}"/>
                </a:ext>
              </a:extLst>
            </p:cNvPr>
            <p:cNvSpPr/>
            <p:nvPr/>
          </p:nvSpPr>
          <p:spPr>
            <a:xfrm>
              <a:off x="667931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062" name="爆発 1 882">
              <a:extLst>
                <a:ext uri="{FF2B5EF4-FFF2-40B4-BE49-F238E27FC236}">
                  <a16:creationId xmlns:a16="http://schemas.microsoft.com/office/drawing/2014/main" id="{4E3D67C3-1BC4-C9E2-D718-463524488D8C}"/>
                </a:ext>
              </a:extLst>
            </p:cNvPr>
            <p:cNvSpPr/>
            <p:nvPr/>
          </p:nvSpPr>
          <p:spPr>
            <a:xfrm>
              <a:off x="707555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092" name="グループ化 6091">
            <a:extLst>
              <a:ext uri="{FF2B5EF4-FFF2-40B4-BE49-F238E27FC236}">
                <a16:creationId xmlns:a16="http://schemas.microsoft.com/office/drawing/2014/main" id="{DBB812B9-7537-F3C3-449C-B0BEDD92B86E}"/>
              </a:ext>
            </a:extLst>
          </p:cNvPr>
          <p:cNvGrpSpPr/>
          <p:nvPr/>
        </p:nvGrpSpPr>
        <p:grpSpPr>
          <a:xfrm>
            <a:off x="6001021" y="811311"/>
            <a:ext cx="3178188" cy="2170195"/>
            <a:chOff x="1231999" y="3715658"/>
            <a:chExt cx="3956679" cy="2701781"/>
          </a:xfrm>
        </p:grpSpPr>
        <p:sp>
          <p:nvSpPr>
            <p:cNvPr id="6093" name="Oval 1460">
              <a:extLst>
                <a:ext uri="{FF2B5EF4-FFF2-40B4-BE49-F238E27FC236}">
                  <a16:creationId xmlns:a16="http://schemas.microsoft.com/office/drawing/2014/main" id="{3176615F-223C-89D7-F88C-AF3AE86C47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589256" flipH="1">
              <a:off x="4752385" y="4752797"/>
              <a:ext cx="101860" cy="211535"/>
            </a:xfrm>
            <a:prstGeom prst="ellips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endParaRPr>
            </a:p>
          </p:txBody>
        </p:sp>
        <p:grpSp>
          <p:nvGrpSpPr>
            <p:cNvPr id="6094" name="グループ化 6093">
              <a:extLst>
                <a:ext uri="{FF2B5EF4-FFF2-40B4-BE49-F238E27FC236}">
                  <a16:creationId xmlns:a16="http://schemas.microsoft.com/office/drawing/2014/main" id="{063CBB33-3A61-1421-807E-B90DA0006419}"/>
                </a:ext>
              </a:extLst>
            </p:cNvPr>
            <p:cNvGrpSpPr/>
            <p:nvPr/>
          </p:nvGrpSpPr>
          <p:grpSpPr>
            <a:xfrm>
              <a:off x="4548926" y="3751661"/>
              <a:ext cx="639752" cy="1730615"/>
              <a:chOff x="5715719" y="2727437"/>
              <a:chExt cx="989204" cy="2862627"/>
            </a:xfrm>
          </p:grpSpPr>
          <p:sp>
            <p:nvSpPr>
              <p:cNvPr id="6806" name="Freeform 1395">
                <a:extLst>
                  <a:ext uri="{FF2B5EF4-FFF2-40B4-BE49-F238E27FC236}">
                    <a16:creationId xmlns:a16="http://schemas.microsoft.com/office/drawing/2014/main" id="{7AFB119C-5206-E653-95AB-22A2063C3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719" y="3951310"/>
                <a:ext cx="983528" cy="1638754"/>
              </a:xfrm>
              <a:custGeom>
                <a:avLst/>
                <a:gdLst>
                  <a:gd name="T0" fmla="*/ 2160587 w 1958"/>
                  <a:gd name="T1" fmla="*/ 3782245 h 3357"/>
                  <a:gd name="T2" fmla="*/ 1560301 w 1958"/>
                  <a:gd name="T3" fmla="*/ 3782245 h 3357"/>
                  <a:gd name="T4" fmla="*/ 1059328 w 1958"/>
                  <a:gd name="T5" fmla="*/ 3575341 h 3357"/>
                  <a:gd name="T6" fmla="*/ 708425 w 1958"/>
                  <a:gd name="T7" fmla="*/ 3317280 h 3357"/>
                  <a:gd name="T8" fmla="*/ 308971 w 1958"/>
                  <a:gd name="T9" fmla="*/ 2905747 h 3357"/>
                  <a:gd name="T10" fmla="*/ 58484 w 1958"/>
                  <a:gd name="T11" fmla="*/ 2235015 h 3357"/>
                  <a:gd name="T12" fmla="*/ 7724 w 1958"/>
                  <a:gd name="T13" fmla="*/ 1513125 h 3357"/>
                  <a:gd name="T14" fmla="*/ 108140 w 1958"/>
                  <a:gd name="T15" fmla="*/ 997003 h 3357"/>
                  <a:gd name="T16" fmla="*/ 558354 w 1958"/>
                  <a:gd name="T17" fmla="*/ 429723 h 3357"/>
                  <a:gd name="T18" fmla="*/ 1059328 w 1958"/>
                  <a:gd name="T19" fmla="*/ 172799 h 3357"/>
                  <a:gd name="T20" fmla="*/ 1609957 w 1958"/>
                  <a:gd name="T21" fmla="*/ 17053 h 3357"/>
                  <a:gd name="T22" fmla="*/ 2160587 w 1958"/>
                  <a:gd name="T23" fmla="*/ 69347 h 33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58"/>
                  <a:gd name="T37" fmla="*/ 0 h 3357"/>
                  <a:gd name="T38" fmla="*/ 1958 w 1958"/>
                  <a:gd name="T39" fmla="*/ 3357 h 33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58" h="3357">
                    <a:moveTo>
                      <a:pt x="1958" y="3327"/>
                    </a:moveTo>
                    <a:cubicBezTo>
                      <a:pt x="1769" y="3342"/>
                      <a:pt x="1580" y="3357"/>
                      <a:pt x="1414" y="3327"/>
                    </a:cubicBezTo>
                    <a:cubicBezTo>
                      <a:pt x="1248" y="3297"/>
                      <a:pt x="1089" y="3213"/>
                      <a:pt x="960" y="3145"/>
                    </a:cubicBezTo>
                    <a:cubicBezTo>
                      <a:pt x="831" y="3077"/>
                      <a:pt x="755" y="3016"/>
                      <a:pt x="642" y="2918"/>
                    </a:cubicBezTo>
                    <a:cubicBezTo>
                      <a:pt x="529" y="2820"/>
                      <a:pt x="378" y="2715"/>
                      <a:pt x="280" y="2556"/>
                    </a:cubicBezTo>
                    <a:cubicBezTo>
                      <a:pt x="182" y="2397"/>
                      <a:pt x="98" y="2170"/>
                      <a:pt x="53" y="1966"/>
                    </a:cubicBezTo>
                    <a:cubicBezTo>
                      <a:pt x="8" y="1762"/>
                      <a:pt x="0" y="1512"/>
                      <a:pt x="7" y="1331"/>
                    </a:cubicBezTo>
                    <a:cubicBezTo>
                      <a:pt x="14" y="1150"/>
                      <a:pt x="15" y="1036"/>
                      <a:pt x="98" y="877"/>
                    </a:cubicBezTo>
                    <a:cubicBezTo>
                      <a:pt x="181" y="718"/>
                      <a:pt x="362" y="499"/>
                      <a:pt x="506" y="378"/>
                    </a:cubicBezTo>
                    <a:cubicBezTo>
                      <a:pt x="650" y="257"/>
                      <a:pt x="801" y="212"/>
                      <a:pt x="960" y="152"/>
                    </a:cubicBezTo>
                    <a:cubicBezTo>
                      <a:pt x="1119" y="92"/>
                      <a:pt x="1293" y="30"/>
                      <a:pt x="1459" y="15"/>
                    </a:cubicBezTo>
                    <a:cubicBezTo>
                      <a:pt x="1625" y="0"/>
                      <a:pt x="1791" y="30"/>
                      <a:pt x="1958" y="61"/>
                    </a:cubicBezTo>
                  </a:path>
                </a:pathLst>
              </a:custGeom>
              <a:solidFill>
                <a:srgbClr val="FFCC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807" name="Freeform 1419">
                <a:extLst>
                  <a:ext uri="{FF2B5EF4-FFF2-40B4-BE49-F238E27FC236}">
                    <a16:creationId xmlns:a16="http://schemas.microsoft.com/office/drawing/2014/main" id="{021B24C3-A1D8-E9DA-35CC-BDB0DD3DD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259" y="4364842"/>
                <a:ext cx="288780" cy="764655"/>
              </a:xfrm>
              <a:custGeom>
                <a:avLst/>
                <a:gdLst>
                  <a:gd name="T0" fmla="*/ 658813 w 415"/>
                  <a:gd name="T1" fmla="*/ 0 h 998"/>
                  <a:gd name="T2" fmla="*/ 369888 w 415"/>
                  <a:gd name="T3" fmla="*/ 71438 h 998"/>
                  <a:gd name="T4" fmla="*/ 82550 w 415"/>
                  <a:gd name="T5" fmla="*/ 287338 h 998"/>
                  <a:gd name="T6" fmla="*/ 11113 w 415"/>
                  <a:gd name="T7" fmla="*/ 863600 h 998"/>
                  <a:gd name="T8" fmla="*/ 153988 w 415"/>
                  <a:gd name="T9" fmla="*/ 1295400 h 998"/>
                  <a:gd name="T10" fmla="*/ 514350 w 415"/>
                  <a:gd name="T11" fmla="*/ 1511300 h 998"/>
                  <a:gd name="T12" fmla="*/ 658813 w 415"/>
                  <a:gd name="T13" fmla="*/ 1584325 h 9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"/>
                  <a:gd name="T22" fmla="*/ 0 h 998"/>
                  <a:gd name="T23" fmla="*/ 415 w 415"/>
                  <a:gd name="T24" fmla="*/ 998 h 9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" h="998">
                    <a:moveTo>
                      <a:pt x="415" y="0"/>
                    </a:moveTo>
                    <a:cubicBezTo>
                      <a:pt x="354" y="7"/>
                      <a:pt x="293" y="15"/>
                      <a:pt x="233" y="45"/>
                    </a:cubicBezTo>
                    <a:cubicBezTo>
                      <a:pt x="173" y="75"/>
                      <a:pt x="90" y="98"/>
                      <a:pt x="52" y="181"/>
                    </a:cubicBezTo>
                    <a:cubicBezTo>
                      <a:pt x="14" y="264"/>
                      <a:pt x="0" y="438"/>
                      <a:pt x="7" y="544"/>
                    </a:cubicBezTo>
                    <a:cubicBezTo>
                      <a:pt x="14" y="650"/>
                      <a:pt x="44" y="748"/>
                      <a:pt x="97" y="816"/>
                    </a:cubicBezTo>
                    <a:cubicBezTo>
                      <a:pt x="150" y="884"/>
                      <a:pt x="271" y="922"/>
                      <a:pt x="324" y="952"/>
                    </a:cubicBezTo>
                    <a:cubicBezTo>
                      <a:pt x="377" y="982"/>
                      <a:pt x="396" y="990"/>
                      <a:pt x="415" y="998"/>
                    </a:cubicBezTo>
                  </a:path>
                </a:pathLst>
              </a:custGeom>
              <a:solidFill>
                <a:srgbClr val="000099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808" name="フリーフォーム 1628">
                <a:extLst>
                  <a:ext uri="{FF2B5EF4-FFF2-40B4-BE49-F238E27FC236}">
                    <a16:creationId xmlns:a16="http://schemas.microsoft.com/office/drawing/2014/main" id="{EAD0D7C4-1657-1184-E3AE-C72D23C38369}"/>
                  </a:ext>
                </a:extLst>
              </p:cNvPr>
              <p:cNvSpPr/>
              <p:nvPr/>
            </p:nvSpPr>
            <p:spPr>
              <a:xfrm flipV="1">
                <a:off x="5883724" y="2727437"/>
                <a:ext cx="810022" cy="1243288"/>
              </a:xfrm>
              <a:custGeom>
                <a:avLst/>
                <a:gdLst>
                  <a:gd name="connsiteX0" fmla="*/ 474194 w 492667"/>
                  <a:gd name="connsiteY0" fmla="*/ 592 h 748931"/>
                  <a:gd name="connsiteX1" fmla="*/ 178630 w 492667"/>
                  <a:gd name="connsiteY1" fmla="*/ 37538 h 748931"/>
                  <a:gd name="connsiteX2" fmla="*/ 3139 w 492667"/>
                  <a:gd name="connsiteY2" fmla="*/ 240738 h 748931"/>
                  <a:gd name="connsiteX3" fmla="*/ 77030 w 492667"/>
                  <a:gd name="connsiteY3" fmla="*/ 462410 h 748931"/>
                  <a:gd name="connsiteX4" fmla="*/ 215576 w 492667"/>
                  <a:gd name="connsiteY4" fmla="*/ 702556 h 748931"/>
                  <a:gd name="connsiteX5" fmla="*/ 492667 w 492667"/>
                  <a:gd name="connsiteY5" fmla="*/ 748738 h 74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667" h="748931">
                    <a:moveTo>
                      <a:pt x="474194" y="592"/>
                    </a:moveTo>
                    <a:cubicBezTo>
                      <a:pt x="365666" y="-947"/>
                      <a:pt x="257139" y="-2486"/>
                      <a:pt x="178630" y="37538"/>
                    </a:cubicBezTo>
                    <a:cubicBezTo>
                      <a:pt x="100121" y="77562"/>
                      <a:pt x="20072" y="169926"/>
                      <a:pt x="3139" y="240738"/>
                    </a:cubicBezTo>
                    <a:cubicBezTo>
                      <a:pt x="-13794" y="311550"/>
                      <a:pt x="41624" y="385440"/>
                      <a:pt x="77030" y="462410"/>
                    </a:cubicBezTo>
                    <a:cubicBezTo>
                      <a:pt x="112436" y="539380"/>
                      <a:pt x="146303" y="654835"/>
                      <a:pt x="215576" y="702556"/>
                    </a:cubicBezTo>
                    <a:cubicBezTo>
                      <a:pt x="284849" y="750277"/>
                      <a:pt x="388758" y="749507"/>
                      <a:pt x="492667" y="74873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09" name="Freeform 1419">
                <a:extLst>
                  <a:ext uri="{FF2B5EF4-FFF2-40B4-BE49-F238E27FC236}">
                    <a16:creationId xmlns:a16="http://schemas.microsoft.com/office/drawing/2014/main" id="{0E7BF7CF-4B68-A90F-7E36-8507198A8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5327" y="3143795"/>
                <a:ext cx="329596" cy="606246"/>
              </a:xfrm>
              <a:custGeom>
                <a:avLst/>
                <a:gdLst>
                  <a:gd name="T0" fmla="*/ 658813 w 415"/>
                  <a:gd name="T1" fmla="*/ 0 h 998"/>
                  <a:gd name="T2" fmla="*/ 369888 w 415"/>
                  <a:gd name="T3" fmla="*/ 71438 h 998"/>
                  <a:gd name="T4" fmla="*/ 82550 w 415"/>
                  <a:gd name="T5" fmla="*/ 287338 h 998"/>
                  <a:gd name="T6" fmla="*/ 11113 w 415"/>
                  <a:gd name="T7" fmla="*/ 863600 h 998"/>
                  <a:gd name="T8" fmla="*/ 153988 w 415"/>
                  <a:gd name="T9" fmla="*/ 1295400 h 998"/>
                  <a:gd name="T10" fmla="*/ 514350 w 415"/>
                  <a:gd name="T11" fmla="*/ 1511300 h 998"/>
                  <a:gd name="T12" fmla="*/ 658813 w 415"/>
                  <a:gd name="T13" fmla="*/ 1584325 h 9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"/>
                  <a:gd name="T22" fmla="*/ 0 h 998"/>
                  <a:gd name="T23" fmla="*/ 415 w 415"/>
                  <a:gd name="T24" fmla="*/ 998 h 9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" h="998">
                    <a:moveTo>
                      <a:pt x="415" y="0"/>
                    </a:moveTo>
                    <a:cubicBezTo>
                      <a:pt x="354" y="7"/>
                      <a:pt x="293" y="15"/>
                      <a:pt x="233" y="45"/>
                    </a:cubicBezTo>
                    <a:cubicBezTo>
                      <a:pt x="173" y="75"/>
                      <a:pt x="90" y="98"/>
                      <a:pt x="52" y="181"/>
                    </a:cubicBezTo>
                    <a:cubicBezTo>
                      <a:pt x="14" y="264"/>
                      <a:pt x="0" y="438"/>
                      <a:pt x="7" y="544"/>
                    </a:cubicBezTo>
                    <a:cubicBezTo>
                      <a:pt x="14" y="650"/>
                      <a:pt x="44" y="748"/>
                      <a:pt x="97" y="816"/>
                    </a:cubicBezTo>
                    <a:cubicBezTo>
                      <a:pt x="150" y="884"/>
                      <a:pt x="271" y="922"/>
                      <a:pt x="324" y="952"/>
                    </a:cubicBezTo>
                    <a:cubicBezTo>
                      <a:pt x="377" y="982"/>
                      <a:pt x="396" y="990"/>
                      <a:pt x="415" y="998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</p:grpSp>
        <p:grpSp>
          <p:nvGrpSpPr>
            <p:cNvPr id="6095" name="Group 657">
              <a:extLst>
                <a:ext uri="{FF2B5EF4-FFF2-40B4-BE49-F238E27FC236}">
                  <a16:creationId xmlns:a16="http://schemas.microsoft.com/office/drawing/2014/main" id="{066646B2-0483-F266-CDAF-AA6C2DBE04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0489" y="3741511"/>
              <a:ext cx="1907620" cy="2651532"/>
              <a:chOff x="2158" y="683"/>
              <a:chExt cx="918" cy="3027"/>
            </a:xfrm>
          </p:grpSpPr>
          <p:grpSp>
            <p:nvGrpSpPr>
              <p:cNvPr id="6109" name="Group 658">
                <a:extLst>
                  <a:ext uri="{FF2B5EF4-FFF2-40B4-BE49-F238E27FC236}">
                    <a16:creationId xmlns:a16="http://schemas.microsoft.com/office/drawing/2014/main" id="{045D4E71-5760-8131-3DDC-544B938909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35" y="3098"/>
                <a:ext cx="130" cy="612"/>
                <a:chOff x="2927" y="3058"/>
                <a:chExt cx="130" cy="612"/>
              </a:xfrm>
            </p:grpSpPr>
            <p:sp>
              <p:nvSpPr>
                <p:cNvPr id="6770" name="Line 659">
                  <a:extLst>
                    <a:ext uri="{FF2B5EF4-FFF2-40B4-BE49-F238E27FC236}">
                      <a16:creationId xmlns:a16="http://schemas.microsoft.com/office/drawing/2014/main" id="{4C56DB15-897D-B6C3-B5E6-0EB73AF212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1" y="365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1" name="Line 660">
                  <a:extLst>
                    <a:ext uri="{FF2B5EF4-FFF2-40B4-BE49-F238E27FC236}">
                      <a16:creationId xmlns:a16="http://schemas.microsoft.com/office/drawing/2014/main" id="{8DEC113E-5B61-EB9A-43E9-E6D549415CF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3" y="36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2" name="Line 661">
                  <a:extLst>
                    <a:ext uri="{FF2B5EF4-FFF2-40B4-BE49-F238E27FC236}">
                      <a16:creationId xmlns:a16="http://schemas.microsoft.com/office/drawing/2014/main" id="{8FD8AF14-3A4E-C64A-44D0-ADA1D01381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4" y="36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3" name="Line 662">
                  <a:extLst>
                    <a:ext uri="{FF2B5EF4-FFF2-40B4-BE49-F238E27FC236}">
                      <a16:creationId xmlns:a16="http://schemas.microsoft.com/office/drawing/2014/main" id="{957F48D5-10E6-E4EA-13B6-47C465794E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3" y="36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4" name="Line 663">
                  <a:extLst>
                    <a:ext uri="{FF2B5EF4-FFF2-40B4-BE49-F238E27FC236}">
                      <a16:creationId xmlns:a16="http://schemas.microsoft.com/office/drawing/2014/main" id="{BA14FCBA-DC24-A741-2122-488E084083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4" y="35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5" name="Line 664">
                  <a:extLst>
                    <a:ext uri="{FF2B5EF4-FFF2-40B4-BE49-F238E27FC236}">
                      <a16:creationId xmlns:a16="http://schemas.microsoft.com/office/drawing/2014/main" id="{3DC8ADD7-E788-E368-A196-882585A040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65923">
                  <a:off x="2971" y="35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6" name="Line 665">
                  <a:extLst>
                    <a:ext uri="{FF2B5EF4-FFF2-40B4-BE49-F238E27FC236}">
                      <a16:creationId xmlns:a16="http://schemas.microsoft.com/office/drawing/2014/main" id="{19ADF9DE-1B42-7B19-06A6-4305AC8E5F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71201">
                  <a:off x="2968" y="35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7" name="Line 666">
                  <a:extLst>
                    <a:ext uri="{FF2B5EF4-FFF2-40B4-BE49-F238E27FC236}">
                      <a16:creationId xmlns:a16="http://schemas.microsoft.com/office/drawing/2014/main" id="{3606F1C4-AFE5-A1B7-8E7A-2959B0CC0B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64" y="352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8" name="Line 667">
                  <a:extLst>
                    <a:ext uri="{FF2B5EF4-FFF2-40B4-BE49-F238E27FC236}">
                      <a16:creationId xmlns:a16="http://schemas.microsoft.com/office/drawing/2014/main" id="{F4D6D666-6D15-78F3-09E5-0592E9FDA3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8" y="33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79" name="Line 668">
                  <a:extLst>
                    <a:ext uri="{FF2B5EF4-FFF2-40B4-BE49-F238E27FC236}">
                      <a16:creationId xmlns:a16="http://schemas.microsoft.com/office/drawing/2014/main" id="{E7668FBE-0155-1C1C-376B-9A366C44AA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0" y="337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0" name="Line 669">
                  <a:extLst>
                    <a:ext uri="{FF2B5EF4-FFF2-40B4-BE49-F238E27FC236}">
                      <a16:creationId xmlns:a16="http://schemas.microsoft.com/office/drawing/2014/main" id="{F09A5675-A70F-88A4-DCAA-72DE8C70FB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1" y="33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1" name="Line 670">
                  <a:extLst>
                    <a:ext uri="{FF2B5EF4-FFF2-40B4-BE49-F238E27FC236}">
                      <a16:creationId xmlns:a16="http://schemas.microsoft.com/office/drawing/2014/main" id="{1396AB0B-35CA-60B8-C4A0-CC5C4A0739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0" y="3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2" name="Line 671">
                  <a:extLst>
                    <a:ext uri="{FF2B5EF4-FFF2-40B4-BE49-F238E27FC236}">
                      <a16:creationId xmlns:a16="http://schemas.microsoft.com/office/drawing/2014/main" id="{1C66CDD0-1979-2E19-B831-C59B70BC76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1" y="33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3" name="Line 672">
                  <a:extLst>
                    <a:ext uri="{FF2B5EF4-FFF2-40B4-BE49-F238E27FC236}">
                      <a16:creationId xmlns:a16="http://schemas.microsoft.com/office/drawing/2014/main" id="{FC748399-76AA-481C-456A-7DA816B6DD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3" y="32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4" name="Line 673">
                  <a:extLst>
                    <a:ext uri="{FF2B5EF4-FFF2-40B4-BE49-F238E27FC236}">
                      <a16:creationId xmlns:a16="http://schemas.microsoft.com/office/drawing/2014/main" id="{B17441BC-9B97-63DA-B240-6CAE505C8E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4" y="32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5" name="Line 674">
                  <a:extLst>
                    <a:ext uri="{FF2B5EF4-FFF2-40B4-BE49-F238E27FC236}">
                      <a16:creationId xmlns:a16="http://schemas.microsoft.com/office/drawing/2014/main" id="{B49233E7-2EBC-0422-F16E-86DC738FCA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33" y="32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6" name="Line 675">
                  <a:extLst>
                    <a:ext uri="{FF2B5EF4-FFF2-40B4-BE49-F238E27FC236}">
                      <a16:creationId xmlns:a16="http://schemas.microsoft.com/office/drawing/2014/main" id="{FB635C14-C3B5-CF91-B8A5-04D420E1A4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402590">
                  <a:off x="2941" y="324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7" name="Line 676">
                  <a:extLst>
                    <a:ext uri="{FF2B5EF4-FFF2-40B4-BE49-F238E27FC236}">
                      <a16:creationId xmlns:a16="http://schemas.microsoft.com/office/drawing/2014/main" id="{26AAEFF8-1BB7-5B5D-EDE5-44FB9EC3B5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402590">
                  <a:off x="3020" y="309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8" name="Line 677">
                  <a:extLst>
                    <a:ext uri="{FF2B5EF4-FFF2-40B4-BE49-F238E27FC236}">
                      <a16:creationId xmlns:a16="http://schemas.microsoft.com/office/drawing/2014/main" id="{7CD0E9AD-9662-4CC3-A580-847BF32858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402590">
                  <a:off x="3021" y="30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89" name="Line 678">
                  <a:extLst>
                    <a:ext uri="{FF2B5EF4-FFF2-40B4-BE49-F238E27FC236}">
                      <a16:creationId xmlns:a16="http://schemas.microsoft.com/office/drawing/2014/main" id="{3A094737-6579-7623-4958-B430E1C799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0" y="305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0" name="Line 679">
                  <a:extLst>
                    <a:ext uri="{FF2B5EF4-FFF2-40B4-BE49-F238E27FC236}">
                      <a16:creationId xmlns:a16="http://schemas.microsoft.com/office/drawing/2014/main" id="{C04BC51F-F016-3A38-B665-A3E3DF0108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97022">
                  <a:off x="3014" y="31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1" name="Line 680">
                  <a:extLst>
                    <a:ext uri="{FF2B5EF4-FFF2-40B4-BE49-F238E27FC236}">
                      <a16:creationId xmlns:a16="http://schemas.microsoft.com/office/drawing/2014/main" id="{DD1D648A-AD2F-1D44-871C-530E4061D7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9125">
                  <a:off x="3006" y="31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2" name="Line 681">
                  <a:extLst>
                    <a:ext uri="{FF2B5EF4-FFF2-40B4-BE49-F238E27FC236}">
                      <a16:creationId xmlns:a16="http://schemas.microsoft.com/office/drawing/2014/main" id="{977A0527-2704-3EFD-D83F-A7F839999A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995" y="31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3" name="Line 682">
                  <a:extLst>
                    <a:ext uri="{FF2B5EF4-FFF2-40B4-BE49-F238E27FC236}">
                      <a16:creationId xmlns:a16="http://schemas.microsoft.com/office/drawing/2014/main" id="{1C80DE6E-AA1D-7418-3C06-E2C3F0D736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988" y="31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4" name="Line 683">
                  <a:extLst>
                    <a:ext uri="{FF2B5EF4-FFF2-40B4-BE49-F238E27FC236}">
                      <a16:creationId xmlns:a16="http://schemas.microsoft.com/office/drawing/2014/main" id="{96F40AE8-79AB-7F84-9BD4-BAB60C94EC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975" y="31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5" name="Line 684">
                  <a:extLst>
                    <a:ext uri="{FF2B5EF4-FFF2-40B4-BE49-F238E27FC236}">
                      <a16:creationId xmlns:a16="http://schemas.microsoft.com/office/drawing/2014/main" id="{7704E64F-EF3A-022F-B4F1-57595BD4AE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964" y="319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6" name="Line 685">
                  <a:extLst>
                    <a:ext uri="{FF2B5EF4-FFF2-40B4-BE49-F238E27FC236}">
                      <a16:creationId xmlns:a16="http://schemas.microsoft.com/office/drawing/2014/main" id="{1E456EB7-0805-2BA5-91EB-6312BCED57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30399">
                  <a:off x="2956" y="32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7" name="Line 686">
                  <a:extLst>
                    <a:ext uri="{FF2B5EF4-FFF2-40B4-BE49-F238E27FC236}">
                      <a16:creationId xmlns:a16="http://schemas.microsoft.com/office/drawing/2014/main" id="{A84C093B-A824-C1E9-EE35-8FC2B99C3D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948" y="32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8" name="Line 687">
                  <a:extLst>
                    <a:ext uri="{FF2B5EF4-FFF2-40B4-BE49-F238E27FC236}">
                      <a16:creationId xmlns:a16="http://schemas.microsoft.com/office/drawing/2014/main" id="{FE0582BD-EEDB-E910-8282-AB09718D8F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60" y="350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99" name="Line 688">
                  <a:extLst>
                    <a:ext uri="{FF2B5EF4-FFF2-40B4-BE49-F238E27FC236}">
                      <a16:creationId xmlns:a16="http://schemas.microsoft.com/office/drawing/2014/main" id="{4047EFC2-3FD6-12E8-F0F3-97763ABEB7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54" y="349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0" name="Line 689">
                  <a:extLst>
                    <a:ext uri="{FF2B5EF4-FFF2-40B4-BE49-F238E27FC236}">
                      <a16:creationId xmlns:a16="http://schemas.microsoft.com/office/drawing/2014/main" id="{E4754A81-FFE9-18B6-774C-3BC1E30AAB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46" y="347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1" name="Line 690">
                  <a:extLst>
                    <a:ext uri="{FF2B5EF4-FFF2-40B4-BE49-F238E27FC236}">
                      <a16:creationId xmlns:a16="http://schemas.microsoft.com/office/drawing/2014/main" id="{611B6519-EC19-1E89-EE31-588910B965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41" y="345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2" name="Line 691">
                  <a:extLst>
                    <a:ext uri="{FF2B5EF4-FFF2-40B4-BE49-F238E27FC236}">
                      <a16:creationId xmlns:a16="http://schemas.microsoft.com/office/drawing/2014/main" id="{FC025D70-BEAF-2480-7ADC-BEB64C6520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35" y="344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3" name="Line 692">
                  <a:extLst>
                    <a:ext uri="{FF2B5EF4-FFF2-40B4-BE49-F238E27FC236}">
                      <a16:creationId xmlns:a16="http://schemas.microsoft.com/office/drawing/2014/main" id="{F9480474-2FF8-1FB1-2357-01A05DA28A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988000">
                  <a:off x="2930" y="342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4" name="Line 693">
                  <a:extLst>
                    <a:ext uri="{FF2B5EF4-FFF2-40B4-BE49-F238E27FC236}">
                      <a16:creationId xmlns:a16="http://schemas.microsoft.com/office/drawing/2014/main" id="{3089ED32-9ED5-809C-98C8-9F919BE969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427062">
                  <a:off x="2927" y="340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05" name="Line 694">
                  <a:extLst>
                    <a:ext uri="{FF2B5EF4-FFF2-40B4-BE49-F238E27FC236}">
                      <a16:creationId xmlns:a16="http://schemas.microsoft.com/office/drawing/2014/main" id="{B61E77B6-DBF9-7A53-D92A-40D37FC1C4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3" y="36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0" name="Group 695">
                <a:extLst>
                  <a:ext uri="{FF2B5EF4-FFF2-40B4-BE49-F238E27FC236}">
                    <a16:creationId xmlns:a16="http://schemas.microsoft.com/office/drawing/2014/main" id="{4C8DF62D-33EC-2EF2-15DA-28C60C0861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76" y="2822"/>
                <a:ext cx="128" cy="853"/>
                <a:chOff x="2176" y="2810"/>
                <a:chExt cx="128" cy="853"/>
              </a:xfrm>
            </p:grpSpPr>
            <p:sp>
              <p:nvSpPr>
                <p:cNvPr id="6720" name="Line 696">
                  <a:extLst>
                    <a:ext uri="{FF2B5EF4-FFF2-40B4-BE49-F238E27FC236}">
                      <a16:creationId xmlns:a16="http://schemas.microsoft.com/office/drawing/2014/main" id="{1CF53233-EC19-2E41-7BD6-3A95C4F53C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0" y="36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1" name="Line 697">
                  <a:extLst>
                    <a:ext uri="{FF2B5EF4-FFF2-40B4-BE49-F238E27FC236}">
                      <a16:creationId xmlns:a16="http://schemas.microsoft.com/office/drawing/2014/main" id="{0D6FB026-561E-C94E-5824-A9525211FF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36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2" name="Line 698">
                  <a:extLst>
                    <a:ext uri="{FF2B5EF4-FFF2-40B4-BE49-F238E27FC236}">
                      <a16:creationId xmlns:a16="http://schemas.microsoft.com/office/drawing/2014/main" id="{5993FBE1-25CB-95AC-BA3E-900E688DB1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3" y="36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3" name="Line 699">
                  <a:extLst>
                    <a:ext uri="{FF2B5EF4-FFF2-40B4-BE49-F238E27FC236}">
                      <a16:creationId xmlns:a16="http://schemas.microsoft.com/office/drawing/2014/main" id="{832DE4D0-890A-D8D5-6337-976D1564FF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359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4" name="Line 700">
                  <a:extLst>
                    <a:ext uri="{FF2B5EF4-FFF2-40B4-BE49-F238E27FC236}">
                      <a16:creationId xmlns:a16="http://schemas.microsoft.com/office/drawing/2014/main" id="{8BCBF674-5DA9-4B32-C2F2-6C6AA92513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3" y="35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5" name="Line 701">
                  <a:extLst>
                    <a:ext uri="{FF2B5EF4-FFF2-40B4-BE49-F238E27FC236}">
                      <a16:creationId xmlns:a16="http://schemas.microsoft.com/office/drawing/2014/main" id="{C4547EFF-0D18-15C8-39D0-C667850719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65923">
                  <a:off x="2220" y="355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6" name="Line 702">
                  <a:extLst>
                    <a:ext uri="{FF2B5EF4-FFF2-40B4-BE49-F238E27FC236}">
                      <a16:creationId xmlns:a16="http://schemas.microsoft.com/office/drawing/2014/main" id="{12D12F15-FF6A-CA03-003D-0AF7129BC13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71201">
                  <a:off x="2217" y="35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7" name="Line 703">
                  <a:extLst>
                    <a:ext uri="{FF2B5EF4-FFF2-40B4-BE49-F238E27FC236}">
                      <a16:creationId xmlns:a16="http://schemas.microsoft.com/office/drawing/2014/main" id="{01BDB51A-B195-6AD2-8F31-4A0B4685E3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213" y="352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8" name="Line 704">
                  <a:extLst>
                    <a:ext uri="{FF2B5EF4-FFF2-40B4-BE49-F238E27FC236}">
                      <a16:creationId xmlns:a16="http://schemas.microsoft.com/office/drawing/2014/main" id="{F4CF1AC9-643F-A397-9961-3C98385998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77" y="33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29" name="Line 705">
                  <a:extLst>
                    <a:ext uri="{FF2B5EF4-FFF2-40B4-BE49-F238E27FC236}">
                      <a16:creationId xmlns:a16="http://schemas.microsoft.com/office/drawing/2014/main" id="{59D3C0A5-7471-FCA2-B27A-67CF6E5333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79" y="33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0" name="Line 706">
                  <a:extLst>
                    <a:ext uri="{FF2B5EF4-FFF2-40B4-BE49-F238E27FC236}">
                      <a16:creationId xmlns:a16="http://schemas.microsoft.com/office/drawing/2014/main" id="{2DF6D974-D63D-2209-2200-4937AC192F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88" y="33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1" name="Line 707">
                  <a:extLst>
                    <a:ext uri="{FF2B5EF4-FFF2-40B4-BE49-F238E27FC236}">
                      <a16:creationId xmlns:a16="http://schemas.microsoft.com/office/drawing/2014/main" id="{0F52199B-5CE9-D931-4070-B774C66B3F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197" y="331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2" name="Line 708">
                  <a:extLst>
                    <a:ext uri="{FF2B5EF4-FFF2-40B4-BE49-F238E27FC236}">
                      <a16:creationId xmlns:a16="http://schemas.microsoft.com/office/drawing/2014/main" id="{D4A8FD75-9B9C-2394-B92B-5D4B4F5E11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80" y="33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3" name="Line 709">
                  <a:extLst>
                    <a:ext uri="{FF2B5EF4-FFF2-40B4-BE49-F238E27FC236}">
                      <a16:creationId xmlns:a16="http://schemas.microsoft.com/office/drawing/2014/main" id="{9F58077A-3FEC-DE0D-AA9D-BD6A5055EA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5" y="31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4" name="Line 710">
                  <a:extLst>
                    <a:ext uri="{FF2B5EF4-FFF2-40B4-BE49-F238E27FC236}">
                      <a16:creationId xmlns:a16="http://schemas.microsoft.com/office/drawing/2014/main" id="{3BE2F610-6C6C-970E-DFBB-990C760F49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30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5" name="Line 711">
                  <a:extLst>
                    <a:ext uri="{FF2B5EF4-FFF2-40B4-BE49-F238E27FC236}">
                      <a16:creationId xmlns:a16="http://schemas.microsoft.com/office/drawing/2014/main" id="{59E1D1E6-98CD-C449-A717-5EA24D839B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224" y="32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6" name="Line 712">
                  <a:extLst>
                    <a:ext uri="{FF2B5EF4-FFF2-40B4-BE49-F238E27FC236}">
                      <a16:creationId xmlns:a16="http://schemas.microsoft.com/office/drawing/2014/main" id="{92FF559F-578F-EFCF-7F52-6146A37B91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209" y="350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7" name="Line 713">
                  <a:extLst>
                    <a:ext uri="{FF2B5EF4-FFF2-40B4-BE49-F238E27FC236}">
                      <a16:creationId xmlns:a16="http://schemas.microsoft.com/office/drawing/2014/main" id="{A998E6C0-EE1D-E079-4B08-71C407C8E9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203" y="34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8" name="Line 714">
                  <a:extLst>
                    <a:ext uri="{FF2B5EF4-FFF2-40B4-BE49-F238E27FC236}">
                      <a16:creationId xmlns:a16="http://schemas.microsoft.com/office/drawing/2014/main" id="{91D84E79-D458-414B-3CB4-438029A9B7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195" y="346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39" name="Line 715">
                  <a:extLst>
                    <a:ext uri="{FF2B5EF4-FFF2-40B4-BE49-F238E27FC236}">
                      <a16:creationId xmlns:a16="http://schemas.microsoft.com/office/drawing/2014/main" id="{DE3FFD1C-7CA4-CCB1-9880-9C6BC45715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190" y="345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0" name="Line 716">
                  <a:extLst>
                    <a:ext uri="{FF2B5EF4-FFF2-40B4-BE49-F238E27FC236}">
                      <a16:creationId xmlns:a16="http://schemas.microsoft.com/office/drawing/2014/main" id="{16F7AAB1-47C1-40CD-16DF-A0FE53C10B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184" y="343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1" name="Line 717">
                  <a:extLst>
                    <a:ext uri="{FF2B5EF4-FFF2-40B4-BE49-F238E27FC236}">
                      <a16:creationId xmlns:a16="http://schemas.microsoft.com/office/drawing/2014/main" id="{DB3B2C2E-2A24-2FA4-B1E7-E89029A0C8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988000">
                  <a:off x="2179" y="341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2" name="Line 718">
                  <a:extLst>
                    <a:ext uri="{FF2B5EF4-FFF2-40B4-BE49-F238E27FC236}">
                      <a16:creationId xmlns:a16="http://schemas.microsoft.com/office/drawing/2014/main" id="{B868F3DC-239B-BF9C-4540-5B696A1FD6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427062">
                  <a:off x="2176" y="339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3" name="Line 719">
                  <a:extLst>
                    <a:ext uri="{FF2B5EF4-FFF2-40B4-BE49-F238E27FC236}">
                      <a16:creationId xmlns:a16="http://schemas.microsoft.com/office/drawing/2014/main" id="{859B25BD-97DD-522B-CB7D-0BFD663A41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36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4" name="Line 720">
                  <a:extLst>
                    <a:ext uri="{FF2B5EF4-FFF2-40B4-BE49-F238E27FC236}">
                      <a16:creationId xmlns:a16="http://schemas.microsoft.com/office/drawing/2014/main" id="{9F051797-4D9E-ED24-0D70-1314E17EE4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19" y="30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5" name="Line 721">
                  <a:extLst>
                    <a:ext uri="{FF2B5EF4-FFF2-40B4-BE49-F238E27FC236}">
                      <a16:creationId xmlns:a16="http://schemas.microsoft.com/office/drawing/2014/main" id="{A5B0F010-ACA0-50DF-4543-1E9FAB7476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29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6" name="Line 722">
                  <a:extLst>
                    <a:ext uri="{FF2B5EF4-FFF2-40B4-BE49-F238E27FC236}">
                      <a16:creationId xmlns:a16="http://schemas.microsoft.com/office/drawing/2014/main" id="{96594771-5DD0-0C61-FD57-8F8117566D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29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7" name="Line 723">
                  <a:extLst>
                    <a:ext uri="{FF2B5EF4-FFF2-40B4-BE49-F238E27FC236}">
                      <a16:creationId xmlns:a16="http://schemas.microsoft.com/office/drawing/2014/main" id="{52034AFD-49F8-74CB-E43C-8F2FCA2537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29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8" name="Line 724">
                  <a:extLst>
                    <a:ext uri="{FF2B5EF4-FFF2-40B4-BE49-F238E27FC236}">
                      <a16:creationId xmlns:a16="http://schemas.microsoft.com/office/drawing/2014/main" id="{6508F76E-695E-A475-6B49-88938AB790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294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49" name="Line 725">
                  <a:extLst>
                    <a:ext uri="{FF2B5EF4-FFF2-40B4-BE49-F238E27FC236}">
                      <a16:creationId xmlns:a16="http://schemas.microsoft.com/office/drawing/2014/main" id="{1CE36831-AB14-26A2-C6B2-CE6B60513D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30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0" name="Line 726">
                  <a:extLst>
                    <a:ext uri="{FF2B5EF4-FFF2-40B4-BE49-F238E27FC236}">
                      <a16:creationId xmlns:a16="http://schemas.microsoft.com/office/drawing/2014/main" id="{CE030789-A6ED-0A87-FF59-53409E79B1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19" y="313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1" name="Line 727">
                  <a:extLst>
                    <a:ext uri="{FF2B5EF4-FFF2-40B4-BE49-F238E27FC236}">
                      <a16:creationId xmlns:a16="http://schemas.microsoft.com/office/drawing/2014/main" id="{23BCD715-78B3-2971-382C-1C5E6CFAF8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31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2" name="Line 728">
                  <a:extLst>
                    <a:ext uri="{FF2B5EF4-FFF2-40B4-BE49-F238E27FC236}">
                      <a16:creationId xmlns:a16="http://schemas.microsoft.com/office/drawing/2014/main" id="{C5B61819-0B60-9370-6A3E-67061D025B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310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3" name="Line 729">
                  <a:extLst>
                    <a:ext uri="{FF2B5EF4-FFF2-40B4-BE49-F238E27FC236}">
                      <a16:creationId xmlns:a16="http://schemas.microsoft.com/office/drawing/2014/main" id="{48205AE7-DB5B-E3FD-CD51-10C80BF9F7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308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4" name="Line 730">
                  <a:extLst>
                    <a:ext uri="{FF2B5EF4-FFF2-40B4-BE49-F238E27FC236}">
                      <a16:creationId xmlns:a16="http://schemas.microsoft.com/office/drawing/2014/main" id="{B213B249-7277-2C07-1DCF-D0BDB0DCFA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2" y="306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5" name="Line 731">
                  <a:extLst>
                    <a:ext uri="{FF2B5EF4-FFF2-40B4-BE49-F238E27FC236}">
                      <a16:creationId xmlns:a16="http://schemas.microsoft.com/office/drawing/2014/main" id="{76D33723-2425-999A-EBA5-6777B6363C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315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6" name="Line 732">
                  <a:extLst>
                    <a:ext uri="{FF2B5EF4-FFF2-40B4-BE49-F238E27FC236}">
                      <a16:creationId xmlns:a16="http://schemas.microsoft.com/office/drawing/2014/main" id="{94062C04-179A-1121-BAC9-6EB2362D06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402590">
                  <a:off x="2213" y="32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7" name="Line 733">
                  <a:extLst>
                    <a:ext uri="{FF2B5EF4-FFF2-40B4-BE49-F238E27FC236}">
                      <a16:creationId xmlns:a16="http://schemas.microsoft.com/office/drawing/2014/main" id="{FDA9EC3A-4746-84EC-82C4-35402CA13B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402590">
                  <a:off x="2210" y="32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8" name="Line 734">
                  <a:extLst>
                    <a:ext uri="{FF2B5EF4-FFF2-40B4-BE49-F238E27FC236}">
                      <a16:creationId xmlns:a16="http://schemas.microsoft.com/office/drawing/2014/main" id="{296E831D-3C11-51BA-A0A5-43324545FF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95034">
                  <a:off x="2219" y="32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59" name="Line 735">
                  <a:extLst>
                    <a:ext uri="{FF2B5EF4-FFF2-40B4-BE49-F238E27FC236}">
                      <a16:creationId xmlns:a16="http://schemas.microsoft.com/office/drawing/2014/main" id="{A39C2E22-679D-DB01-B851-15EE443632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71998">
                  <a:off x="2225" y="31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0" name="Line 736">
                  <a:extLst>
                    <a:ext uri="{FF2B5EF4-FFF2-40B4-BE49-F238E27FC236}">
                      <a16:creationId xmlns:a16="http://schemas.microsoft.com/office/drawing/2014/main" id="{78793A21-318D-30F5-A26A-294DEFAE87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38" y="287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1" name="Line 737">
                  <a:extLst>
                    <a:ext uri="{FF2B5EF4-FFF2-40B4-BE49-F238E27FC236}">
                      <a16:creationId xmlns:a16="http://schemas.microsoft.com/office/drawing/2014/main" id="{74D69895-5833-7D5D-04B8-CB1BA56857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31" y="28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2" name="Line 738">
                  <a:extLst>
                    <a:ext uri="{FF2B5EF4-FFF2-40B4-BE49-F238E27FC236}">
                      <a16:creationId xmlns:a16="http://schemas.microsoft.com/office/drawing/2014/main" id="{1B3D66C8-2805-9A4F-8F81-CF8BA86F39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43" y="28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3" name="Line 739">
                  <a:extLst>
                    <a:ext uri="{FF2B5EF4-FFF2-40B4-BE49-F238E27FC236}">
                      <a16:creationId xmlns:a16="http://schemas.microsoft.com/office/drawing/2014/main" id="{9D448955-22CF-AB70-2CE0-284D1414AA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51" y="284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4" name="Line 740">
                  <a:extLst>
                    <a:ext uri="{FF2B5EF4-FFF2-40B4-BE49-F238E27FC236}">
                      <a16:creationId xmlns:a16="http://schemas.microsoft.com/office/drawing/2014/main" id="{D5CB8C80-FAD2-5557-35BB-6E192546D0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59198">
                  <a:off x="2204" y="33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5" name="Line 741">
                  <a:extLst>
                    <a:ext uri="{FF2B5EF4-FFF2-40B4-BE49-F238E27FC236}">
                      <a16:creationId xmlns:a16="http://schemas.microsoft.com/office/drawing/2014/main" id="{BE3A34E0-5395-62E8-A23F-8838E7213A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205" y="32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6" name="Line 742">
                  <a:extLst>
                    <a:ext uri="{FF2B5EF4-FFF2-40B4-BE49-F238E27FC236}">
                      <a16:creationId xmlns:a16="http://schemas.microsoft.com/office/drawing/2014/main" id="{1AE4EF2A-DA68-3C8C-0E81-01806571A9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3" y="292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7" name="Line 743">
                  <a:extLst>
                    <a:ext uri="{FF2B5EF4-FFF2-40B4-BE49-F238E27FC236}">
                      <a16:creationId xmlns:a16="http://schemas.microsoft.com/office/drawing/2014/main" id="{59DFAD0E-C094-B9A4-F485-AE721074E0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95034">
                  <a:off x="2225" y="29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8" name="Line 744">
                  <a:extLst>
                    <a:ext uri="{FF2B5EF4-FFF2-40B4-BE49-F238E27FC236}">
                      <a16:creationId xmlns:a16="http://schemas.microsoft.com/office/drawing/2014/main" id="{073340E7-516B-37F0-0C2D-8A738C4ECD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57" y="28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69" name="Line 745">
                  <a:extLst>
                    <a:ext uri="{FF2B5EF4-FFF2-40B4-BE49-F238E27FC236}">
                      <a16:creationId xmlns:a16="http://schemas.microsoft.com/office/drawing/2014/main" id="{2EF25BD6-26C7-7EA5-A8C7-D583FF451A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1599">
                  <a:off x="2268" y="28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1" name="Group 746">
                <a:extLst>
                  <a:ext uri="{FF2B5EF4-FFF2-40B4-BE49-F238E27FC236}">
                    <a16:creationId xmlns:a16="http://schemas.microsoft.com/office/drawing/2014/main" id="{B27BF912-DD23-2722-B3F2-D44DB5DF81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8" y="2049"/>
                <a:ext cx="97" cy="814"/>
                <a:chOff x="2168" y="2049"/>
                <a:chExt cx="97" cy="814"/>
              </a:xfrm>
            </p:grpSpPr>
            <p:sp>
              <p:nvSpPr>
                <p:cNvPr id="6671" name="Line 747">
                  <a:extLst>
                    <a:ext uri="{FF2B5EF4-FFF2-40B4-BE49-F238E27FC236}">
                      <a16:creationId xmlns:a16="http://schemas.microsoft.com/office/drawing/2014/main" id="{6F7D4FB3-F569-69E8-1E88-72E2FB2DDC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96" y="26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2" name="Line 748">
                  <a:extLst>
                    <a:ext uri="{FF2B5EF4-FFF2-40B4-BE49-F238E27FC236}">
                      <a16:creationId xmlns:a16="http://schemas.microsoft.com/office/drawing/2014/main" id="{21E6E310-C135-F25B-9891-946FC2CB04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94" y="26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3" name="Line 749">
                  <a:extLst>
                    <a:ext uri="{FF2B5EF4-FFF2-40B4-BE49-F238E27FC236}">
                      <a16:creationId xmlns:a16="http://schemas.microsoft.com/office/drawing/2014/main" id="{3FE1961C-5F13-49D7-68DB-DD86582700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90" y="260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4" name="Line 750">
                  <a:extLst>
                    <a:ext uri="{FF2B5EF4-FFF2-40B4-BE49-F238E27FC236}">
                      <a16:creationId xmlns:a16="http://schemas.microsoft.com/office/drawing/2014/main" id="{1DE225B6-A66E-DE7C-2468-B93BF4E053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85" y="25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5" name="Line 751">
                  <a:extLst>
                    <a:ext uri="{FF2B5EF4-FFF2-40B4-BE49-F238E27FC236}">
                      <a16:creationId xmlns:a16="http://schemas.microsoft.com/office/drawing/2014/main" id="{2C8E838F-FD5D-8E48-76F7-55EB5FBE58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84" y="257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6" name="Line 752">
                  <a:extLst>
                    <a:ext uri="{FF2B5EF4-FFF2-40B4-BE49-F238E27FC236}">
                      <a16:creationId xmlns:a16="http://schemas.microsoft.com/office/drawing/2014/main" id="{E8AF2383-0DAB-6B04-D2EB-503381CB0E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5923" flipH="1">
                  <a:off x="2184" y="22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7" name="Line 753">
                  <a:extLst>
                    <a:ext uri="{FF2B5EF4-FFF2-40B4-BE49-F238E27FC236}">
                      <a16:creationId xmlns:a16="http://schemas.microsoft.com/office/drawing/2014/main" id="{F03504B3-55B5-A0E5-D886-5905BAFC79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62469" flipH="1">
                  <a:off x="2211" y="21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8" name="Line 754">
                  <a:extLst>
                    <a:ext uri="{FF2B5EF4-FFF2-40B4-BE49-F238E27FC236}">
                      <a16:creationId xmlns:a16="http://schemas.microsoft.com/office/drawing/2014/main" id="{40B3DEE0-6B7C-E3F5-0629-5A1BC2457B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77625" flipH="1">
                  <a:off x="2201" y="221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9" name="Line 755">
                  <a:extLst>
                    <a:ext uri="{FF2B5EF4-FFF2-40B4-BE49-F238E27FC236}">
                      <a16:creationId xmlns:a16="http://schemas.microsoft.com/office/drawing/2014/main" id="{68DA8D77-4F15-0FF3-77BB-04C0E781B5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8" y="25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0" name="Line 756">
                  <a:extLst>
                    <a:ext uri="{FF2B5EF4-FFF2-40B4-BE49-F238E27FC236}">
                      <a16:creationId xmlns:a16="http://schemas.microsoft.com/office/drawing/2014/main" id="{47671C44-3C9A-C634-05E2-BC6845A9BF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6" y="25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1" name="Line 757">
                  <a:extLst>
                    <a:ext uri="{FF2B5EF4-FFF2-40B4-BE49-F238E27FC236}">
                      <a16:creationId xmlns:a16="http://schemas.microsoft.com/office/drawing/2014/main" id="{284C3A43-3DE3-95B5-38BC-A5203EAC21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69" y="251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2" name="Line 758">
                  <a:extLst>
                    <a:ext uri="{FF2B5EF4-FFF2-40B4-BE49-F238E27FC236}">
                      <a16:creationId xmlns:a16="http://schemas.microsoft.com/office/drawing/2014/main" id="{25D314BE-0548-B7BA-8FE2-16469F2960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039061" flipH="1">
                  <a:off x="2210" y="28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3" name="Line 759">
                  <a:extLst>
                    <a:ext uri="{FF2B5EF4-FFF2-40B4-BE49-F238E27FC236}">
                      <a16:creationId xmlns:a16="http://schemas.microsoft.com/office/drawing/2014/main" id="{BB913E71-AE6B-62C8-8867-6E7B879509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5" y="25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4" name="Line 760">
                  <a:extLst>
                    <a:ext uri="{FF2B5EF4-FFF2-40B4-BE49-F238E27FC236}">
                      <a16:creationId xmlns:a16="http://schemas.microsoft.com/office/drawing/2014/main" id="{E34A2956-435A-4211-EAA7-CEC0CB9013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80" y="23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5" name="Line 761">
                  <a:extLst>
                    <a:ext uri="{FF2B5EF4-FFF2-40B4-BE49-F238E27FC236}">
                      <a16:creationId xmlns:a16="http://schemas.microsoft.com/office/drawing/2014/main" id="{2F4FE7B0-55F6-BF73-5EF0-B94C2DF79B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5" y="24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6" name="Line 762">
                  <a:extLst>
                    <a:ext uri="{FF2B5EF4-FFF2-40B4-BE49-F238E27FC236}">
                      <a16:creationId xmlns:a16="http://schemas.microsoft.com/office/drawing/2014/main" id="{2E3BA4A8-62A9-2C8E-0652-E9505A7FBF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225" y="20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7" name="Line 763">
                  <a:extLst>
                    <a:ext uri="{FF2B5EF4-FFF2-40B4-BE49-F238E27FC236}">
                      <a16:creationId xmlns:a16="http://schemas.microsoft.com/office/drawing/2014/main" id="{94C987A6-16CD-0070-0DD0-0F2C1CF9A3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77625" flipH="1">
                  <a:off x="2220" y="218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8" name="Line 764">
                  <a:extLst>
                    <a:ext uri="{FF2B5EF4-FFF2-40B4-BE49-F238E27FC236}">
                      <a16:creationId xmlns:a16="http://schemas.microsoft.com/office/drawing/2014/main" id="{19997E46-6017-F8D2-4E32-5673F7A023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0" y="226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89" name="Line 765">
                  <a:extLst>
                    <a:ext uri="{FF2B5EF4-FFF2-40B4-BE49-F238E27FC236}">
                      <a16:creationId xmlns:a16="http://schemas.microsoft.com/office/drawing/2014/main" id="{4DE78C38-318C-6504-6F1E-1F64C46217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5" y="225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0" name="Line 766">
                  <a:extLst>
                    <a:ext uri="{FF2B5EF4-FFF2-40B4-BE49-F238E27FC236}">
                      <a16:creationId xmlns:a16="http://schemas.microsoft.com/office/drawing/2014/main" id="{C8EE709E-4154-C45E-1EF0-3DB1BE325E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77625" flipH="1">
                  <a:off x="2196" y="223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1" name="Line 767">
                  <a:extLst>
                    <a:ext uri="{FF2B5EF4-FFF2-40B4-BE49-F238E27FC236}">
                      <a16:creationId xmlns:a16="http://schemas.microsoft.com/office/drawing/2014/main" id="{583051AE-529D-8C7C-BE67-9C13C11E7E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94" y="265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2" name="Line 768">
                  <a:extLst>
                    <a:ext uri="{FF2B5EF4-FFF2-40B4-BE49-F238E27FC236}">
                      <a16:creationId xmlns:a16="http://schemas.microsoft.com/office/drawing/2014/main" id="{5665E913-39DB-AC83-D3E3-0D36F28A41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7" y="238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3" name="Line 769">
                  <a:extLst>
                    <a:ext uri="{FF2B5EF4-FFF2-40B4-BE49-F238E27FC236}">
                      <a16:creationId xmlns:a16="http://schemas.microsoft.com/office/drawing/2014/main" id="{F7095F6F-6091-6BFA-D728-C8C6E159D8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8" y="2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4" name="Line 770">
                  <a:extLst>
                    <a:ext uri="{FF2B5EF4-FFF2-40B4-BE49-F238E27FC236}">
                      <a16:creationId xmlns:a16="http://schemas.microsoft.com/office/drawing/2014/main" id="{94ADBB2B-607B-6C76-773E-FE558DBD8C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3" y="23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5" name="Line 771">
                  <a:extLst>
                    <a:ext uri="{FF2B5EF4-FFF2-40B4-BE49-F238E27FC236}">
                      <a16:creationId xmlns:a16="http://schemas.microsoft.com/office/drawing/2014/main" id="{E16EB554-6D6D-1AD6-17D9-BE2BBA492D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4" y="247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6" name="Line 772">
                  <a:extLst>
                    <a:ext uri="{FF2B5EF4-FFF2-40B4-BE49-F238E27FC236}">
                      <a16:creationId xmlns:a16="http://schemas.microsoft.com/office/drawing/2014/main" id="{E8BB002E-D379-22B4-1D42-306E681AFD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5" y="245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7" name="Line 773">
                  <a:extLst>
                    <a:ext uri="{FF2B5EF4-FFF2-40B4-BE49-F238E27FC236}">
                      <a16:creationId xmlns:a16="http://schemas.microsoft.com/office/drawing/2014/main" id="{70077198-03F0-6FCE-B73F-D342E942A6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4" y="24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8" name="Line 774">
                  <a:extLst>
                    <a:ext uri="{FF2B5EF4-FFF2-40B4-BE49-F238E27FC236}">
                      <a16:creationId xmlns:a16="http://schemas.microsoft.com/office/drawing/2014/main" id="{A6C1D398-6901-96A3-8F98-40EE86D7A1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82" y="23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99" name="Line 775">
                  <a:extLst>
                    <a:ext uri="{FF2B5EF4-FFF2-40B4-BE49-F238E27FC236}">
                      <a16:creationId xmlns:a16="http://schemas.microsoft.com/office/drawing/2014/main" id="{FB85804D-F77B-A5BA-87B2-82193338DD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197410" flipH="1">
                  <a:off x="2199" y="28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0" name="Line 776">
                  <a:extLst>
                    <a:ext uri="{FF2B5EF4-FFF2-40B4-BE49-F238E27FC236}">
                      <a16:creationId xmlns:a16="http://schemas.microsoft.com/office/drawing/2014/main" id="{13776CDB-F023-3BC3-90C8-D168D99875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197410" flipH="1">
                  <a:off x="2204" y="2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1" name="Line 777">
                  <a:extLst>
                    <a:ext uri="{FF2B5EF4-FFF2-40B4-BE49-F238E27FC236}">
                      <a16:creationId xmlns:a16="http://schemas.microsoft.com/office/drawing/2014/main" id="{2C7AA5E5-C787-97DD-F249-2FA30A1D4D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604966" flipH="1">
                  <a:off x="2219" y="20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2" name="Line 778">
                  <a:extLst>
                    <a:ext uri="{FF2B5EF4-FFF2-40B4-BE49-F238E27FC236}">
                      <a16:creationId xmlns:a16="http://schemas.microsoft.com/office/drawing/2014/main" id="{57CF7D1C-DEC0-B32A-06FA-C9B4AE5E5F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228002" flipH="1">
                  <a:off x="2227" y="209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3" name="Line 779">
                  <a:extLst>
                    <a:ext uri="{FF2B5EF4-FFF2-40B4-BE49-F238E27FC236}">
                      <a16:creationId xmlns:a16="http://schemas.microsoft.com/office/drawing/2014/main" id="{E40410E9-BE82-5272-E6EE-90B22D6ACD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226" y="20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4" name="Line 780">
                  <a:extLst>
                    <a:ext uri="{FF2B5EF4-FFF2-40B4-BE49-F238E27FC236}">
                      <a16:creationId xmlns:a16="http://schemas.microsoft.com/office/drawing/2014/main" id="{9230D07A-C261-E566-1E4C-11014CF76A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133696" flipH="1">
                  <a:off x="2198" y="28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5" name="Line 781">
                  <a:extLst>
                    <a:ext uri="{FF2B5EF4-FFF2-40B4-BE49-F238E27FC236}">
                      <a16:creationId xmlns:a16="http://schemas.microsoft.com/office/drawing/2014/main" id="{34203D76-BEA4-B96F-C1E4-93853FD191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4" y="240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6" name="Line 782">
                  <a:extLst>
                    <a:ext uri="{FF2B5EF4-FFF2-40B4-BE49-F238E27FC236}">
                      <a16:creationId xmlns:a16="http://schemas.microsoft.com/office/drawing/2014/main" id="{571AE8B2-300B-5038-5CEE-6E8AA570E6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98" y="27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7" name="Line 783">
                  <a:extLst>
                    <a:ext uri="{FF2B5EF4-FFF2-40B4-BE49-F238E27FC236}">
                      <a16:creationId xmlns:a16="http://schemas.microsoft.com/office/drawing/2014/main" id="{47D25865-8543-B6DD-D771-0B9E9BE371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0" y="27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8" name="Line 784">
                  <a:extLst>
                    <a:ext uri="{FF2B5EF4-FFF2-40B4-BE49-F238E27FC236}">
                      <a16:creationId xmlns:a16="http://schemas.microsoft.com/office/drawing/2014/main" id="{E55FBB5B-229B-480D-5DFE-6011013105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1" y="27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09" name="Line 785">
                  <a:extLst>
                    <a:ext uri="{FF2B5EF4-FFF2-40B4-BE49-F238E27FC236}">
                      <a16:creationId xmlns:a16="http://schemas.microsoft.com/office/drawing/2014/main" id="{55F64798-FA82-8BAB-1901-2677E4C203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0" y="27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0" name="Line 786">
                  <a:extLst>
                    <a:ext uri="{FF2B5EF4-FFF2-40B4-BE49-F238E27FC236}">
                      <a16:creationId xmlns:a16="http://schemas.microsoft.com/office/drawing/2014/main" id="{94202708-FDB5-4CE0-33AB-13DC411CCB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1" y="27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1" name="Line 787">
                  <a:extLst>
                    <a:ext uri="{FF2B5EF4-FFF2-40B4-BE49-F238E27FC236}">
                      <a16:creationId xmlns:a16="http://schemas.microsoft.com/office/drawing/2014/main" id="{21B0434C-4062-F400-1858-BB3E470B40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3" y="270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2" name="Line 788">
                  <a:extLst>
                    <a:ext uri="{FF2B5EF4-FFF2-40B4-BE49-F238E27FC236}">
                      <a16:creationId xmlns:a16="http://schemas.microsoft.com/office/drawing/2014/main" id="{08285E1C-4002-B9D4-0ABF-CDF93C218F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00" y="26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3" name="Line 789">
                  <a:extLst>
                    <a:ext uri="{FF2B5EF4-FFF2-40B4-BE49-F238E27FC236}">
                      <a16:creationId xmlns:a16="http://schemas.microsoft.com/office/drawing/2014/main" id="{5D2A0D68-D4F0-6DB0-5F16-32F4E2A22D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99" y="267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4" name="Line 790">
                  <a:extLst>
                    <a:ext uri="{FF2B5EF4-FFF2-40B4-BE49-F238E27FC236}">
                      <a16:creationId xmlns:a16="http://schemas.microsoft.com/office/drawing/2014/main" id="{8F3175C7-F40D-FE46-99AF-8B3348B741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68" y="25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5" name="Line 791">
                  <a:extLst>
                    <a:ext uri="{FF2B5EF4-FFF2-40B4-BE49-F238E27FC236}">
                      <a16:creationId xmlns:a16="http://schemas.microsoft.com/office/drawing/2014/main" id="{E3A5D80C-D075-A24D-3004-43EAF61E28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171" y="248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6" name="Line 792">
                  <a:extLst>
                    <a:ext uri="{FF2B5EF4-FFF2-40B4-BE49-F238E27FC236}">
                      <a16:creationId xmlns:a16="http://schemas.microsoft.com/office/drawing/2014/main" id="{A7065B7F-5D75-5D1B-26E0-93F19D4961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22" y="21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7" name="Line 793">
                  <a:extLst>
                    <a:ext uri="{FF2B5EF4-FFF2-40B4-BE49-F238E27FC236}">
                      <a16:creationId xmlns:a16="http://schemas.microsoft.com/office/drawing/2014/main" id="{50876B7F-08F9-A273-4255-198CD31458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29" y="21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8" name="Line 794">
                  <a:extLst>
                    <a:ext uri="{FF2B5EF4-FFF2-40B4-BE49-F238E27FC236}">
                      <a16:creationId xmlns:a16="http://schemas.microsoft.com/office/drawing/2014/main" id="{36695032-A1C6-2402-D2E9-0F1AD757B7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24" y="21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719" name="Line 795">
                  <a:extLst>
                    <a:ext uri="{FF2B5EF4-FFF2-40B4-BE49-F238E27FC236}">
                      <a16:creationId xmlns:a16="http://schemas.microsoft.com/office/drawing/2014/main" id="{6206BC55-8E9D-5376-9E13-88705F8E40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29" y="213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2" name="Group 796">
                <a:extLst>
                  <a:ext uri="{FF2B5EF4-FFF2-40B4-BE49-F238E27FC236}">
                    <a16:creationId xmlns:a16="http://schemas.microsoft.com/office/drawing/2014/main" id="{588C4895-AE5C-81C8-0D32-6B0DDED4CD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84" y="683"/>
                <a:ext cx="114" cy="448"/>
                <a:chOff x="2181" y="690"/>
                <a:chExt cx="114" cy="448"/>
              </a:xfrm>
            </p:grpSpPr>
            <p:sp>
              <p:nvSpPr>
                <p:cNvPr id="6643" name="Line 797">
                  <a:extLst>
                    <a:ext uri="{FF2B5EF4-FFF2-40B4-BE49-F238E27FC236}">
                      <a16:creationId xmlns:a16="http://schemas.microsoft.com/office/drawing/2014/main" id="{0281DDDC-78FF-99E8-D2FC-9F7573A4FA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38" y="6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4" name="Line 798">
                  <a:extLst>
                    <a:ext uri="{FF2B5EF4-FFF2-40B4-BE49-F238E27FC236}">
                      <a16:creationId xmlns:a16="http://schemas.microsoft.com/office/drawing/2014/main" id="{E987AF64-7966-9B80-3C12-1DEDD53F3C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56" y="7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5" name="Line 799">
                  <a:extLst>
                    <a:ext uri="{FF2B5EF4-FFF2-40B4-BE49-F238E27FC236}">
                      <a16:creationId xmlns:a16="http://schemas.microsoft.com/office/drawing/2014/main" id="{582656AF-90DE-3777-0632-EE7AE68349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239" y="92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6" name="Line 800">
                  <a:extLst>
                    <a:ext uri="{FF2B5EF4-FFF2-40B4-BE49-F238E27FC236}">
                      <a16:creationId xmlns:a16="http://schemas.microsoft.com/office/drawing/2014/main" id="{6562F3AE-144D-3CFF-095F-5F683F5211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7" y="76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7" name="Line 801">
                  <a:extLst>
                    <a:ext uri="{FF2B5EF4-FFF2-40B4-BE49-F238E27FC236}">
                      <a16:creationId xmlns:a16="http://schemas.microsoft.com/office/drawing/2014/main" id="{4A1918E6-C951-5AE2-3975-36FA00DA3E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3" y="72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8" name="Line 802">
                  <a:extLst>
                    <a:ext uri="{FF2B5EF4-FFF2-40B4-BE49-F238E27FC236}">
                      <a16:creationId xmlns:a16="http://schemas.microsoft.com/office/drawing/2014/main" id="{DDFBE1C1-A128-F4C7-39D8-FC549EAEBB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5" y="7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49" name="Line 803">
                  <a:extLst>
                    <a:ext uri="{FF2B5EF4-FFF2-40B4-BE49-F238E27FC236}">
                      <a16:creationId xmlns:a16="http://schemas.microsoft.com/office/drawing/2014/main" id="{78144423-5718-DECF-099D-44B3095133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56" y="8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0" name="Line 804">
                  <a:extLst>
                    <a:ext uri="{FF2B5EF4-FFF2-40B4-BE49-F238E27FC236}">
                      <a16:creationId xmlns:a16="http://schemas.microsoft.com/office/drawing/2014/main" id="{6BC93715-9123-C912-B1FE-7916D7519B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4" y="8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1" name="Line 805">
                  <a:extLst>
                    <a:ext uri="{FF2B5EF4-FFF2-40B4-BE49-F238E27FC236}">
                      <a16:creationId xmlns:a16="http://schemas.microsoft.com/office/drawing/2014/main" id="{9E1A1862-171F-1E64-C1D3-01DD944C3A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59" y="8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2" name="Line 806">
                  <a:extLst>
                    <a:ext uri="{FF2B5EF4-FFF2-40B4-BE49-F238E27FC236}">
                      <a16:creationId xmlns:a16="http://schemas.microsoft.com/office/drawing/2014/main" id="{382F2A60-42D8-8648-13B8-D6EAE0BECE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38" y="7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3" name="Line 807">
                  <a:extLst>
                    <a:ext uri="{FF2B5EF4-FFF2-40B4-BE49-F238E27FC236}">
                      <a16:creationId xmlns:a16="http://schemas.microsoft.com/office/drawing/2014/main" id="{5B3B2D2A-ACA1-FE73-4E2C-4929BEA4DA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234" y="95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4" name="Line 808">
                  <a:extLst>
                    <a:ext uri="{FF2B5EF4-FFF2-40B4-BE49-F238E27FC236}">
                      <a16:creationId xmlns:a16="http://schemas.microsoft.com/office/drawing/2014/main" id="{6555DB16-C09B-428E-CFB5-AE3F59A770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59198">
                  <a:off x="2236" y="9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5" name="Line 809">
                  <a:extLst>
                    <a:ext uri="{FF2B5EF4-FFF2-40B4-BE49-F238E27FC236}">
                      <a16:creationId xmlns:a16="http://schemas.microsoft.com/office/drawing/2014/main" id="{F56D47BF-57A8-6933-FA86-0FF274FCA7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9" y="78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6" name="Line 810">
                  <a:extLst>
                    <a:ext uri="{FF2B5EF4-FFF2-40B4-BE49-F238E27FC236}">
                      <a16:creationId xmlns:a16="http://schemas.microsoft.com/office/drawing/2014/main" id="{1EBB309F-E218-0B60-E9CE-81C7279DA9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794431">
                  <a:off x="2241" y="9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7" name="Line 811">
                  <a:extLst>
                    <a:ext uri="{FF2B5EF4-FFF2-40B4-BE49-F238E27FC236}">
                      <a16:creationId xmlns:a16="http://schemas.microsoft.com/office/drawing/2014/main" id="{8A00C54B-A2BF-FDB7-D8D6-93054D8C2D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55" y="8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8" name="Line 812">
                  <a:extLst>
                    <a:ext uri="{FF2B5EF4-FFF2-40B4-BE49-F238E27FC236}">
                      <a16:creationId xmlns:a16="http://schemas.microsoft.com/office/drawing/2014/main" id="{A553C894-0693-1DD9-0490-B8E332E4A8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452487">
                  <a:off x="2181" y="11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59" name="Line 813">
                  <a:extLst>
                    <a:ext uri="{FF2B5EF4-FFF2-40B4-BE49-F238E27FC236}">
                      <a16:creationId xmlns:a16="http://schemas.microsoft.com/office/drawing/2014/main" id="{9D2A88BF-13B1-4513-FB2A-6164956C28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50" y="8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0" name="Line 814">
                  <a:extLst>
                    <a:ext uri="{FF2B5EF4-FFF2-40B4-BE49-F238E27FC236}">
                      <a16:creationId xmlns:a16="http://schemas.microsoft.com/office/drawing/2014/main" id="{BA7DE427-5309-FBDE-652A-6EDA4D1C60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49" y="8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1" name="Line 815">
                  <a:extLst>
                    <a:ext uri="{FF2B5EF4-FFF2-40B4-BE49-F238E27FC236}">
                      <a16:creationId xmlns:a16="http://schemas.microsoft.com/office/drawing/2014/main" id="{4E3C744C-FA80-4593-7CB2-A0CE37F5ED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230" y="9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2" name="Line 816">
                  <a:extLst>
                    <a:ext uri="{FF2B5EF4-FFF2-40B4-BE49-F238E27FC236}">
                      <a16:creationId xmlns:a16="http://schemas.microsoft.com/office/drawing/2014/main" id="{C81CF2A3-4D11-5619-217A-888FA31D3C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225" y="98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3" name="Line 817">
                  <a:extLst>
                    <a:ext uri="{FF2B5EF4-FFF2-40B4-BE49-F238E27FC236}">
                      <a16:creationId xmlns:a16="http://schemas.microsoft.com/office/drawing/2014/main" id="{BDF24AEC-1CE0-178E-21CC-A4F74F3603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452487">
                  <a:off x="2190" y="112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4" name="Line 818">
                  <a:extLst>
                    <a:ext uri="{FF2B5EF4-FFF2-40B4-BE49-F238E27FC236}">
                      <a16:creationId xmlns:a16="http://schemas.microsoft.com/office/drawing/2014/main" id="{6D6A2261-3C53-E94A-634B-A338BA0248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52008">
                  <a:off x="2199" y="110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5" name="Line 819">
                  <a:extLst>
                    <a:ext uri="{FF2B5EF4-FFF2-40B4-BE49-F238E27FC236}">
                      <a16:creationId xmlns:a16="http://schemas.microsoft.com/office/drawing/2014/main" id="{F31A8C63-1CA6-39A6-31A1-87427E5BB1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469115">
                  <a:off x="2207" y="109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6" name="Line 820">
                  <a:extLst>
                    <a:ext uri="{FF2B5EF4-FFF2-40B4-BE49-F238E27FC236}">
                      <a16:creationId xmlns:a16="http://schemas.microsoft.com/office/drawing/2014/main" id="{748DFA6A-0612-5AFB-DC66-AC96B8E0C9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469115">
                  <a:off x="2214" y="107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7" name="Line 821">
                  <a:extLst>
                    <a:ext uri="{FF2B5EF4-FFF2-40B4-BE49-F238E27FC236}">
                      <a16:creationId xmlns:a16="http://schemas.microsoft.com/office/drawing/2014/main" id="{200D9CD6-00B2-F73D-C330-F7083E4F06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217" y="10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8" name="Line 822">
                  <a:extLst>
                    <a:ext uri="{FF2B5EF4-FFF2-40B4-BE49-F238E27FC236}">
                      <a16:creationId xmlns:a16="http://schemas.microsoft.com/office/drawing/2014/main" id="{8EB4802F-1C5B-4526-78FF-D47BF06BE1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222" y="103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69" name="Line 823">
                  <a:extLst>
                    <a:ext uri="{FF2B5EF4-FFF2-40B4-BE49-F238E27FC236}">
                      <a16:creationId xmlns:a16="http://schemas.microsoft.com/office/drawing/2014/main" id="{B3AF1671-24C9-DC57-3025-A5ACEBEA58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226" y="102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70" name="Line 824">
                  <a:extLst>
                    <a:ext uri="{FF2B5EF4-FFF2-40B4-BE49-F238E27FC236}">
                      <a16:creationId xmlns:a16="http://schemas.microsoft.com/office/drawing/2014/main" id="{3641F76D-ADC1-60BC-7DBC-1B94CFAFA2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225" y="100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3" name="Group 825">
                <a:extLst>
                  <a:ext uri="{FF2B5EF4-FFF2-40B4-BE49-F238E27FC236}">
                    <a16:creationId xmlns:a16="http://schemas.microsoft.com/office/drawing/2014/main" id="{B8A61758-D8B2-9C2C-C1A5-9636FF46DA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6" y="840"/>
                <a:ext cx="119" cy="728"/>
                <a:chOff x="2166" y="840"/>
                <a:chExt cx="119" cy="728"/>
              </a:xfrm>
            </p:grpSpPr>
            <p:sp>
              <p:nvSpPr>
                <p:cNvPr id="6598" name="Line 826">
                  <a:extLst>
                    <a:ext uri="{FF2B5EF4-FFF2-40B4-BE49-F238E27FC236}">
                      <a16:creationId xmlns:a16="http://schemas.microsoft.com/office/drawing/2014/main" id="{51D2B1C2-53F7-9657-376D-EB1CF6E190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1" y="142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9" name="Line 827">
                  <a:extLst>
                    <a:ext uri="{FF2B5EF4-FFF2-40B4-BE49-F238E27FC236}">
                      <a16:creationId xmlns:a16="http://schemas.microsoft.com/office/drawing/2014/main" id="{209496D8-55C0-2B53-4CCE-A43671077A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3" y="141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0" name="Line 828">
                  <a:extLst>
                    <a:ext uri="{FF2B5EF4-FFF2-40B4-BE49-F238E27FC236}">
                      <a16:creationId xmlns:a16="http://schemas.microsoft.com/office/drawing/2014/main" id="{1E93F248-3155-B404-800E-3AB0D8FD80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7" y="13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1" name="Line 829">
                  <a:extLst>
                    <a:ext uri="{FF2B5EF4-FFF2-40B4-BE49-F238E27FC236}">
                      <a16:creationId xmlns:a16="http://schemas.microsoft.com/office/drawing/2014/main" id="{BB8EF82A-C5F3-A2C2-B6B7-B3C1DA027B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32" y="13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2" name="Line 830">
                  <a:extLst>
                    <a:ext uri="{FF2B5EF4-FFF2-40B4-BE49-F238E27FC236}">
                      <a16:creationId xmlns:a16="http://schemas.microsoft.com/office/drawing/2014/main" id="{C16B4C81-246D-2177-731B-DEF4F04D86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33" y="13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3" name="Line 831">
                  <a:extLst>
                    <a:ext uri="{FF2B5EF4-FFF2-40B4-BE49-F238E27FC236}">
                      <a16:creationId xmlns:a16="http://schemas.microsoft.com/office/drawing/2014/main" id="{FB3C27AE-57BD-7B5C-3046-8E9B5EA380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39" y="135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4" name="Line 832">
                  <a:extLst>
                    <a:ext uri="{FF2B5EF4-FFF2-40B4-BE49-F238E27FC236}">
                      <a16:creationId xmlns:a16="http://schemas.microsoft.com/office/drawing/2014/main" id="{2E70EFC0-FEFC-F48E-E4B1-B0C06A2088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23" y="14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5" name="Line 833">
                  <a:extLst>
                    <a:ext uri="{FF2B5EF4-FFF2-40B4-BE49-F238E27FC236}">
                      <a16:creationId xmlns:a16="http://schemas.microsoft.com/office/drawing/2014/main" id="{5BADE151-38E2-45AB-0653-B6461BE325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17" y="14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6" name="Line 834">
                  <a:extLst>
                    <a:ext uri="{FF2B5EF4-FFF2-40B4-BE49-F238E27FC236}">
                      <a16:creationId xmlns:a16="http://schemas.microsoft.com/office/drawing/2014/main" id="{6E3E08D7-73F7-A364-BF2C-859310AA28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18" y="14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6607" name="Group 835">
                  <a:extLst>
                    <a:ext uri="{FF2B5EF4-FFF2-40B4-BE49-F238E27FC236}">
                      <a16:creationId xmlns:a16="http://schemas.microsoft.com/office/drawing/2014/main" id="{1A578193-D206-6515-DAC0-B5BB692E2D2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88" y="840"/>
                  <a:ext cx="97" cy="498"/>
                  <a:chOff x="2188" y="840"/>
                  <a:chExt cx="97" cy="498"/>
                </a:xfrm>
              </p:grpSpPr>
              <p:sp>
                <p:nvSpPr>
                  <p:cNvPr id="6613" name="Line 836">
                    <a:extLst>
                      <a:ext uri="{FF2B5EF4-FFF2-40B4-BE49-F238E27FC236}">
                        <a16:creationId xmlns:a16="http://schemas.microsoft.com/office/drawing/2014/main" id="{F712E2BA-42AC-C36E-B797-63C543F0DDE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65923">
                    <a:off x="2233" y="107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4" name="Line 837">
                    <a:extLst>
                      <a:ext uri="{FF2B5EF4-FFF2-40B4-BE49-F238E27FC236}">
                        <a16:creationId xmlns:a16="http://schemas.microsoft.com/office/drawing/2014/main" id="{D88587F8-DE21-BCFE-AC87-5BFC5352D1C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362469">
                    <a:off x="2206" y="98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5" name="Line 838">
                    <a:extLst>
                      <a:ext uri="{FF2B5EF4-FFF2-40B4-BE49-F238E27FC236}">
                        <a16:creationId xmlns:a16="http://schemas.microsoft.com/office/drawing/2014/main" id="{757FDFA9-9E53-2CF1-E3EC-E509AA3D0F9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16" y="1006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6" name="Line 839">
                    <a:extLst>
                      <a:ext uri="{FF2B5EF4-FFF2-40B4-BE49-F238E27FC236}">
                        <a16:creationId xmlns:a16="http://schemas.microsoft.com/office/drawing/2014/main" id="{E85AB2BF-1B9D-CD70-E614-20FA5D8BD16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1" y="133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7" name="Line 840">
                    <a:extLst>
                      <a:ext uri="{FF2B5EF4-FFF2-40B4-BE49-F238E27FC236}">
                        <a16:creationId xmlns:a16="http://schemas.microsoft.com/office/drawing/2014/main" id="{6E12A17E-A6D2-1233-930E-29FB0A9A835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8" y="131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8" name="Line 841">
                    <a:extLst>
                      <a:ext uri="{FF2B5EF4-FFF2-40B4-BE49-F238E27FC236}">
                        <a16:creationId xmlns:a16="http://schemas.microsoft.com/office/drawing/2014/main" id="{AED2F850-ADA5-54F1-21A7-9ED5F7DFA57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32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19" name="Line 842">
                    <a:extLst>
                      <a:ext uri="{FF2B5EF4-FFF2-40B4-BE49-F238E27FC236}">
                        <a16:creationId xmlns:a16="http://schemas.microsoft.com/office/drawing/2014/main" id="{81BCF636-9075-B753-B528-9F41D834AD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37" y="1121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0" name="Line 843">
                    <a:extLst>
                      <a:ext uri="{FF2B5EF4-FFF2-40B4-BE49-F238E27FC236}">
                        <a16:creationId xmlns:a16="http://schemas.microsoft.com/office/drawing/2014/main" id="{B6905C22-D4BB-A5E7-B3E6-D643D696314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211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1" name="Line 844">
                    <a:extLst>
                      <a:ext uri="{FF2B5EF4-FFF2-40B4-BE49-F238E27FC236}">
                        <a16:creationId xmlns:a16="http://schemas.microsoft.com/office/drawing/2014/main" id="{733AA13A-FC08-7393-7704-69AFC310456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859081">
                    <a:off x="2192" y="85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2" name="Line 845">
                    <a:extLst>
                      <a:ext uri="{FF2B5EF4-FFF2-40B4-BE49-F238E27FC236}">
                        <a16:creationId xmlns:a16="http://schemas.microsoft.com/office/drawing/2014/main" id="{1CE932BD-7BB0-DD5A-B7BE-2B2E9A6398C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197" y="973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3" name="Line 846">
                    <a:extLst>
                      <a:ext uri="{FF2B5EF4-FFF2-40B4-BE49-F238E27FC236}">
                        <a16:creationId xmlns:a16="http://schemas.microsoft.com/office/drawing/2014/main" id="{479A379E-02DA-A62B-D9E4-929BC0445C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7" y="1059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4" name="Line 847">
                    <a:extLst>
                      <a:ext uri="{FF2B5EF4-FFF2-40B4-BE49-F238E27FC236}">
                        <a16:creationId xmlns:a16="http://schemas.microsoft.com/office/drawing/2014/main" id="{5F9C622C-9C8C-FA86-B04C-1BBE543268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2" y="1042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5" name="Line 848">
                    <a:extLst>
                      <a:ext uri="{FF2B5EF4-FFF2-40B4-BE49-F238E27FC236}">
                        <a16:creationId xmlns:a16="http://schemas.microsoft.com/office/drawing/2014/main" id="{4E862143-DAEA-D37C-029A-A6AD1F8BD1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1177625">
                    <a:off x="2221" y="1025"/>
                    <a:ext cx="36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6" name="Line 849">
                    <a:extLst>
                      <a:ext uri="{FF2B5EF4-FFF2-40B4-BE49-F238E27FC236}">
                        <a16:creationId xmlns:a16="http://schemas.microsoft.com/office/drawing/2014/main" id="{73B74096-AF43-DC5C-3455-DD5F712D40E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0" y="117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7" name="Line 850">
                    <a:extLst>
                      <a:ext uri="{FF2B5EF4-FFF2-40B4-BE49-F238E27FC236}">
                        <a16:creationId xmlns:a16="http://schemas.microsoft.com/office/drawing/2014/main" id="{AD45F726-7952-1FE6-309A-61601BB9960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39" y="114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8" name="Line 851">
                    <a:extLst>
                      <a:ext uri="{FF2B5EF4-FFF2-40B4-BE49-F238E27FC236}">
                        <a16:creationId xmlns:a16="http://schemas.microsoft.com/office/drawing/2014/main" id="{8F231686-AD64-8831-1FD8-EB79D10F9AD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4" y="1156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29" name="Line 852">
                    <a:extLst>
                      <a:ext uri="{FF2B5EF4-FFF2-40B4-BE49-F238E27FC236}">
                        <a16:creationId xmlns:a16="http://schemas.microsoft.com/office/drawing/2014/main" id="{C1164FC1-3CA8-15AF-DF94-8558DEC4721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26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0" name="Line 853">
                    <a:extLst>
                      <a:ext uri="{FF2B5EF4-FFF2-40B4-BE49-F238E27FC236}">
                        <a16:creationId xmlns:a16="http://schemas.microsoft.com/office/drawing/2014/main" id="{9AFC90FB-BF54-3F7A-D058-7FF50864FC1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2" y="124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1" name="Line 854">
                    <a:extLst>
                      <a:ext uri="{FF2B5EF4-FFF2-40B4-BE49-F238E27FC236}">
                        <a16:creationId xmlns:a16="http://schemas.microsoft.com/office/drawing/2014/main" id="{93F823CA-F750-EFDA-F301-CEA7B1777EE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228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2" name="Line 855">
                    <a:extLst>
                      <a:ext uri="{FF2B5EF4-FFF2-40B4-BE49-F238E27FC236}">
                        <a16:creationId xmlns:a16="http://schemas.microsoft.com/office/drawing/2014/main" id="{75BEE0DE-DB91-556E-B782-0646D0262CE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35" y="110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3" name="Line 856">
                    <a:extLst>
                      <a:ext uri="{FF2B5EF4-FFF2-40B4-BE49-F238E27FC236}">
                        <a16:creationId xmlns:a16="http://schemas.microsoft.com/office/drawing/2014/main" id="{656C9B8B-061B-2D5C-243B-FF84FDD5D7B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995034">
                    <a:off x="2198" y="840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4" name="Line 857">
                    <a:extLst>
                      <a:ext uri="{FF2B5EF4-FFF2-40B4-BE49-F238E27FC236}">
                        <a16:creationId xmlns:a16="http://schemas.microsoft.com/office/drawing/2014/main" id="{0915F5C3-1FD0-7F50-F07F-C8404E8CA63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371998">
                    <a:off x="2190" y="887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5" name="Line 858">
                    <a:extLst>
                      <a:ext uri="{FF2B5EF4-FFF2-40B4-BE49-F238E27FC236}">
                        <a16:creationId xmlns:a16="http://schemas.microsoft.com/office/drawing/2014/main" id="{52700BD0-BD73-0252-35C7-2BCA4E1EFEF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659198">
                    <a:off x="2191" y="87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6" name="Line 859">
                    <a:extLst>
                      <a:ext uri="{FF2B5EF4-FFF2-40B4-BE49-F238E27FC236}">
                        <a16:creationId xmlns:a16="http://schemas.microsoft.com/office/drawing/2014/main" id="{AA9D6C53-FEA1-0109-AFBD-3039D7662AE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3" y="119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7" name="Line 860">
                    <a:extLst>
                      <a:ext uri="{FF2B5EF4-FFF2-40B4-BE49-F238E27FC236}">
                        <a16:creationId xmlns:a16="http://schemas.microsoft.com/office/drawing/2014/main" id="{CD3B5DCE-15D8-4D87-6C25-438B649ABF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9" y="129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8" name="Line 861">
                    <a:extLst>
                      <a:ext uri="{FF2B5EF4-FFF2-40B4-BE49-F238E27FC236}">
                        <a16:creationId xmlns:a16="http://schemas.microsoft.com/office/drawing/2014/main" id="{4A44745D-4150-94D2-C4C8-2733EADC40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246" y="1279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39" name="Line 862">
                    <a:extLst>
                      <a:ext uri="{FF2B5EF4-FFF2-40B4-BE49-F238E27FC236}">
                        <a16:creationId xmlns:a16="http://schemas.microsoft.com/office/drawing/2014/main" id="{39882B08-27FF-F075-A8B1-20410FBD3E6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95" y="95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40" name="Line 863">
                    <a:extLst>
                      <a:ext uri="{FF2B5EF4-FFF2-40B4-BE49-F238E27FC236}">
                        <a16:creationId xmlns:a16="http://schemas.microsoft.com/office/drawing/2014/main" id="{B6F33B7B-3F7A-6E35-EB29-E8C928EB453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88" y="90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41" name="Line 864">
                    <a:extLst>
                      <a:ext uri="{FF2B5EF4-FFF2-40B4-BE49-F238E27FC236}">
                        <a16:creationId xmlns:a16="http://schemas.microsoft.com/office/drawing/2014/main" id="{FFDD69B9-2D78-6FA4-6B28-1D58A6AA0FB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93" y="935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642" name="Line 865">
                    <a:extLst>
                      <a:ext uri="{FF2B5EF4-FFF2-40B4-BE49-F238E27FC236}">
                        <a16:creationId xmlns:a16="http://schemas.microsoft.com/office/drawing/2014/main" id="{DD054302-64A7-59E0-486A-9002A960E15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88" y="922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6608" name="Line 866">
                  <a:extLst>
                    <a:ext uri="{FF2B5EF4-FFF2-40B4-BE49-F238E27FC236}">
                      <a16:creationId xmlns:a16="http://schemas.microsoft.com/office/drawing/2014/main" id="{E7D38E14-C15F-A1E5-B864-5393C962BA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608552" flipH="1">
                  <a:off x="2212" y="14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09" name="Line 867">
                  <a:extLst>
                    <a:ext uri="{FF2B5EF4-FFF2-40B4-BE49-F238E27FC236}">
                      <a16:creationId xmlns:a16="http://schemas.microsoft.com/office/drawing/2014/main" id="{74ECD8D3-4E43-DB11-00C7-1981C7DCCB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608552" flipH="1">
                  <a:off x="2201" y="151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10" name="Line 868">
                  <a:extLst>
                    <a:ext uri="{FF2B5EF4-FFF2-40B4-BE49-F238E27FC236}">
                      <a16:creationId xmlns:a16="http://schemas.microsoft.com/office/drawing/2014/main" id="{7676F391-C957-C072-D4B9-69AB704232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608552" flipH="1">
                  <a:off x="2191" y="15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11" name="Line 869">
                  <a:extLst>
                    <a:ext uri="{FF2B5EF4-FFF2-40B4-BE49-F238E27FC236}">
                      <a16:creationId xmlns:a16="http://schemas.microsoft.com/office/drawing/2014/main" id="{0A2B3E0A-CD4E-B375-B409-7B0F90AFA3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01329" flipH="1">
                  <a:off x="2179" y="15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612" name="Line 870">
                  <a:extLst>
                    <a:ext uri="{FF2B5EF4-FFF2-40B4-BE49-F238E27FC236}">
                      <a16:creationId xmlns:a16="http://schemas.microsoft.com/office/drawing/2014/main" id="{22C7B01C-19D4-A43C-DC42-0EB8A4FC08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01329" flipH="1">
                  <a:off x="2166" y="156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4" name="Group 871">
                <a:extLst>
                  <a:ext uri="{FF2B5EF4-FFF2-40B4-BE49-F238E27FC236}">
                    <a16:creationId xmlns:a16="http://schemas.microsoft.com/office/drawing/2014/main" id="{CA79E093-946E-52CD-88B7-6F8FD3FF114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06" y="712"/>
                <a:ext cx="95" cy="448"/>
                <a:chOff x="2913" y="694"/>
                <a:chExt cx="95" cy="448"/>
              </a:xfrm>
            </p:grpSpPr>
            <p:sp>
              <p:nvSpPr>
                <p:cNvPr id="6570" name="Line 872">
                  <a:extLst>
                    <a:ext uri="{FF2B5EF4-FFF2-40B4-BE49-F238E27FC236}">
                      <a16:creationId xmlns:a16="http://schemas.microsoft.com/office/drawing/2014/main" id="{AE56378E-1F24-4642-818E-06E068D62C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3" y="69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1" name="Line 873">
                  <a:extLst>
                    <a:ext uri="{FF2B5EF4-FFF2-40B4-BE49-F238E27FC236}">
                      <a16:creationId xmlns:a16="http://schemas.microsoft.com/office/drawing/2014/main" id="{28202269-2D42-FD31-3726-A236474E6C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3" y="80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2" name="Line 874">
                  <a:extLst>
                    <a:ext uri="{FF2B5EF4-FFF2-40B4-BE49-F238E27FC236}">
                      <a16:creationId xmlns:a16="http://schemas.microsoft.com/office/drawing/2014/main" id="{F74F5A55-378D-8C74-493A-4BC515DD8A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916" y="9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3" name="Line 875">
                  <a:extLst>
                    <a:ext uri="{FF2B5EF4-FFF2-40B4-BE49-F238E27FC236}">
                      <a16:creationId xmlns:a16="http://schemas.microsoft.com/office/drawing/2014/main" id="{AC6F3349-24B6-33E9-24A2-8506B273E6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8" y="7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4" name="Line 876">
                  <a:extLst>
                    <a:ext uri="{FF2B5EF4-FFF2-40B4-BE49-F238E27FC236}">
                      <a16:creationId xmlns:a16="http://schemas.microsoft.com/office/drawing/2014/main" id="{ABF32664-9994-F183-5A66-518A534F35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8" y="7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5" name="Line 877">
                  <a:extLst>
                    <a:ext uri="{FF2B5EF4-FFF2-40B4-BE49-F238E27FC236}">
                      <a16:creationId xmlns:a16="http://schemas.microsoft.com/office/drawing/2014/main" id="{5F3AAECE-6F11-CAE7-1F07-0EFBC79E28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4" y="7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6" name="Line 878">
                  <a:extLst>
                    <a:ext uri="{FF2B5EF4-FFF2-40B4-BE49-F238E27FC236}">
                      <a16:creationId xmlns:a16="http://schemas.microsoft.com/office/drawing/2014/main" id="{7712440C-266A-7F4F-19BB-751326089D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3" y="8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7" name="Line 879">
                  <a:extLst>
                    <a:ext uri="{FF2B5EF4-FFF2-40B4-BE49-F238E27FC236}">
                      <a16:creationId xmlns:a16="http://schemas.microsoft.com/office/drawing/2014/main" id="{325AE6A0-AC51-8E9F-0C3C-2D2C0D0E91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3" y="8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8" name="Line 880">
                  <a:extLst>
                    <a:ext uri="{FF2B5EF4-FFF2-40B4-BE49-F238E27FC236}">
                      <a16:creationId xmlns:a16="http://schemas.microsoft.com/office/drawing/2014/main" id="{4748C355-2149-E124-8723-26BF057A7F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4" y="81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79" name="Line 881">
                  <a:extLst>
                    <a:ext uri="{FF2B5EF4-FFF2-40B4-BE49-F238E27FC236}">
                      <a16:creationId xmlns:a16="http://schemas.microsoft.com/office/drawing/2014/main" id="{F93A827C-B6DB-6A65-261D-8455EBA268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3" y="7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0" name="Line 882">
                  <a:extLst>
                    <a:ext uri="{FF2B5EF4-FFF2-40B4-BE49-F238E27FC236}">
                      <a16:creationId xmlns:a16="http://schemas.microsoft.com/office/drawing/2014/main" id="{6B68736F-3775-2660-B13C-21829BD5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19" y="9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1" name="Line 883">
                  <a:extLst>
                    <a:ext uri="{FF2B5EF4-FFF2-40B4-BE49-F238E27FC236}">
                      <a16:creationId xmlns:a16="http://schemas.microsoft.com/office/drawing/2014/main" id="{BE309D1D-FDF3-4A84-045D-EA4AB5BAD5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919" y="94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2" name="Line 884">
                  <a:extLst>
                    <a:ext uri="{FF2B5EF4-FFF2-40B4-BE49-F238E27FC236}">
                      <a16:creationId xmlns:a16="http://schemas.microsoft.com/office/drawing/2014/main" id="{218AF500-8423-C958-A5F4-DAA24B22B0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6" y="78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3" name="Line 885">
                  <a:extLst>
                    <a:ext uri="{FF2B5EF4-FFF2-40B4-BE49-F238E27FC236}">
                      <a16:creationId xmlns:a16="http://schemas.microsoft.com/office/drawing/2014/main" id="{38A5200F-A04C-B989-2B70-5987EC154F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805569" flipH="1">
                  <a:off x="2914" y="91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4" name="Line 886">
                  <a:extLst>
                    <a:ext uri="{FF2B5EF4-FFF2-40B4-BE49-F238E27FC236}">
                      <a16:creationId xmlns:a16="http://schemas.microsoft.com/office/drawing/2014/main" id="{EC61CCD0-1C0D-AD18-AF6D-B78F83A703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4" y="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5" name="Line 887">
                  <a:extLst>
                    <a:ext uri="{FF2B5EF4-FFF2-40B4-BE49-F238E27FC236}">
                      <a16:creationId xmlns:a16="http://schemas.microsoft.com/office/drawing/2014/main" id="{AC81568C-B2EC-6138-BB91-692C235CEE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147513" flipH="1">
                  <a:off x="2972" y="114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6" name="Line 888">
                  <a:extLst>
                    <a:ext uri="{FF2B5EF4-FFF2-40B4-BE49-F238E27FC236}">
                      <a16:creationId xmlns:a16="http://schemas.microsoft.com/office/drawing/2014/main" id="{7A26C279-CDE5-EE2C-5843-74743A2EDF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1" y="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7" name="Line 889">
                  <a:extLst>
                    <a:ext uri="{FF2B5EF4-FFF2-40B4-BE49-F238E27FC236}">
                      <a16:creationId xmlns:a16="http://schemas.microsoft.com/office/drawing/2014/main" id="{4AA1640B-C96A-DE5E-24A0-AD802E476E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8" y="8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8" name="Line 890">
                  <a:extLst>
                    <a:ext uri="{FF2B5EF4-FFF2-40B4-BE49-F238E27FC236}">
                      <a16:creationId xmlns:a16="http://schemas.microsoft.com/office/drawing/2014/main" id="{C90177F9-786E-176C-C884-7E3FBA3CA3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23" y="97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89" name="Line 891">
                  <a:extLst>
                    <a:ext uri="{FF2B5EF4-FFF2-40B4-BE49-F238E27FC236}">
                      <a16:creationId xmlns:a16="http://schemas.microsoft.com/office/drawing/2014/main" id="{DA498BFE-129F-7E12-DEAE-1ABF67DA73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627523" flipH="1">
                  <a:off x="2928" y="9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0" name="Line 892">
                  <a:extLst>
                    <a:ext uri="{FF2B5EF4-FFF2-40B4-BE49-F238E27FC236}">
                      <a16:creationId xmlns:a16="http://schemas.microsoft.com/office/drawing/2014/main" id="{A9C206B3-C16A-4830-B467-50C8BAF59D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147513" flipH="1">
                  <a:off x="2963" y="113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1" name="Line 893">
                  <a:extLst>
                    <a:ext uri="{FF2B5EF4-FFF2-40B4-BE49-F238E27FC236}">
                      <a16:creationId xmlns:a16="http://schemas.microsoft.com/office/drawing/2014/main" id="{814E27F7-404A-CE50-CD13-43B803BA79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747992" flipH="1">
                  <a:off x="2954" y="111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2" name="Line 894">
                  <a:extLst>
                    <a:ext uri="{FF2B5EF4-FFF2-40B4-BE49-F238E27FC236}">
                      <a16:creationId xmlns:a16="http://schemas.microsoft.com/office/drawing/2014/main" id="{8A277704-54CB-2325-0219-6AC5D85180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130885" flipH="1">
                  <a:off x="2946" y="109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3" name="Line 895">
                  <a:extLst>
                    <a:ext uri="{FF2B5EF4-FFF2-40B4-BE49-F238E27FC236}">
                      <a16:creationId xmlns:a16="http://schemas.microsoft.com/office/drawing/2014/main" id="{BCE3E89F-6217-3539-9E7E-633A012637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130885" flipH="1">
                  <a:off x="2939" y="107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4" name="Line 896">
                  <a:extLst>
                    <a:ext uri="{FF2B5EF4-FFF2-40B4-BE49-F238E27FC236}">
                      <a16:creationId xmlns:a16="http://schemas.microsoft.com/office/drawing/2014/main" id="{8E01A7E3-7BAC-08D3-AEDB-2BCBF333EC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36" y="105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5" name="Line 897">
                  <a:extLst>
                    <a:ext uri="{FF2B5EF4-FFF2-40B4-BE49-F238E27FC236}">
                      <a16:creationId xmlns:a16="http://schemas.microsoft.com/office/drawing/2014/main" id="{040F3FA3-DB73-4FFC-5537-8B4A73D4D0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31" y="104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6" name="Line 898">
                  <a:extLst>
                    <a:ext uri="{FF2B5EF4-FFF2-40B4-BE49-F238E27FC236}">
                      <a16:creationId xmlns:a16="http://schemas.microsoft.com/office/drawing/2014/main" id="{61EE5C1C-BAEC-BC33-187D-42C0D3BDBB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27" y="102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97" name="Line 899">
                  <a:extLst>
                    <a:ext uri="{FF2B5EF4-FFF2-40B4-BE49-F238E27FC236}">
                      <a16:creationId xmlns:a16="http://schemas.microsoft.com/office/drawing/2014/main" id="{325170C5-B25B-B4D6-88B9-DE65EA6555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00000" flipH="1">
                  <a:off x="2928" y="100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5" name="Group 900">
                <a:extLst>
                  <a:ext uri="{FF2B5EF4-FFF2-40B4-BE49-F238E27FC236}">
                    <a16:creationId xmlns:a16="http://schemas.microsoft.com/office/drawing/2014/main" id="{473D029C-0BE2-720A-1E02-5A9B020733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90" y="1222"/>
                <a:ext cx="121" cy="459"/>
                <a:chOff x="2890" y="1222"/>
                <a:chExt cx="121" cy="459"/>
              </a:xfrm>
            </p:grpSpPr>
            <p:sp>
              <p:nvSpPr>
                <p:cNvPr id="6543" name="Line 901">
                  <a:extLst>
                    <a:ext uri="{FF2B5EF4-FFF2-40B4-BE49-F238E27FC236}">
                      <a16:creationId xmlns:a16="http://schemas.microsoft.com/office/drawing/2014/main" id="{0163355C-9516-592A-9745-A9B67C106D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64" y="12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4" name="Line 902">
                  <a:extLst>
                    <a:ext uri="{FF2B5EF4-FFF2-40B4-BE49-F238E27FC236}">
                      <a16:creationId xmlns:a16="http://schemas.microsoft.com/office/drawing/2014/main" id="{24C455F4-1E94-1F6D-B7DC-E415E89813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4" y="133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5" name="Line 903">
                  <a:extLst>
                    <a:ext uri="{FF2B5EF4-FFF2-40B4-BE49-F238E27FC236}">
                      <a16:creationId xmlns:a16="http://schemas.microsoft.com/office/drawing/2014/main" id="{F63901A2-9272-2121-1EC6-19677CF064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958" y="138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6" name="Line 904">
                  <a:extLst>
                    <a:ext uri="{FF2B5EF4-FFF2-40B4-BE49-F238E27FC236}">
                      <a16:creationId xmlns:a16="http://schemas.microsoft.com/office/drawing/2014/main" id="{A8EF8AFC-FB66-38F4-98C9-DF0A34BC86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3" y="129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7" name="Line 905">
                  <a:extLst>
                    <a:ext uri="{FF2B5EF4-FFF2-40B4-BE49-F238E27FC236}">
                      <a16:creationId xmlns:a16="http://schemas.microsoft.com/office/drawing/2014/main" id="{DE33A0FD-B187-935F-FA62-E003CE7C7A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69" y="12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8" name="Line 906">
                  <a:extLst>
                    <a:ext uri="{FF2B5EF4-FFF2-40B4-BE49-F238E27FC236}">
                      <a16:creationId xmlns:a16="http://schemas.microsoft.com/office/drawing/2014/main" id="{C83D4DEC-687A-E98E-18CA-8C0514BF12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1" y="12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9" name="Line 907">
                  <a:extLst>
                    <a:ext uri="{FF2B5EF4-FFF2-40B4-BE49-F238E27FC236}">
                      <a16:creationId xmlns:a16="http://schemas.microsoft.com/office/drawing/2014/main" id="{7D88EE99-0BF3-F282-3D10-CF569DB29A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1" y="1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0" name="Line 908">
                  <a:extLst>
                    <a:ext uri="{FF2B5EF4-FFF2-40B4-BE49-F238E27FC236}">
                      <a16:creationId xmlns:a16="http://schemas.microsoft.com/office/drawing/2014/main" id="{F030861D-1FB7-E010-DCCB-9C366F88D1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64" y="124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1" name="Line 909">
                  <a:extLst>
                    <a:ext uri="{FF2B5EF4-FFF2-40B4-BE49-F238E27FC236}">
                      <a16:creationId xmlns:a16="http://schemas.microsoft.com/office/drawing/2014/main" id="{B670A3A5-473F-A29C-7265-C3EF60DBA1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948" y="14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2" name="Line 910">
                  <a:extLst>
                    <a:ext uri="{FF2B5EF4-FFF2-40B4-BE49-F238E27FC236}">
                      <a16:creationId xmlns:a16="http://schemas.microsoft.com/office/drawing/2014/main" id="{EA2021FE-B44D-86A6-904A-BB49F77DD4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59198">
                  <a:off x="2954" y="13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3" name="Line 911">
                  <a:extLst>
                    <a:ext uri="{FF2B5EF4-FFF2-40B4-BE49-F238E27FC236}">
                      <a16:creationId xmlns:a16="http://schemas.microsoft.com/office/drawing/2014/main" id="{97D0975B-2069-BD03-641A-30A679BD5B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5" y="131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4" name="Line 912">
                  <a:extLst>
                    <a:ext uri="{FF2B5EF4-FFF2-40B4-BE49-F238E27FC236}">
                      <a16:creationId xmlns:a16="http://schemas.microsoft.com/office/drawing/2014/main" id="{462EF9B7-E94B-6E87-FFCB-7FE80FC343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794431">
                  <a:off x="2965" y="13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5" name="Line 913">
                  <a:extLst>
                    <a:ext uri="{FF2B5EF4-FFF2-40B4-BE49-F238E27FC236}">
                      <a16:creationId xmlns:a16="http://schemas.microsoft.com/office/drawing/2014/main" id="{A0226BBA-6183-BBB5-9E14-1CF3B824F6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944" y="143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6" name="Line 914">
                  <a:extLst>
                    <a:ext uri="{FF2B5EF4-FFF2-40B4-BE49-F238E27FC236}">
                      <a16:creationId xmlns:a16="http://schemas.microsoft.com/office/drawing/2014/main" id="{F6FD9169-D259-A7E1-C6FA-368D4FE039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72477">
                  <a:off x="2939" y="14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7" name="Line 915">
                  <a:extLst>
                    <a:ext uri="{FF2B5EF4-FFF2-40B4-BE49-F238E27FC236}">
                      <a16:creationId xmlns:a16="http://schemas.microsoft.com/office/drawing/2014/main" id="{B0A8B2FE-0BE9-4460-3159-236123AAE5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911" y="151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8" name="Line 916">
                  <a:extLst>
                    <a:ext uri="{FF2B5EF4-FFF2-40B4-BE49-F238E27FC236}">
                      <a16:creationId xmlns:a16="http://schemas.microsoft.com/office/drawing/2014/main" id="{4BCA2E85-D320-D445-E80F-2B6F8EC96F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915" y="150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59" name="Line 917">
                  <a:extLst>
                    <a:ext uri="{FF2B5EF4-FFF2-40B4-BE49-F238E27FC236}">
                      <a16:creationId xmlns:a16="http://schemas.microsoft.com/office/drawing/2014/main" id="{9395F58B-9342-D15A-DB6A-32D2779312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921" y="148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0" name="Line 918">
                  <a:extLst>
                    <a:ext uri="{FF2B5EF4-FFF2-40B4-BE49-F238E27FC236}">
                      <a16:creationId xmlns:a16="http://schemas.microsoft.com/office/drawing/2014/main" id="{918FBD6D-283C-883E-D019-521391ADDC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0000">
                  <a:off x="2932" y="1468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1" name="Line 919">
                  <a:extLst>
                    <a:ext uri="{FF2B5EF4-FFF2-40B4-BE49-F238E27FC236}">
                      <a16:creationId xmlns:a16="http://schemas.microsoft.com/office/drawing/2014/main" id="{A437A0EE-945C-E497-B772-9A24990217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6572">
                  <a:off x="2899" y="161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2" name="Line 920">
                  <a:extLst>
                    <a:ext uri="{FF2B5EF4-FFF2-40B4-BE49-F238E27FC236}">
                      <a16:creationId xmlns:a16="http://schemas.microsoft.com/office/drawing/2014/main" id="{3E556874-76AF-53FF-8624-6EF630BD11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59081">
                  <a:off x="2908" y="153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3" name="Line 921">
                  <a:extLst>
                    <a:ext uri="{FF2B5EF4-FFF2-40B4-BE49-F238E27FC236}">
                      <a16:creationId xmlns:a16="http://schemas.microsoft.com/office/drawing/2014/main" id="{356986A6-0C9F-3191-6EE5-6A274B0C37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2" y="16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4" name="Line 922">
                  <a:extLst>
                    <a:ext uri="{FF2B5EF4-FFF2-40B4-BE49-F238E27FC236}">
                      <a16:creationId xmlns:a16="http://schemas.microsoft.com/office/drawing/2014/main" id="{5F35A1A3-5BA1-DF6B-913A-C0F5691338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3" y="16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5" name="Line 923">
                  <a:extLst>
                    <a:ext uri="{FF2B5EF4-FFF2-40B4-BE49-F238E27FC236}">
                      <a16:creationId xmlns:a16="http://schemas.microsoft.com/office/drawing/2014/main" id="{347EF2BB-D28C-6363-8CE8-1AB34928FD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4" y="16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6" name="Line 924">
                  <a:extLst>
                    <a:ext uri="{FF2B5EF4-FFF2-40B4-BE49-F238E27FC236}">
                      <a16:creationId xmlns:a16="http://schemas.microsoft.com/office/drawing/2014/main" id="{75B800F4-3994-7EBB-AFB0-68CBDF0092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59198">
                  <a:off x="2900" y="15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7" name="Line 925">
                  <a:extLst>
                    <a:ext uri="{FF2B5EF4-FFF2-40B4-BE49-F238E27FC236}">
                      <a16:creationId xmlns:a16="http://schemas.microsoft.com/office/drawing/2014/main" id="{E6BCF4E1-3F50-3260-7135-D5A05286EC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0" y="164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8" name="Line 926">
                  <a:extLst>
                    <a:ext uri="{FF2B5EF4-FFF2-40B4-BE49-F238E27FC236}">
                      <a16:creationId xmlns:a16="http://schemas.microsoft.com/office/drawing/2014/main" id="{18C97A02-E063-E039-5749-B59F1FA1EB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794431">
                  <a:off x="2900" y="159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69" name="Line 927">
                  <a:extLst>
                    <a:ext uri="{FF2B5EF4-FFF2-40B4-BE49-F238E27FC236}">
                      <a16:creationId xmlns:a16="http://schemas.microsoft.com/office/drawing/2014/main" id="{AB030909-2846-627B-18DC-66C817F820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59198">
                  <a:off x="2905" y="155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6" name="Group 928">
                <a:extLst>
                  <a:ext uri="{FF2B5EF4-FFF2-40B4-BE49-F238E27FC236}">
                    <a16:creationId xmlns:a16="http://schemas.microsoft.com/office/drawing/2014/main" id="{32E0BE37-F0AB-0E08-B3D6-CE40F9B98F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04" y="1865"/>
                <a:ext cx="161" cy="882"/>
                <a:chOff x="2904" y="1865"/>
                <a:chExt cx="161" cy="882"/>
              </a:xfrm>
            </p:grpSpPr>
            <p:sp>
              <p:nvSpPr>
                <p:cNvPr id="6487" name="Line 929">
                  <a:extLst>
                    <a:ext uri="{FF2B5EF4-FFF2-40B4-BE49-F238E27FC236}">
                      <a16:creationId xmlns:a16="http://schemas.microsoft.com/office/drawing/2014/main" id="{F3226076-811C-7014-7A95-0BEF0AF56B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4" y="24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8" name="Line 930">
                  <a:extLst>
                    <a:ext uri="{FF2B5EF4-FFF2-40B4-BE49-F238E27FC236}">
                      <a16:creationId xmlns:a16="http://schemas.microsoft.com/office/drawing/2014/main" id="{A1B77DB9-4368-21D6-76C6-1DF2156983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6" y="24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9" name="Line 931">
                  <a:extLst>
                    <a:ext uri="{FF2B5EF4-FFF2-40B4-BE49-F238E27FC236}">
                      <a16:creationId xmlns:a16="http://schemas.microsoft.com/office/drawing/2014/main" id="{B542DD0A-EAD2-A33E-FAA2-DE0735C8E4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2" y="242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0" name="Line 932">
                  <a:extLst>
                    <a:ext uri="{FF2B5EF4-FFF2-40B4-BE49-F238E27FC236}">
                      <a16:creationId xmlns:a16="http://schemas.microsoft.com/office/drawing/2014/main" id="{1D17F4A0-E81D-4DE0-2B2C-5047A2D3A6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1" y="240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1" name="Line 933">
                  <a:extLst>
                    <a:ext uri="{FF2B5EF4-FFF2-40B4-BE49-F238E27FC236}">
                      <a16:creationId xmlns:a16="http://schemas.microsoft.com/office/drawing/2014/main" id="{87FB7BA2-3BFB-8701-33B3-74917CA3DC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0" y="23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2" name="Line 934">
                  <a:extLst>
                    <a:ext uri="{FF2B5EF4-FFF2-40B4-BE49-F238E27FC236}">
                      <a16:creationId xmlns:a16="http://schemas.microsoft.com/office/drawing/2014/main" id="{04AFEAEF-7B67-F17C-689B-BF5E4E4B43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04" y="23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3" name="Line 935">
                  <a:extLst>
                    <a:ext uri="{FF2B5EF4-FFF2-40B4-BE49-F238E27FC236}">
                      <a16:creationId xmlns:a16="http://schemas.microsoft.com/office/drawing/2014/main" id="{0D434126-5968-ACD9-EB4C-7461CD787B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08" y="23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4" name="Line 936">
                  <a:extLst>
                    <a:ext uri="{FF2B5EF4-FFF2-40B4-BE49-F238E27FC236}">
                      <a16:creationId xmlns:a16="http://schemas.microsoft.com/office/drawing/2014/main" id="{12AE0EA3-BA91-0AD3-E748-93A7A42424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05" y="2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5" name="Line 937">
                  <a:extLst>
                    <a:ext uri="{FF2B5EF4-FFF2-40B4-BE49-F238E27FC236}">
                      <a16:creationId xmlns:a16="http://schemas.microsoft.com/office/drawing/2014/main" id="{9411C405-2DB8-A4EA-3D11-E370721B00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07" y="234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6" name="Line 938">
                  <a:extLst>
                    <a:ext uri="{FF2B5EF4-FFF2-40B4-BE49-F238E27FC236}">
                      <a16:creationId xmlns:a16="http://schemas.microsoft.com/office/drawing/2014/main" id="{9F65A26E-77EE-CB05-85A1-4453CA56AE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740919" flipH="1">
                  <a:off x="2951" y="188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7" name="Line 939">
                  <a:extLst>
                    <a:ext uri="{FF2B5EF4-FFF2-40B4-BE49-F238E27FC236}">
                      <a16:creationId xmlns:a16="http://schemas.microsoft.com/office/drawing/2014/main" id="{AC2AC92C-DBCA-25DB-9445-479AFD1B3E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4" y="246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8" name="Line 940">
                  <a:extLst>
                    <a:ext uri="{FF2B5EF4-FFF2-40B4-BE49-F238E27FC236}">
                      <a16:creationId xmlns:a16="http://schemas.microsoft.com/office/drawing/2014/main" id="{AE0D384F-0EF9-34FE-D62F-8DA8E606BD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604966" flipH="1">
                  <a:off x="2945" y="1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99" name="Line 941">
                  <a:extLst>
                    <a:ext uri="{FF2B5EF4-FFF2-40B4-BE49-F238E27FC236}">
                      <a16:creationId xmlns:a16="http://schemas.microsoft.com/office/drawing/2014/main" id="{AD1479F9-3D1F-C5E7-0F61-AA5FEACE11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1228002" flipH="1">
                  <a:off x="2953" y="191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0" name="Line 942">
                  <a:extLst>
                    <a:ext uri="{FF2B5EF4-FFF2-40B4-BE49-F238E27FC236}">
                      <a16:creationId xmlns:a16="http://schemas.microsoft.com/office/drawing/2014/main" id="{1BF8FEFA-392E-ADBF-F0BB-9CA002A686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0940802" flipH="1">
                  <a:off x="2952" y="189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1" name="Line 943">
                  <a:extLst>
                    <a:ext uri="{FF2B5EF4-FFF2-40B4-BE49-F238E27FC236}">
                      <a16:creationId xmlns:a16="http://schemas.microsoft.com/office/drawing/2014/main" id="{A1E012CA-9C7C-2EAF-3D03-CBE2010E46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7" y="257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2" name="Line 944">
                  <a:extLst>
                    <a:ext uri="{FF2B5EF4-FFF2-40B4-BE49-F238E27FC236}">
                      <a16:creationId xmlns:a16="http://schemas.microsoft.com/office/drawing/2014/main" id="{7098B3FC-6B2B-E250-12D2-C11311D844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6" y="25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3" name="Line 945">
                  <a:extLst>
                    <a:ext uri="{FF2B5EF4-FFF2-40B4-BE49-F238E27FC236}">
                      <a16:creationId xmlns:a16="http://schemas.microsoft.com/office/drawing/2014/main" id="{B118C7A9-9BBE-1EE6-ECAC-096D856600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19" y="254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4" name="Line 946">
                  <a:extLst>
                    <a:ext uri="{FF2B5EF4-FFF2-40B4-BE49-F238E27FC236}">
                      <a16:creationId xmlns:a16="http://schemas.microsoft.com/office/drawing/2014/main" id="{5D5A23F8-C43C-EA6F-39D9-455B834A14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17" y="25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5" name="Line 947">
                  <a:extLst>
                    <a:ext uri="{FF2B5EF4-FFF2-40B4-BE49-F238E27FC236}">
                      <a16:creationId xmlns:a16="http://schemas.microsoft.com/office/drawing/2014/main" id="{58CB6DFF-4437-D087-ECEB-0CC38EF550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16" y="25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6" name="Line 948">
                  <a:extLst>
                    <a:ext uri="{FF2B5EF4-FFF2-40B4-BE49-F238E27FC236}">
                      <a16:creationId xmlns:a16="http://schemas.microsoft.com/office/drawing/2014/main" id="{8958D49D-CF8E-55D1-48DE-2AFA5AE6B6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15" y="248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7" name="Line 949">
                  <a:extLst>
                    <a:ext uri="{FF2B5EF4-FFF2-40B4-BE49-F238E27FC236}">
                      <a16:creationId xmlns:a16="http://schemas.microsoft.com/office/drawing/2014/main" id="{35E85C54-2714-9F20-33DB-3BE7C63994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8" y="19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8" name="Line 950">
                  <a:extLst>
                    <a:ext uri="{FF2B5EF4-FFF2-40B4-BE49-F238E27FC236}">
                      <a16:creationId xmlns:a16="http://schemas.microsoft.com/office/drawing/2014/main" id="{C886E103-CAED-48C2-640B-AB2A8B0219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55" y="192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09" name="Line 951">
                  <a:extLst>
                    <a:ext uri="{FF2B5EF4-FFF2-40B4-BE49-F238E27FC236}">
                      <a16:creationId xmlns:a16="http://schemas.microsoft.com/office/drawing/2014/main" id="{64A400FC-2BD4-69BF-8FF6-FC28F9D6E7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50" y="196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0" name="Line 952">
                  <a:extLst>
                    <a:ext uri="{FF2B5EF4-FFF2-40B4-BE49-F238E27FC236}">
                      <a16:creationId xmlns:a16="http://schemas.microsoft.com/office/drawing/2014/main" id="{F14367B6-DBC7-7B01-1ADF-F9116CB069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55" y="194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1" name="Line 953">
                  <a:extLst>
                    <a:ext uri="{FF2B5EF4-FFF2-40B4-BE49-F238E27FC236}">
                      <a16:creationId xmlns:a16="http://schemas.microsoft.com/office/drawing/2014/main" id="{D55081D2-2488-C7CF-0AB5-567FEF3A87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52" y="209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2" name="Line 954">
                  <a:extLst>
                    <a:ext uri="{FF2B5EF4-FFF2-40B4-BE49-F238E27FC236}">
                      <a16:creationId xmlns:a16="http://schemas.microsoft.com/office/drawing/2014/main" id="{D11B2A59-BBCC-FDC6-6A37-617B1942B0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50" y="211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3" name="Line 955">
                  <a:extLst>
                    <a:ext uri="{FF2B5EF4-FFF2-40B4-BE49-F238E27FC236}">
                      <a16:creationId xmlns:a16="http://schemas.microsoft.com/office/drawing/2014/main" id="{D03FC6AD-A10F-4B98-99B3-E4BEC1BEB6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45" y="21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4" name="Line 956">
                  <a:extLst>
                    <a:ext uri="{FF2B5EF4-FFF2-40B4-BE49-F238E27FC236}">
                      <a16:creationId xmlns:a16="http://schemas.microsoft.com/office/drawing/2014/main" id="{949F634A-DB78-D779-2687-F89DBAF23F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3029" y="274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5" name="Line 957">
                  <a:extLst>
                    <a:ext uri="{FF2B5EF4-FFF2-40B4-BE49-F238E27FC236}">
                      <a16:creationId xmlns:a16="http://schemas.microsoft.com/office/drawing/2014/main" id="{88E1A692-2ED0-5247-1F38-C5CA412ACD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177625">
                  <a:off x="2929" y="259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6" name="Line 958">
                  <a:extLst>
                    <a:ext uri="{FF2B5EF4-FFF2-40B4-BE49-F238E27FC236}">
                      <a16:creationId xmlns:a16="http://schemas.microsoft.com/office/drawing/2014/main" id="{A32DCB4C-CC0B-00BD-EB3D-D0ED253032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4" y="23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7" name="Line 959">
                  <a:extLst>
                    <a:ext uri="{FF2B5EF4-FFF2-40B4-BE49-F238E27FC236}">
                      <a16:creationId xmlns:a16="http://schemas.microsoft.com/office/drawing/2014/main" id="{84AF95B1-3A61-69D9-91F7-87B41C784C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6" y="230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8" name="Line 960">
                  <a:extLst>
                    <a:ext uri="{FF2B5EF4-FFF2-40B4-BE49-F238E27FC236}">
                      <a16:creationId xmlns:a16="http://schemas.microsoft.com/office/drawing/2014/main" id="{737B2A42-D482-D40A-1024-243B367156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20" y="228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19" name="Line 961">
                  <a:extLst>
                    <a:ext uri="{FF2B5EF4-FFF2-40B4-BE49-F238E27FC236}">
                      <a16:creationId xmlns:a16="http://schemas.microsoft.com/office/drawing/2014/main" id="{53CF4BAC-CC11-A294-5F80-2255BE4917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933671">
                  <a:off x="2934" y="261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0" name="Line 962">
                  <a:extLst>
                    <a:ext uri="{FF2B5EF4-FFF2-40B4-BE49-F238E27FC236}">
                      <a16:creationId xmlns:a16="http://schemas.microsoft.com/office/drawing/2014/main" id="{1B3A3496-68E0-4928-090D-326EC2E5FA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42" y="218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1" name="Line 963">
                  <a:extLst>
                    <a:ext uri="{FF2B5EF4-FFF2-40B4-BE49-F238E27FC236}">
                      <a16:creationId xmlns:a16="http://schemas.microsoft.com/office/drawing/2014/main" id="{0A4D7788-C531-CAD1-6A3C-84D4A5D560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9" y="19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2" name="Line 964">
                  <a:extLst>
                    <a:ext uri="{FF2B5EF4-FFF2-40B4-BE49-F238E27FC236}">
                      <a16:creationId xmlns:a16="http://schemas.microsoft.com/office/drawing/2014/main" id="{E6BFA4D9-5843-5412-2E35-E0F95E299F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9" y="201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3" name="Line 965">
                  <a:extLst>
                    <a:ext uri="{FF2B5EF4-FFF2-40B4-BE49-F238E27FC236}">
                      <a16:creationId xmlns:a16="http://schemas.microsoft.com/office/drawing/2014/main" id="{F2145CFB-AC40-3BE5-4EBB-C0AFBB08D6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9" y="203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4" name="Line 966">
                  <a:extLst>
                    <a:ext uri="{FF2B5EF4-FFF2-40B4-BE49-F238E27FC236}">
                      <a16:creationId xmlns:a16="http://schemas.microsoft.com/office/drawing/2014/main" id="{BCD53ED2-6EB0-DCFC-9170-A80803EAE8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50" y="207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5" name="Line 967">
                  <a:extLst>
                    <a:ext uri="{FF2B5EF4-FFF2-40B4-BE49-F238E27FC236}">
                      <a16:creationId xmlns:a16="http://schemas.microsoft.com/office/drawing/2014/main" id="{D2ACA47E-1578-E7E9-2F59-C7D83A9269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8" y="20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6" name="Line 968">
                  <a:extLst>
                    <a:ext uri="{FF2B5EF4-FFF2-40B4-BE49-F238E27FC236}">
                      <a16:creationId xmlns:a16="http://schemas.microsoft.com/office/drawing/2014/main" id="{9D5034B3-9475-3024-704F-6CD7F25B8F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49" y="204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7" name="Line 969">
                  <a:extLst>
                    <a:ext uri="{FF2B5EF4-FFF2-40B4-BE49-F238E27FC236}">
                      <a16:creationId xmlns:a16="http://schemas.microsoft.com/office/drawing/2014/main" id="{78A59131-490F-6F17-AA78-1DB6F7D530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45" y="21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8" name="Line 970">
                  <a:extLst>
                    <a:ext uri="{FF2B5EF4-FFF2-40B4-BE49-F238E27FC236}">
                      <a16:creationId xmlns:a16="http://schemas.microsoft.com/office/drawing/2014/main" id="{BBE7694E-5974-0254-32E6-8561DEFEEF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48" y="21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29" name="Line 971">
                  <a:extLst>
                    <a:ext uri="{FF2B5EF4-FFF2-40B4-BE49-F238E27FC236}">
                      <a16:creationId xmlns:a16="http://schemas.microsoft.com/office/drawing/2014/main" id="{2611F248-3B6C-9137-C662-1D0817A950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39" y="220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0" name="Line 972">
                  <a:extLst>
                    <a:ext uri="{FF2B5EF4-FFF2-40B4-BE49-F238E27FC236}">
                      <a16:creationId xmlns:a16="http://schemas.microsoft.com/office/drawing/2014/main" id="{87F11E51-D420-1F44-C4C8-BFCCA1A16E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35" y="22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1" name="Line 973">
                  <a:extLst>
                    <a:ext uri="{FF2B5EF4-FFF2-40B4-BE49-F238E27FC236}">
                      <a16:creationId xmlns:a16="http://schemas.microsoft.com/office/drawing/2014/main" id="{3A50E533-C351-956A-90BA-770361F291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30" y="223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2" name="Line 974">
                  <a:extLst>
                    <a:ext uri="{FF2B5EF4-FFF2-40B4-BE49-F238E27FC236}">
                      <a16:creationId xmlns:a16="http://schemas.microsoft.com/office/drawing/2014/main" id="{A651D37F-D318-DF17-28EA-E5CE9F0F40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29" y="22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3" name="Line 975">
                  <a:extLst>
                    <a:ext uri="{FF2B5EF4-FFF2-40B4-BE49-F238E27FC236}">
                      <a16:creationId xmlns:a16="http://schemas.microsoft.com/office/drawing/2014/main" id="{5C059CC6-936B-1661-9F24-CB528F9FB6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60939">
                  <a:off x="2926" y="227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4" name="Line 976">
                  <a:extLst>
                    <a:ext uri="{FF2B5EF4-FFF2-40B4-BE49-F238E27FC236}">
                      <a16:creationId xmlns:a16="http://schemas.microsoft.com/office/drawing/2014/main" id="{2E7FD629-5A5D-9999-7660-8A345F2BB5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3000" y="27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5" name="Line 977">
                  <a:extLst>
                    <a:ext uri="{FF2B5EF4-FFF2-40B4-BE49-F238E27FC236}">
                      <a16:creationId xmlns:a16="http://schemas.microsoft.com/office/drawing/2014/main" id="{020F0D1E-27BB-94E4-E95B-FD7C8938BA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3019" y="273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6" name="Line 978">
                  <a:extLst>
                    <a:ext uri="{FF2B5EF4-FFF2-40B4-BE49-F238E27FC236}">
                      <a16:creationId xmlns:a16="http://schemas.microsoft.com/office/drawing/2014/main" id="{F221D8C9-AB0F-74AF-E246-6B39F545D8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3009" y="271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7" name="Line 979">
                  <a:extLst>
                    <a:ext uri="{FF2B5EF4-FFF2-40B4-BE49-F238E27FC236}">
                      <a16:creationId xmlns:a16="http://schemas.microsoft.com/office/drawing/2014/main" id="{7F67D9C8-9ADF-4F73-8784-F782DB18CC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87" y="269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8" name="Line 980">
                  <a:extLst>
                    <a:ext uri="{FF2B5EF4-FFF2-40B4-BE49-F238E27FC236}">
                      <a16:creationId xmlns:a16="http://schemas.microsoft.com/office/drawing/2014/main" id="{F006A5CC-BC26-7CDE-ACE0-86273624C0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78" y="267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39" name="Line 981">
                  <a:extLst>
                    <a:ext uri="{FF2B5EF4-FFF2-40B4-BE49-F238E27FC236}">
                      <a16:creationId xmlns:a16="http://schemas.microsoft.com/office/drawing/2014/main" id="{E39F41CC-EDEB-5B69-7D25-08F70C81FF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68" y="266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0" name="Line 982">
                  <a:extLst>
                    <a:ext uri="{FF2B5EF4-FFF2-40B4-BE49-F238E27FC236}">
                      <a16:creationId xmlns:a16="http://schemas.microsoft.com/office/drawing/2014/main" id="{87124E05-1A48-F067-EFD2-2B96F95A1B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57" y="265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1" name="Line 983">
                  <a:extLst>
                    <a:ext uri="{FF2B5EF4-FFF2-40B4-BE49-F238E27FC236}">
                      <a16:creationId xmlns:a16="http://schemas.microsoft.com/office/drawing/2014/main" id="{D48AAEB2-33AC-C20B-44F5-0CCF2707C1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49" y="26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542" name="Line 984">
                  <a:extLst>
                    <a:ext uri="{FF2B5EF4-FFF2-40B4-BE49-F238E27FC236}">
                      <a16:creationId xmlns:a16="http://schemas.microsoft.com/office/drawing/2014/main" id="{D386329A-E22B-D184-644A-FCAE906EF6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277777">
                  <a:off x="2943" y="262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7" name="Group 985">
                <a:extLst>
                  <a:ext uri="{FF2B5EF4-FFF2-40B4-BE49-F238E27FC236}">
                    <a16:creationId xmlns:a16="http://schemas.microsoft.com/office/drawing/2014/main" id="{FEEC24E9-E743-5CF1-AF7B-18D3E53CBC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28" y="2448"/>
                <a:ext cx="148" cy="915"/>
                <a:chOff x="2928" y="2448"/>
                <a:chExt cx="148" cy="915"/>
              </a:xfrm>
            </p:grpSpPr>
            <p:sp>
              <p:nvSpPr>
                <p:cNvPr id="6430" name="Line 986">
                  <a:extLst>
                    <a:ext uri="{FF2B5EF4-FFF2-40B4-BE49-F238E27FC236}">
                      <a16:creationId xmlns:a16="http://schemas.microsoft.com/office/drawing/2014/main" id="{EDB462F8-B7E8-5405-6AE1-5D3BD527F9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29" y="30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1" name="Line 987">
                  <a:extLst>
                    <a:ext uri="{FF2B5EF4-FFF2-40B4-BE49-F238E27FC236}">
                      <a16:creationId xmlns:a16="http://schemas.microsoft.com/office/drawing/2014/main" id="{59639D22-6DE7-3D1D-2F81-59DCEA1E8D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4" y="313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2" name="Line 988">
                  <a:extLst>
                    <a:ext uri="{FF2B5EF4-FFF2-40B4-BE49-F238E27FC236}">
                      <a16:creationId xmlns:a16="http://schemas.microsoft.com/office/drawing/2014/main" id="{FA4C104F-3A5E-6F6A-714E-9AA3316AB5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3" name="Line 989">
                  <a:extLst>
                    <a:ext uri="{FF2B5EF4-FFF2-40B4-BE49-F238E27FC236}">
                      <a16:creationId xmlns:a16="http://schemas.microsoft.com/office/drawing/2014/main" id="{1DBBD262-71E8-EFE1-16AF-64D861A758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28" y="300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4" name="Line 990">
                  <a:extLst>
                    <a:ext uri="{FF2B5EF4-FFF2-40B4-BE49-F238E27FC236}">
                      <a16:creationId xmlns:a16="http://schemas.microsoft.com/office/drawing/2014/main" id="{51F9FFFB-64DA-D62F-FF74-1BA400D3DA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5" name="Line 991">
                  <a:extLst>
                    <a:ext uri="{FF2B5EF4-FFF2-40B4-BE49-F238E27FC236}">
                      <a16:creationId xmlns:a16="http://schemas.microsoft.com/office/drawing/2014/main" id="{4269EB7F-CF8B-B62F-9340-5766DCF887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0" y="295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6" name="Line 992">
                  <a:extLst>
                    <a:ext uri="{FF2B5EF4-FFF2-40B4-BE49-F238E27FC236}">
                      <a16:creationId xmlns:a16="http://schemas.microsoft.com/office/drawing/2014/main" id="{41B51617-7448-2A08-0ABD-D8DBF9C47E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92533" flipH="1">
                  <a:off x="2931" y="293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7" name="Line 993">
                  <a:extLst>
                    <a:ext uri="{FF2B5EF4-FFF2-40B4-BE49-F238E27FC236}">
                      <a16:creationId xmlns:a16="http://schemas.microsoft.com/office/drawing/2014/main" id="{E8B787D5-160D-16F6-570A-511B48B234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0" y="317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8" name="Line 994">
                  <a:extLst>
                    <a:ext uri="{FF2B5EF4-FFF2-40B4-BE49-F238E27FC236}">
                      <a16:creationId xmlns:a16="http://schemas.microsoft.com/office/drawing/2014/main" id="{778F5FF6-6CF6-383E-0038-0FEF30C3B0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3" y="31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39" name="Line 995">
                  <a:extLst>
                    <a:ext uri="{FF2B5EF4-FFF2-40B4-BE49-F238E27FC236}">
                      <a16:creationId xmlns:a16="http://schemas.microsoft.com/office/drawing/2014/main" id="{60D890CB-1141-B2C9-3CED-73B0269D2A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57" y="320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0" name="Line 996">
                  <a:extLst>
                    <a:ext uri="{FF2B5EF4-FFF2-40B4-BE49-F238E27FC236}">
                      <a16:creationId xmlns:a16="http://schemas.microsoft.com/office/drawing/2014/main" id="{9110622F-7E96-D4D8-DD28-D25F30C614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60" y="322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1" name="Line 997">
                  <a:extLst>
                    <a:ext uri="{FF2B5EF4-FFF2-40B4-BE49-F238E27FC236}">
                      <a16:creationId xmlns:a16="http://schemas.microsoft.com/office/drawing/2014/main" id="{A86D2CCA-C530-FBB0-8764-8F10F55C8D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65" y="324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2" name="Line 998">
                  <a:extLst>
                    <a:ext uri="{FF2B5EF4-FFF2-40B4-BE49-F238E27FC236}">
                      <a16:creationId xmlns:a16="http://schemas.microsoft.com/office/drawing/2014/main" id="{509B6197-00A9-C88F-1B09-E7D76557C9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8" y="315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3" name="Line 999">
                  <a:extLst>
                    <a:ext uri="{FF2B5EF4-FFF2-40B4-BE49-F238E27FC236}">
                      <a16:creationId xmlns:a16="http://schemas.microsoft.com/office/drawing/2014/main" id="{51DB893F-4708-8A12-D554-26087D0320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4" y="305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4" name="Line 1000">
                  <a:extLst>
                    <a:ext uri="{FF2B5EF4-FFF2-40B4-BE49-F238E27FC236}">
                      <a16:creationId xmlns:a16="http://schemas.microsoft.com/office/drawing/2014/main" id="{F5924417-5141-43B8-D2D1-53AB05F2F8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6" y="30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5" name="Line 1001">
                  <a:extLst>
                    <a:ext uri="{FF2B5EF4-FFF2-40B4-BE49-F238E27FC236}">
                      <a16:creationId xmlns:a16="http://schemas.microsoft.com/office/drawing/2014/main" id="{7EFFBE42-3E18-138E-08CD-9C037158C2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7" y="308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6" name="Line 1002">
                  <a:extLst>
                    <a:ext uri="{FF2B5EF4-FFF2-40B4-BE49-F238E27FC236}">
                      <a16:creationId xmlns:a16="http://schemas.microsoft.com/office/drawing/2014/main" id="{159104DC-5CA2-B711-3C45-0F5A07D0E2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8" y="310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7" name="Line 1003">
                  <a:extLst>
                    <a:ext uri="{FF2B5EF4-FFF2-40B4-BE49-F238E27FC236}">
                      <a16:creationId xmlns:a16="http://schemas.microsoft.com/office/drawing/2014/main" id="{284FE8CD-D69F-D936-C39B-13068E6EA9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43" y="312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8" name="Line 1004">
                  <a:extLst>
                    <a:ext uri="{FF2B5EF4-FFF2-40B4-BE49-F238E27FC236}">
                      <a16:creationId xmlns:a16="http://schemas.microsoft.com/office/drawing/2014/main" id="{08627322-B87E-F318-EEF7-6A8933318B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30" y="303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49" name="Line 1005">
                  <a:extLst>
                    <a:ext uri="{FF2B5EF4-FFF2-40B4-BE49-F238E27FC236}">
                      <a16:creationId xmlns:a16="http://schemas.microsoft.com/office/drawing/2014/main" id="{725B4AD9-630D-8E9D-559E-62123EE94D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2995" y="330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0" name="Line 1006">
                  <a:extLst>
                    <a:ext uri="{FF2B5EF4-FFF2-40B4-BE49-F238E27FC236}">
                      <a16:creationId xmlns:a16="http://schemas.microsoft.com/office/drawing/2014/main" id="{B025D753-6ADD-17B3-9125-5C9AB457FF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2985" y="32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1" name="Line 1007">
                  <a:extLst>
                    <a:ext uri="{FF2B5EF4-FFF2-40B4-BE49-F238E27FC236}">
                      <a16:creationId xmlns:a16="http://schemas.microsoft.com/office/drawing/2014/main" id="{9B9B9FBF-C126-8807-AB7C-8CA38123A6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04" y="331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2" name="Line 1008">
                  <a:extLst>
                    <a:ext uri="{FF2B5EF4-FFF2-40B4-BE49-F238E27FC236}">
                      <a16:creationId xmlns:a16="http://schemas.microsoft.com/office/drawing/2014/main" id="{32F002E5-CDF5-99E1-44AE-A4520B63C6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16" y="333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3" name="Line 1009">
                  <a:extLst>
                    <a:ext uri="{FF2B5EF4-FFF2-40B4-BE49-F238E27FC236}">
                      <a16:creationId xmlns:a16="http://schemas.microsoft.com/office/drawing/2014/main" id="{A2A0E4F6-57B3-25B8-E84D-8FA7CC5587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014910" flipH="1">
                  <a:off x="2970" y="326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4" name="Line 1010">
                  <a:extLst>
                    <a:ext uri="{FF2B5EF4-FFF2-40B4-BE49-F238E27FC236}">
                      <a16:creationId xmlns:a16="http://schemas.microsoft.com/office/drawing/2014/main" id="{4B0E668F-D6AF-BAD1-01E0-F463B201C5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019875" flipH="1">
                  <a:off x="2975" y="327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5" name="Line 1011">
                  <a:extLst>
                    <a:ext uri="{FF2B5EF4-FFF2-40B4-BE49-F238E27FC236}">
                      <a16:creationId xmlns:a16="http://schemas.microsoft.com/office/drawing/2014/main" id="{1DF7D588-DF51-9495-0D45-EBF8099B4A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26" y="33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6" name="Line 1012">
                  <a:extLst>
                    <a:ext uri="{FF2B5EF4-FFF2-40B4-BE49-F238E27FC236}">
                      <a16:creationId xmlns:a16="http://schemas.microsoft.com/office/drawing/2014/main" id="{3F08AADF-BFAE-E3D9-ADE6-073C85C074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8213310" flipH="1">
                  <a:off x="3040" y="336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7" name="Line 1013">
                  <a:extLst>
                    <a:ext uri="{FF2B5EF4-FFF2-40B4-BE49-F238E27FC236}">
                      <a16:creationId xmlns:a16="http://schemas.microsoft.com/office/drawing/2014/main" id="{6CAB9175-05E0-73B3-6013-A9921F3574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1" y="246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8" name="Line 1014">
                  <a:extLst>
                    <a:ext uri="{FF2B5EF4-FFF2-40B4-BE49-F238E27FC236}">
                      <a16:creationId xmlns:a16="http://schemas.microsoft.com/office/drawing/2014/main" id="{DE7EBAE4-A7D8-3780-91A6-7AE6965753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2" y="248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59" name="Line 1015">
                  <a:extLst>
                    <a:ext uri="{FF2B5EF4-FFF2-40B4-BE49-F238E27FC236}">
                      <a16:creationId xmlns:a16="http://schemas.microsoft.com/office/drawing/2014/main" id="{E47AB3BA-6C7C-2648-0D11-CC5EB6AB22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1" y="250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0" name="Line 1016">
                  <a:extLst>
                    <a:ext uri="{FF2B5EF4-FFF2-40B4-BE49-F238E27FC236}">
                      <a16:creationId xmlns:a16="http://schemas.microsoft.com/office/drawing/2014/main" id="{276C0EF4-6FDE-8508-B58F-5EB0CEF9CD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19" y="251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1" name="Line 1017">
                  <a:extLst>
                    <a:ext uri="{FF2B5EF4-FFF2-40B4-BE49-F238E27FC236}">
                      <a16:creationId xmlns:a16="http://schemas.microsoft.com/office/drawing/2014/main" id="{D00E0189-B992-EA63-65A3-AA3889E603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19" y="25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2" name="Line 1018">
                  <a:extLst>
                    <a:ext uri="{FF2B5EF4-FFF2-40B4-BE49-F238E27FC236}">
                      <a16:creationId xmlns:a16="http://schemas.microsoft.com/office/drawing/2014/main" id="{3CABF58E-CBD4-CDDE-82C4-1FC480EF77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614083" flipH="1">
                  <a:off x="3015" y="255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3" name="Line 1019">
                  <a:extLst>
                    <a:ext uri="{FF2B5EF4-FFF2-40B4-BE49-F238E27FC236}">
                      <a16:creationId xmlns:a16="http://schemas.microsoft.com/office/drawing/2014/main" id="{CCB8AC00-3F96-0864-4F13-1E908157C9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619361" flipH="1">
                  <a:off x="3010" y="257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4" name="Line 1020">
                  <a:extLst>
                    <a:ext uri="{FF2B5EF4-FFF2-40B4-BE49-F238E27FC236}">
                      <a16:creationId xmlns:a16="http://schemas.microsoft.com/office/drawing/2014/main" id="{A8F6D4A7-505D-6124-8700-DA376C5287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3005" y="25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5" name="Line 1021">
                  <a:extLst>
                    <a:ext uri="{FF2B5EF4-FFF2-40B4-BE49-F238E27FC236}">
                      <a16:creationId xmlns:a16="http://schemas.microsoft.com/office/drawing/2014/main" id="{A0700985-C95E-383E-02C6-A298F1EC1F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47" y="272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6" name="Line 1022">
                  <a:extLst>
                    <a:ext uri="{FF2B5EF4-FFF2-40B4-BE49-F238E27FC236}">
                      <a16:creationId xmlns:a16="http://schemas.microsoft.com/office/drawing/2014/main" id="{CFBE9FC5-1745-C0A8-0469-FD1BE3251E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340172" flipH="1">
                  <a:off x="2944" y="273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7" name="Line 1023">
                  <a:extLst>
                    <a:ext uri="{FF2B5EF4-FFF2-40B4-BE49-F238E27FC236}">
                      <a16:creationId xmlns:a16="http://schemas.microsoft.com/office/drawing/2014/main" id="{3A95B79E-D9F5-742C-1EEC-CED41EF898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4" y="277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8" name="Line 1024">
                  <a:extLst>
                    <a:ext uri="{FF2B5EF4-FFF2-40B4-BE49-F238E27FC236}">
                      <a16:creationId xmlns:a16="http://schemas.microsoft.com/office/drawing/2014/main" id="{6C20F04D-2151-3D37-D969-EC1A6A674A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187024" flipH="1">
                  <a:off x="2937" y="27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69" name="Line 1025">
                  <a:extLst>
                    <a:ext uri="{FF2B5EF4-FFF2-40B4-BE49-F238E27FC236}">
                      <a16:creationId xmlns:a16="http://schemas.microsoft.com/office/drawing/2014/main" id="{D39F9576-F7F8-2132-8E8B-8A93F08738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3" y="279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0" name="Line 1026">
                  <a:extLst>
                    <a:ext uri="{FF2B5EF4-FFF2-40B4-BE49-F238E27FC236}">
                      <a16:creationId xmlns:a16="http://schemas.microsoft.com/office/drawing/2014/main" id="{B2F68856-4527-9857-F30C-6FFBA4525E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5" y="290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1" name="Line 1027">
                  <a:extLst>
                    <a:ext uri="{FF2B5EF4-FFF2-40B4-BE49-F238E27FC236}">
                      <a16:creationId xmlns:a16="http://schemas.microsoft.com/office/drawing/2014/main" id="{A1F6D28B-AE64-55F0-E9CA-BD693A3B1C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3000" y="26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2" name="Line 1028">
                  <a:extLst>
                    <a:ext uri="{FF2B5EF4-FFF2-40B4-BE49-F238E27FC236}">
                      <a16:creationId xmlns:a16="http://schemas.microsoft.com/office/drawing/2014/main" id="{51768EA1-46B7-0A1F-A6DD-073B8053A7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93" y="262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3" name="Line 1029">
                  <a:extLst>
                    <a:ext uri="{FF2B5EF4-FFF2-40B4-BE49-F238E27FC236}">
                      <a16:creationId xmlns:a16="http://schemas.microsoft.com/office/drawing/2014/main" id="{52BEA103-3CE1-9B64-BB14-3705852707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83" y="26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4" name="Line 1030">
                  <a:extLst>
                    <a:ext uri="{FF2B5EF4-FFF2-40B4-BE49-F238E27FC236}">
                      <a16:creationId xmlns:a16="http://schemas.microsoft.com/office/drawing/2014/main" id="{440179CE-B797-0705-EBA2-E297F714F4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77" y="26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5" name="Line 1031">
                  <a:extLst>
                    <a:ext uri="{FF2B5EF4-FFF2-40B4-BE49-F238E27FC236}">
                      <a16:creationId xmlns:a16="http://schemas.microsoft.com/office/drawing/2014/main" id="{7D3792DD-DF2D-AFB3-6218-D416106383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970" y="26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6" name="Line 1032">
                  <a:extLst>
                    <a:ext uri="{FF2B5EF4-FFF2-40B4-BE49-F238E27FC236}">
                      <a16:creationId xmlns:a16="http://schemas.microsoft.com/office/drawing/2014/main" id="{28D2DF96-065F-F753-A36C-D52FA3A57E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964" y="26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7" name="Line 1033">
                  <a:extLst>
                    <a:ext uri="{FF2B5EF4-FFF2-40B4-BE49-F238E27FC236}">
                      <a16:creationId xmlns:a16="http://schemas.microsoft.com/office/drawing/2014/main" id="{4CAC6067-A0A5-FA18-18FE-5337ADF508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475222" flipH="1">
                  <a:off x="2951" y="270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8" name="Line 1034">
                  <a:extLst>
                    <a:ext uri="{FF2B5EF4-FFF2-40B4-BE49-F238E27FC236}">
                      <a16:creationId xmlns:a16="http://schemas.microsoft.com/office/drawing/2014/main" id="{95BF2F82-FFC8-0CB4-03EE-BF550C8E59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3024" y="2448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79" name="Line 1035">
                  <a:extLst>
                    <a:ext uri="{FF2B5EF4-FFF2-40B4-BE49-F238E27FC236}">
                      <a16:creationId xmlns:a16="http://schemas.microsoft.com/office/drawing/2014/main" id="{28188446-E1E0-9622-2B0E-C40FAC0651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29" y="283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0" name="Line 1036">
                  <a:extLst>
                    <a:ext uri="{FF2B5EF4-FFF2-40B4-BE49-F238E27FC236}">
                      <a16:creationId xmlns:a16="http://schemas.microsoft.com/office/drawing/2014/main" id="{88BADE79-E19B-C495-4B6E-8D83C9A3DD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0" y="285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1" name="Line 1037">
                  <a:extLst>
                    <a:ext uri="{FF2B5EF4-FFF2-40B4-BE49-F238E27FC236}">
                      <a16:creationId xmlns:a16="http://schemas.microsoft.com/office/drawing/2014/main" id="{082CC6F2-113F-E596-01C8-3522D8AAC5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0" y="286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2" name="Line 1038">
                  <a:extLst>
                    <a:ext uri="{FF2B5EF4-FFF2-40B4-BE49-F238E27FC236}">
                      <a16:creationId xmlns:a16="http://schemas.microsoft.com/office/drawing/2014/main" id="{B9CAE077-B746-ED12-69E6-4ADC01F3DC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3" y="276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3" name="Line 1039">
                  <a:extLst>
                    <a:ext uri="{FF2B5EF4-FFF2-40B4-BE49-F238E27FC236}">
                      <a16:creationId xmlns:a16="http://schemas.microsoft.com/office/drawing/2014/main" id="{4AA8B1A0-65FC-FF76-0AA0-B6AAC5F413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32" y="2924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4" name="Line 1040">
                  <a:extLst>
                    <a:ext uri="{FF2B5EF4-FFF2-40B4-BE49-F238E27FC236}">
                      <a16:creationId xmlns:a16="http://schemas.microsoft.com/office/drawing/2014/main" id="{35FF42F8-A753-46EE-DD50-9CBFD8847F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929" y="2816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5" name="Line 1041">
                  <a:extLst>
                    <a:ext uri="{FF2B5EF4-FFF2-40B4-BE49-F238E27FC236}">
                      <a16:creationId xmlns:a16="http://schemas.microsoft.com/office/drawing/2014/main" id="{4351E8AF-9291-43B0-6A7E-A895C9DDBF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645570" flipH="1">
                  <a:off x="2933" y="2892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486" name="Line 1042">
                  <a:extLst>
                    <a:ext uri="{FF2B5EF4-FFF2-40B4-BE49-F238E27FC236}">
                      <a16:creationId xmlns:a16="http://schemas.microsoft.com/office/drawing/2014/main" id="{1CA567BD-6789-21F1-42FE-21C0020F9E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676162" flipH="1">
                  <a:off x="2931" y="287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8" name="Group 1043">
                <a:extLst>
                  <a:ext uri="{FF2B5EF4-FFF2-40B4-BE49-F238E27FC236}">
                    <a16:creationId xmlns:a16="http://schemas.microsoft.com/office/drawing/2014/main" id="{47FAA152-A6BA-2115-8115-FF5CC705179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09" y="3060"/>
                <a:ext cx="239" cy="616"/>
                <a:chOff x="2709" y="3060"/>
                <a:chExt cx="239" cy="616"/>
              </a:xfrm>
            </p:grpSpPr>
            <p:sp>
              <p:nvSpPr>
                <p:cNvPr id="6419" name="Freeform 1044">
                  <a:extLst>
                    <a:ext uri="{FF2B5EF4-FFF2-40B4-BE49-F238E27FC236}">
                      <a16:creationId xmlns:a16="http://schemas.microsoft.com/office/drawing/2014/main" id="{532BB407-3566-8F54-B608-6B318C9F39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5" y="3060"/>
                  <a:ext cx="96" cy="616"/>
                </a:xfrm>
                <a:custGeom>
                  <a:avLst/>
                  <a:gdLst>
                    <a:gd name="T0" fmla="*/ 43 w 96"/>
                    <a:gd name="T1" fmla="*/ 0 h 616"/>
                    <a:gd name="T2" fmla="*/ 15 w 96"/>
                    <a:gd name="T3" fmla="*/ 168 h 616"/>
                    <a:gd name="T4" fmla="*/ 7 w 96"/>
                    <a:gd name="T5" fmla="*/ 304 h 616"/>
                    <a:gd name="T6" fmla="*/ 59 w 96"/>
                    <a:gd name="T7" fmla="*/ 416 h 616"/>
                    <a:gd name="T8" fmla="*/ 91 w 96"/>
                    <a:gd name="T9" fmla="*/ 512 h 616"/>
                    <a:gd name="T10" fmla="*/ 87 w 96"/>
                    <a:gd name="T11" fmla="*/ 616 h 6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616"/>
                    <a:gd name="T20" fmla="*/ 96 w 96"/>
                    <a:gd name="T21" fmla="*/ 616 h 6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616">
                      <a:moveTo>
                        <a:pt x="43" y="0"/>
                      </a:moveTo>
                      <a:cubicBezTo>
                        <a:pt x="32" y="58"/>
                        <a:pt x="21" y="117"/>
                        <a:pt x="15" y="168"/>
                      </a:cubicBezTo>
                      <a:cubicBezTo>
                        <a:pt x="9" y="219"/>
                        <a:pt x="0" y="263"/>
                        <a:pt x="7" y="304"/>
                      </a:cubicBezTo>
                      <a:cubicBezTo>
                        <a:pt x="14" y="345"/>
                        <a:pt x="45" y="381"/>
                        <a:pt x="59" y="416"/>
                      </a:cubicBezTo>
                      <a:cubicBezTo>
                        <a:pt x="73" y="451"/>
                        <a:pt x="86" y="479"/>
                        <a:pt x="91" y="512"/>
                      </a:cubicBezTo>
                      <a:cubicBezTo>
                        <a:pt x="96" y="545"/>
                        <a:pt x="91" y="580"/>
                        <a:pt x="87" y="61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0" name="Freeform 1045">
                  <a:extLst>
                    <a:ext uri="{FF2B5EF4-FFF2-40B4-BE49-F238E27FC236}">
                      <a16:creationId xmlns:a16="http://schemas.microsoft.com/office/drawing/2014/main" id="{32E51C20-9789-9504-5449-1B40CC5598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6" y="3251"/>
                  <a:ext cx="174" cy="15"/>
                </a:xfrm>
                <a:custGeom>
                  <a:avLst/>
                  <a:gdLst>
                    <a:gd name="T0" fmla="*/ 0 w 174"/>
                    <a:gd name="T1" fmla="*/ 3 h 15"/>
                    <a:gd name="T2" fmla="*/ 28 w 174"/>
                    <a:gd name="T3" fmla="*/ 1 h 15"/>
                    <a:gd name="T4" fmla="*/ 54 w 174"/>
                    <a:gd name="T5" fmla="*/ 12 h 15"/>
                    <a:gd name="T6" fmla="*/ 69 w 174"/>
                    <a:gd name="T7" fmla="*/ 13 h 15"/>
                    <a:gd name="T8" fmla="*/ 91 w 174"/>
                    <a:gd name="T9" fmla="*/ 13 h 15"/>
                    <a:gd name="T10" fmla="*/ 111 w 174"/>
                    <a:gd name="T11" fmla="*/ 12 h 15"/>
                    <a:gd name="T12" fmla="*/ 129 w 174"/>
                    <a:gd name="T13" fmla="*/ 15 h 15"/>
                    <a:gd name="T14" fmla="*/ 174 w 174"/>
                    <a:gd name="T15" fmla="*/ 13 h 1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5"/>
                    <a:gd name="T26" fmla="*/ 174 w 174"/>
                    <a:gd name="T27" fmla="*/ 15 h 1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5">
                      <a:moveTo>
                        <a:pt x="0" y="3"/>
                      </a:moveTo>
                      <a:cubicBezTo>
                        <a:pt x="9" y="1"/>
                        <a:pt x="19" y="0"/>
                        <a:pt x="28" y="1"/>
                      </a:cubicBezTo>
                      <a:cubicBezTo>
                        <a:pt x="37" y="2"/>
                        <a:pt x="47" y="10"/>
                        <a:pt x="54" y="12"/>
                      </a:cubicBezTo>
                      <a:cubicBezTo>
                        <a:pt x="61" y="14"/>
                        <a:pt x="63" y="13"/>
                        <a:pt x="69" y="13"/>
                      </a:cubicBezTo>
                      <a:cubicBezTo>
                        <a:pt x="75" y="13"/>
                        <a:pt x="84" y="13"/>
                        <a:pt x="91" y="13"/>
                      </a:cubicBezTo>
                      <a:cubicBezTo>
                        <a:pt x="98" y="13"/>
                        <a:pt x="105" y="12"/>
                        <a:pt x="111" y="12"/>
                      </a:cubicBezTo>
                      <a:cubicBezTo>
                        <a:pt x="117" y="12"/>
                        <a:pt x="119" y="15"/>
                        <a:pt x="129" y="15"/>
                      </a:cubicBezTo>
                      <a:cubicBezTo>
                        <a:pt x="139" y="15"/>
                        <a:pt x="156" y="14"/>
                        <a:pt x="174" y="1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1" name="Freeform 1046">
                  <a:extLst>
                    <a:ext uri="{FF2B5EF4-FFF2-40B4-BE49-F238E27FC236}">
                      <a16:creationId xmlns:a16="http://schemas.microsoft.com/office/drawing/2014/main" id="{8B67F36D-FD5E-EF09-D4FB-6690B85DE8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3" y="3065"/>
                  <a:ext cx="172" cy="37"/>
                </a:xfrm>
                <a:custGeom>
                  <a:avLst/>
                  <a:gdLst>
                    <a:gd name="T0" fmla="*/ 0 w 172"/>
                    <a:gd name="T1" fmla="*/ 0 h 37"/>
                    <a:gd name="T2" fmla="*/ 24 w 172"/>
                    <a:gd name="T3" fmla="*/ 4 h 37"/>
                    <a:gd name="T4" fmla="*/ 45 w 172"/>
                    <a:gd name="T5" fmla="*/ 9 h 37"/>
                    <a:gd name="T6" fmla="*/ 63 w 172"/>
                    <a:gd name="T7" fmla="*/ 18 h 37"/>
                    <a:gd name="T8" fmla="*/ 90 w 172"/>
                    <a:gd name="T9" fmla="*/ 25 h 37"/>
                    <a:gd name="T10" fmla="*/ 121 w 172"/>
                    <a:gd name="T11" fmla="*/ 25 h 37"/>
                    <a:gd name="T12" fmla="*/ 129 w 172"/>
                    <a:gd name="T13" fmla="*/ 36 h 37"/>
                    <a:gd name="T14" fmla="*/ 172 w 172"/>
                    <a:gd name="T15" fmla="*/ 34 h 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2"/>
                    <a:gd name="T25" fmla="*/ 0 h 37"/>
                    <a:gd name="T26" fmla="*/ 172 w 172"/>
                    <a:gd name="T27" fmla="*/ 37 h 3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2" h="37">
                      <a:moveTo>
                        <a:pt x="0" y="0"/>
                      </a:moveTo>
                      <a:cubicBezTo>
                        <a:pt x="8" y="1"/>
                        <a:pt x="17" y="3"/>
                        <a:pt x="24" y="4"/>
                      </a:cubicBezTo>
                      <a:cubicBezTo>
                        <a:pt x="31" y="5"/>
                        <a:pt x="39" y="7"/>
                        <a:pt x="45" y="9"/>
                      </a:cubicBezTo>
                      <a:cubicBezTo>
                        <a:pt x="51" y="11"/>
                        <a:pt x="56" y="15"/>
                        <a:pt x="63" y="18"/>
                      </a:cubicBezTo>
                      <a:cubicBezTo>
                        <a:pt x="70" y="21"/>
                        <a:pt x="80" y="24"/>
                        <a:pt x="90" y="25"/>
                      </a:cubicBezTo>
                      <a:cubicBezTo>
                        <a:pt x="100" y="26"/>
                        <a:pt x="115" y="23"/>
                        <a:pt x="121" y="25"/>
                      </a:cubicBezTo>
                      <a:cubicBezTo>
                        <a:pt x="127" y="27"/>
                        <a:pt x="121" y="35"/>
                        <a:pt x="129" y="36"/>
                      </a:cubicBezTo>
                      <a:cubicBezTo>
                        <a:pt x="137" y="37"/>
                        <a:pt x="154" y="35"/>
                        <a:pt x="172" y="3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2" name="Freeform 1047">
                  <a:extLst>
                    <a:ext uri="{FF2B5EF4-FFF2-40B4-BE49-F238E27FC236}">
                      <a16:creationId xmlns:a16="http://schemas.microsoft.com/office/drawing/2014/main" id="{5974E1E9-1899-3E0D-EB70-A9DEB4D25E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6" y="3128"/>
                  <a:ext cx="146" cy="38"/>
                </a:xfrm>
                <a:custGeom>
                  <a:avLst/>
                  <a:gdLst>
                    <a:gd name="T0" fmla="*/ 146 w 146"/>
                    <a:gd name="T1" fmla="*/ 37 h 38"/>
                    <a:gd name="T2" fmla="*/ 128 w 146"/>
                    <a:gd name="T3" fmla="*/ 34 h 38"/>
                    <a:gd name="T4" fmla="*/ 98 w 146"/>
                    <a:gd name="T5" fmla="*/ 15 h 38"/>
                    <a:gd name="T6" fmla="*/ 78 w 146"/>
                    <a:gd name="T7" fmla="*/ 19 h 38"/>
                    <a:gd name="T8" fmla="*/ 57 w 146"/>
                    <a:gd name="T9" fmla="*/ 6 h 38"/>
                    <a:gd name="T10" fmla="*/ 45 w 146"/>
                    <a:gd name="T11" fmla="*/ 7 h 38"/>
                    <a:gd name="T12" fmla="*/ 14 w 146"/>
                    <a:gd name="T13" fmla="*/ 1 h 38"/>
                    <a:gd name="T14" fmla="*/ 0 w 146"/>
                    <a:gd name="T15" fmla="*/ 1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6"/>
                    <a:gd name="T25" fmla="*/ 0 h 38"/>
                    <a:gd name="T26" fmla="*/ 146 w 146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6" h="38">
                      <a:moveTo>
                        <a:pt x="146" y="37"/>
                      </a:moveTo>
                      <a:cubicBezTo>
                        <a:pt x="141" y="37"/>
                        <a:pt x="136" y="38"/>
                        <a:pt x="128" y="34"/>
                      </a:cubicBezTo>
                      <a:cubicBezTo>
                        <a:pt x="120" y="30"/>
                        <a:pt x="106" y="18"/>
                        <a:pt x="98" y="15"/>
                      </a:cubicBezTo>
                      <a:cubicBezTo>
                        <a:pt x="90" y="12"/>
                        <a:pt x="85" y="20"/>
                        <a:pt x="78" y="19"/>
                      </a:cubicBezTo>
                      <a:cubicBezTo>
                        <a:pt x="71" y="18"/>
                        <a:pt x="62" y="8"/>
                        <a:pt x="57" y="6"/>
                      </a:cubicBezTo>
                      <a:cubicBezTo>
                        <a:pt x="52" y="4"/>
                        <a:pt x="52" y="8"/>
                        <a:pt x="45" y="7"/>
                      </a:cubicBezTo>
                      <a:cubicBezTo>
                        <a:pt x="38" y="6"/>
                        <a:pt x="21" y="2"/>
                        <a:pt x="14" y="1"/>
                      </a:cubicBezTo>
                      <a:cubicBezTo>
                        <a:pt x="7" y="0"/>
                        <a:pt x="3" y="0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3" name="Freeform 1048">
                  <a:extLst>
                    <a:ext uri="{FF2B5EF4-FFF2-40B4-BE49-F238E27FC236}">
                      <a16:creationId xmlns:a16="http://schemas.microsoft.com/office/drawing/2014/main" id="{532F567F-9BED-B688-DC8C-75093500FB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" y="3592"/>
                  <a:ext cx="126" cy="38"/>
                </a:xfrm>
                <a:custGeom>
                  <a:avLst/>
                  <a:gdLst>
                    <a:gd name="T0" fmla="*/ 0 w 126"/>
                    <a:gd name="T1" fmla="*/ 38 h 38"/>
                    <a:gd name="T2" fmla="*/ 25 w 126"/>
                    <a:gd name="T3" fmla="*/ 22 h 38"/>
                    <a:gd name="T4" fmla="*/ 72 w 126"/>
                    <a:gd name="T5" fmla="*/ 16 h 38"/>
                    <a:gd name="T6" fmla="*/ 117 w 126"/>
                    <a:gd name="T7" fmla="*/ 1 h 38"/>
                    <a:gd name="T8" fmla="*/ 124 w 126"/>
                    <a:gd name="T9" fmla="*/ 1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6"/>
                    <a:gd name="T16" fmla="*/ 0 h 38"/>
                    <a:gd name="T17" fmla="*/ 126 w 1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6" h="38">
                      <a:moveTo>
                        <a:pt x="0" y="38"/>
                      </a:moveTo>
                      <a:cubicBezTo>
                        <a:pt x="6" y="32"/>
                        <a:pt x="13" y="26"/>
                        <a:pt x="25" y="22"/>
                      </a:cubicBezTo>
                      <a:cubicBezTo>
                        <a:pt x="37" y="18"/>
                        <a:pt x="57" y="20"/>
                        <a:pt x="72" y="16"/>
                      </a:cubicBezTo>
                      <a:cubicBezTo>
                        <a:pt x="87" y="12"/>
                        <a:pt x="108" y="2"/>
                        <a:pt x="117" y="1"/>
                      </a:cubicBezTo>
                      <a:cubicBezTo>
                        <a:pt x="126" y="0"/>
                        <a:pt x="125" y="5"/>
                        <a:pt x="124" y="1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4" name="Freeform 1049">
                  <a:extLst>
                    <a:ext uri="{FF2B5EF4-FFF2-40B4-BE49-F238E27FC236}">
                      <a16:creationId xmlns:a16="http://schemas.microsoft.com/office/drawing/2014/main" id="{E8B14D4D-623A-304D-F19C-67F0B35CB3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4" y="3525"/>
                  <a:ext cx="127" cy="51"/>
                </a:xfrm>
                <a:custGeom>
                  <a:avLst/>
                  <a:gdLst>
                    <a:gd name="T0" fmla="*/ 0 w 127"/>
                    <a:gd name="T1" fmla="*/ 51 h 51"/>
                    <a:gd name="T2" fmla="*/ 36 w 127"/>
                    <a:gd name="T3" fmla="*/ 42 h 51"/>
                    <a:gd name="T4" fmla="*/ 52 w 127"/>
                    <a:gd name="T5" fmla="*/ 29 h 51"/>
                    <a:gd name="T6" fmla="*/ 88 w 127"/>
                    <a:gd name="T7" fmla="*/ 26 h 51"/>
                    <a:gd name="T8" fmla="*/ 127 w 127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51"/>
                    <a:gd name="T17" fmla="*/ 127 w 127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51">
                      <a:moveTo>
                        <a:pt x="0" y="51"/>
                      </a:moveTo>
                      <a:cubicBezTo>
                        <a:pt x="13" y="48"/>
                        <a:pt x="27" y="46"/>
                        <a:pt x="36" y="42"/>
                      </a:cubicBezTo>
                      <a:cubicBezTo>
                        <a:pt x="45" y="38"/>
                        <a:pt x="43" y="32"/>
                        <a:pt x="52" y="29"/>
                      </a:cubicBezTo>
                      <a:cubicBezTo>
                        <a:pt x="61" y="26"/>
                        <a:pt x="76" y="31"/>
                        <a:pt x="88" y="26"/>
                      </a:cubicBezTo>
                      <a:cubicBezTo>
                        <a:pt x="100" y="21"/>
                        <a:pt x="113" y="10"/>
                        <a:pt x="127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5" name="Freeform 1050">
                  <a:extLst>
                    <a:ext uri="{FF2B5EF4-FFF2-40B4-BE49-F238E27FC236}">
                      <a16:creationId xmlns:a16="http://schemas.microsoft.com/office/drawing/2014/main" id="{D3C4953C-4878-E2AF-BCE2-DCD0A333F5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7" y="3474"/>
                  <a:ext cx="132" cy="44"/>
                </a:xfrm>
                <a:custGeom>
                  <a:avLst/>
                  <a:gdLst>
                    <a:gd name="T0" fmla="*/ 0 w 132"/>
                    <a:gd name="T1" fmla="*/ 44 h 44"/>
                    <a:gd name="T2" fmla="*/ 25 w 132"/>
                    <a:gd name="T3" fmla="*/ 36 h 44"/>
                    <a:gd name="T4" fmla="*/ 61 w 132"/>
                    <a:gd name="T5" fmla="*/ 30 h 44"/>
                    <a:gd name="T6" fmla="*/ 81 w 132"/>
                    <a:gd name="T7" fmla="*/ 18 h 44"/>
                    <a:gd name="T8" fmla="*/ 102 w 132"/>
                    <a:gd name="T9" fmla="*/ 18 h 44"/>
                    <a:gd name="T10" fmla="*/ 132 w 132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2"/>
                    <a:gd name="T19" fmla="*/ 0 h 44"/>
                    <a:gd name="T20" fmla="*/ 132 w 132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2" h="44">
                      <a:moveTo>
                        <a:pt x="0" y="44"/>
                      </a:moveTo>
                      <a:cubicBezTo>
                        <a:pt x="7" y="41"/>
                        <a:pt x="15" y="38"/>
                        <a:pt x="25" y="36"/>
                      </a:cubicBezTo>
                      <a:cubicBezTo>
                        <a:pt x="35" y="34"/>
                        <a:pt x="52" y="33"/>
                        <a:pt x="61" y="30"/>
                      </a:cubicBezTo>
                      <a:cubicBezTo>
                        <a:pt x="70" y="27"/>
                        <a:pt x="74" y="20"/>
                        <a:pt x="81" y="18"/>
                      </a:cubicBezTo>
                      <a:cubicBezTo>
                        <a:pt x="88" y="16"/>
                        <a:pt x="94" y="21"/>
                        <a:pt x="102" y="18"/>
                      </a:cubicBezTo>
                      <a:cubicBezTo>
                        <a:pt x="110" y="15"/>
                        <a:pt x="121" y="7"/>
                        <a:pt x="132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6" name="Freeform 1051">
                  <a:extLst>
                    <a:ext uri="{FF2B5EF4-FFF2-40B4-BE49-F238E27FC236}">
                      <a16:creationId xmlns:a16="http://schemas.microsoft.com/office/drawing/2014/main" id="{855C9290-375B-7FB0-61CA-F75B8D2548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6" y="3422"/>
                  <a:ext cx="154" cy="42"/>
                </a:xfrm>
                <a:custGeom>
                  <a:avLst/>
                  <a:gdLst>
                    <a:gd name="T0" fmla="*/ 154 w 154"/>
                    <a:gd name="T1" fmla="*/ 0 h 42"/>
                    <a:gd name="T2" fmla="*/ 115 w 154"/>
                    <a:gd name="T3" fmla="*/ 13 h 42"/>
                    <a:gd name="T4" fmla="*/ 96 w 154"/>
                    <a:gd name="T5" fmla="*/ 15 h 42"/>
                    <a:gd name="T6" fmla="*/ 60 w 154"/>
                    <a:gd name="T7" fmla="*/ 34 h 42"/>
                    <a:gd name="T8" fmla="*/ 21 w 154"/>
                    <a:gd name="T9" fmla="*/ 34 h 42"/>
                    <a:gd name="T10" fmla="*/ 0 w 154"/>
                    <a:gd name="T11" fmla="*/ 42 h 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4"/>
                    <a:gd name="T19" fmla="*/ 0 h 42"/>
                    <a:gd name="T20" fmla="*/ 154 w 154"/>
                    <a:gd name="T21" fmla="*/ 42 h 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4" h="42">
                      <a:moveTo>
                        <a:pt x="154" y="0"/>
                      </a:moveTo>
                      <a:cubicBezTo>
                        <a:pt x="139" y="5"/>
                        <a:pt x="125" y="10"/>
                        <a:pt x="115" y="13"/>
                      </a:cubicBezTo>
                      <a:cubicBezTo>
                        <a:pt x="105" y="16"/>
                        <a:pt x="105" y="12"/>
                        <a:pt x="96" y="15"/>
                      </a:cubicBezTo>
                      <a:cubicBezTo>
                        <a:pt x="87" y="18"/>
                        <a:pt x="72" y="31"/>
                        <a:pt x="60" y="34"/>
                      </a:cubicBezTo>
                      <a:cubicBezTo>
                        <a:pt x="48" y="37"/>
                        <a:pt x="31" y="33"/>
                        <a:pt x="21" y="34"/>
                      </a:cubicBezTo>
                      <a:cubicBezTo>
                        <a:pt x="11" y="35"/>
                        <a:pt x="5" y="38"/>
                        <a:pt x="0" y="4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7" name="Freeform 1052">
                  <a:extLst>
                    <a:ext uri="{FF2B5EF4-FFF2-40B4-BE49-F238E27FC236}">
                      <a16:creationId xmlns:a16="http://schemas.microsoft.com/office/drawing/2014/main" id="{D3A6A104-85DC-AE91-E2E5-DE2418303E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7" y="3362"/>
                  <a:ext cx="150" cy="34"/>
                </a:xfrm>
                <a:custGeom>
                  <a:avLst/>
                  <a:gdLst>
                    <a:gd name="T0" fmla="*/ 150 w 150"/>
                    <a:gd name="T1" fmla="*/ 0 h 34"/>
                    <a:gd name="T2" fmla="*/ 121 w 150"/>
                    <a:gd name="T3" fmla="*/ 10 h 34"/>
                    <a:gd name="T4" fmla="*/ 76 w 150"/>
                    <a:gd name="T5" fmla="*/ 19 h 34"/>
                    <a:gd name="T6" fmla="*/ 51 w 150"/>
                    <a:gd name="T7" fmla="*/ 24 h 34"/>
                    <a:gd name="T8" fmla="*/ 36 w 150"/>
                    <a:gd name="T9" fmla="*/ 33 h 34"/>
                    <a:gd name="T10" fmla="*/ 21 w 150"/>
                    <a:gd name="T11" fmla="*/ 27 h 34"/>
                    <a:gd name="T12" fmla="*/ 0 w 150"/>
                    <a:gd name="T13" fmla="*/ 34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0"/>
                    <a:gd name="T22" fmla="*/ 0 h 34"/>
                    <a:gd name="T23" fmla="*/ 150 w 150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0" h="34">
                      <a:moveTo>
                        <a:pt x="150" y="0"/>
                      </a:moveTo>
                      <a:cubicBezTo>
                        <a:pt x="141" y="3"/>
                        <a:pt x="133" y="7"/>
                        <a:pt x="121" y="10"/>
                      </a:cubicBezTo>
                      <a:cubicBezTo>
                        <a:pt x="109" y="13"/>
                        <a:pt x="88" y="17"/>
                        <a:pt x="76" y="19"/>
                      </a:cubicBezTo>
                      <a:cubicBezTo>
                        <a:pt x="64" y="21"/>
                        <a:pt x="58" y="22"/>
                        <a:pt x="51" y="24"/>
                      </a:cubicBezTo>
                      <a:cubicBezTo>
                        <a:pt x="44" y="26"/>
                        <a:pt x="41" y="32"/>
                        <a:pt x="36" y="33"/>
                      </a:cubicBezTo>
                      <a:cubicBezTo>
                        <a:pt x="31" y="34"/>
                        <a:pt x="27" y="27"/>
                        <a:pt x="21" y="27"/>
                      </a:cubicBezTo>
                      <a:cubicBezTo>
                        <a:pt x="15" y="27"/>
                        <a:pt x="7" y="30"/>
                        <a:pt x="0" y="3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8" name="Freeform 1053">
                  <a:extLst>
                    <a:ext uri="{FF2B5EF4-FFF2-40B4-BE49-F238E27FC236}">
                      <a16:creationId xmlns:a16="http://schemas.microsoft.com/office/drawing/2014/main" id="{9DC642C0-3E27-07EF-0E5B-74250524A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9" y="3302"/>
                  <a:ext cx="185" cy="24"/>
                </a:xfrm>
                <a:custGeom>
                  <a:avLst/>
                  <a:gdLst>
                    <a:gd name="T0" fmla="*/ 185 w 185"/>
                    <a:gd name="T1" fmla="*/ 1 h 24"/>
                    <a:gd name="T2" fmla="*/ 153 w 185"/>
                    <a:gd name="T3" fmla="*/ 3 h 24"/>
                    <a:gd name="T4" fmla="*/ 113 w 185"/>
                    <a:gd name="T5" fmla="*/ 18 h 24"/>
                    <a:gd name="T6" fmla="*/ 87 w 185"/>
                    <a:gd name="T7" fmla="*/ 22 h 24"/>
                    <a:gd name="T8" fmla="*/ 54 w 185"/>
                    <a:gd name="T9" fmla="*/ 22 h 24"/>
                    <a:gd name="T10" fmla="*/ 39 w 185"/>
                    <a:gd name="T11" fmla="*/ 22 h 24"/>
                    <a:gd name="T12" fmla="*/ 23 w 185"/>
                    <a:gd name="T13" fmla="*/ 12 h 24"/>
                    <a:gd name="T14" fmla="*/ 0 w 185"/>
                    <a:gd name="T15" fmla="*/ 19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85"/>
                    <a:gd name="T25" fmla="*/ 0 h 24"/>
                    <a:gd name="T26" fmla="*/ 185 w 185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85" h="24">
                      <a:moveTo>
                        <a:pt x="185" y="1"/>
                      </a:moveTo>
                      <a:cubicBezTo>
                        <a:pt x="175" y="0"/>
                        <a:pt x="165" y="0"/>
                        <a:pt x="153" y="3"/>
                      </a:cubicBezTo>
                      <a:cubicBezTo>
                        <a:pt x="141" y="6"/>
                        <a:pt x="124" y="15"/>
                        <a:pt x="113" y="18"/>
                      </a:cubicBezTo>
                      <a:cubicBezTo>
                        <a:pt x="102" y="21"/>
                        <a:pt x="97" y="21"/>
                        <a:pt x="87" y="22"/>
                      </a:cubicBezTo>
                      <a:cubicBezTo>
                        <a:pt x="77" y="23"/>
                        <a:pt x="62" y="22"/>
                        <a:pt x="54" y="22"/>
                      </a:cubicBezTo>
                      <a:cubicBezTo>
                        <a:pt x="46" y="22"/>
                        <a:pt x="44" y="24"/>
                        <a:pt x="39" y="22"/>
                      </a:cubicBezTo>
                      <a:cubicBezTo>
                        <a:pt x="34" y="20"/>
                        <a:pt x="29" y="12"/>
                        <a:pt x="23" y="12"/>
                      </a:cubicBezTo>
                      <a:cubicBezTo>
                        <a:pt x="17" y="12"/>
                        <a:pt x="8" y="15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29" name="Freeform 1054">
                  <a:extLst>
                    <a:ext uri="{FF2B5EF4-FFF2-40B4-BE49-F238E27FC236}">
                      <a16:creationId xmlns:a16="http://schemas.microsoft.com/office/drawing/2014/main" id="{36EDA3CC-55C0-697D-E809-A55421A80C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5" y="3189"/>
                  <a:ext cx="163" cy="30"/>
                </a:xfrm>
                <a:custGeom>
                  <a:avLst/>
                  <a:gdLst>
                    <a:gd name="T0" fmla="*/ 163 w 163"/>
                    <a:gd name="T1" fmla="*/ 30 h 30"/>
                    <a:gd name="T2" fmla="*/ 111 w 163"/>
                    <a:gd name="T3" fmla="*/ 24 h 30"/>
                    <a:gd name="T4" fmla="*/ 70 w 163"/>
                    <a:gd name="T5" fmla="*/ 23 h 30"/>
                    <a:gd name="T6" fmla="*/ 46 w 163"/>
                    <a:gd name="T7" fmla="*/ 6 h 30"/>
                    <a:gd name="T8" fmla="*/ 30 w 163"/>
                    <a:gd name="T9" fmla="*/ 6 h 30"/>
                    <a:gd name="T10" fmla="*/ 0 w 163"/>
                    <a:gd name="T11" fmla="*/ 0 h 3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3"/>
                    <a:gd name="T19" fmla="*/ 0 h 30"/>
                    <a:gd name="T20" fmla="*/ 163 w 163"/>
                    <a:gd name="T21" fmla="*/ 30 h 3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3" h="30">
                      <a:moveTo>
                        <a:pt x="163" y="30"/>
                      </a:moveTo>
                      <a:cubicBezTo>
                        <a:pt x="144" y="27"/>
                        <a:pt x="126" y="25"/>
                        <a:pt x="111" y="24"/>
                      </a:cubicBezTo>
                      <a:cubicBezTo>
                        <a:pt x="96" y="23"/>
                        <a:pt x="81" y="26"/>
                        <a:pt x="70" y="23"/>
                      </a:cubicBezTo>
                      <a:cubicBezTo>
                        <a:pt x="59" y="20"/>
                        <a:pt x="53" y="9"/>
                        <a:pt x="46" y="6"/>
                      </a:cubicBezTo>
                      <a:cubicBezTo>
                        <a:pt x="39" y="3"/>
                        <a:pt x="38" y="7"/>
                        <a:pt x="30" y="6"/>
                      </a:cubicBezTo>
                      <a:cubicBezTo>
                        <a:pt x="22" y="5"/>
                        <a:pt x="11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19" name="Group 1055">
                <a:extLst>
                  <a:ext uri="{FF2B5EF4-FFF2-40B4-BE49-F238E27FC236}">
                    <a16:creationId xmlns:a16="http://schemas.microsoft.com/office/drawing/2014/main" id="{15DCBAC9-44EE-C8FE-44A5-055FB1DD41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06" y="2912"/>
                <a:ext cx="229" cy="788"/>
                <a:chOff x="2306" y="2912"/>
                <a:chExt cx="229" cy="788"/>
              </a:xfrm>
            </p:grpSpPr>
            <p:sp>
              <p:nvSpPr>
                <p:cNvPr id="6406" name="Freeform 1056">
                  <a:extLst>
                    <a:ext uri="{FF2B5EF4-FFF2-40B4-BE49-F238E27FC236}">
                      <a16:creationId xmlns:a16="http://schemas.microsoft.com/office/drawing/2014/main" id="{F4561771-202B-D489-B2D9-8E221FAAB1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83" y="2912"/>
                  <a:ext cx="48" cy="632"/>
                </a:xfrm>
                <a:custGeom>
                  <a:avLst/>
                  <a:gdLst>
                    <a:gd name="T0" fmla="*/ 9 w 48"/>
                    <a:gd name="T1" fmla="*/ 0 h 632"/>
                    <a:gd name="T2" fmla="*/ 1 w 48"/>
                    <a:gd name="T3" fmla="*/ 60 h 632"/>
                    <a:gd name="T4" fmla="*/ 17 w 48"/>
                    <a:gd name="T5" fmla="*/ 172 h 632"/>
                    <a:gd name="T6" fmla="*/ 17 w 48"/>
                    <a:gd name="T7" fmla="*/ 240 h 632"/>
                    <a:gd name="T8" fmla="*/ 41 w 48"/>
                    <a:gd name="T9" fmla="*/ 304 h 632"/>
                    <a:gd name="T10" fmla="*/ 45 w 48"/>
                    <a:gd name="T11" fmla="*/ 432 h 632"/>
                    <a:gd name="T12" fmla="*/ 21 w 48"/>
                    <a:gd name="T13" fmla="*/ 552 h 632"/>
                    <a:gd name="T14" fmla="*/ 33 w 48"/>
                    <a:gd name="T15" fmla="*/ 632 h 63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"/>
                    <a:gd name="T25" fmla="*/ 0 h 632"/>
                    <a:gd name="T26" fmla="*/ 48 w 48"/>
                    <a:gd name="T27" fmla="*/ 632 h 63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" h="632">
                      <a:moveTo>
                        <a:pt x="9" y="0"/>
                      </a:moveTo>
                      <a:cubicBezTo>
                        <a:pt x="4" y="15"/>
                        <a:pt x="0" y="31"/>
                        <a:pt x="1" y="60"/>
                      </a:cubicBezTo>
                      <a:cubicBezTo>
                        <a:pt x="2" y="89"/>
                        <a:pt x="14" y="142"/>
                        <a:pt x="17" y="172"/>
                      </a:cubicBezTo>
                      <a:cubicBezTo>
                        <a:pt x="20" y="202"/>
                        <a:pt x="13" y="218"/>
                        <a:pt x="17" y="240"/>
                      </a:cubicBezTo>
                      <a:cubicBezTo>
                        <a:pt x="21" y="262"/>
                        <a:pt x="36" y="272"/>
                        <a:pt x="41" y="304"/>
                      </a:cubicBezTo>
                      <a:cubicBezTo>
                        <a:pt x="46" y="336"/>
                        <a:pt x="48" y="391"/>
                        <a:pt x="45" y="432"/>
                      </a:cubicBezTo>
                      <a:cubicBezTo>
                        <a:pt x="42" y="473"/>
                        <a:pt x="23" y="519"/>
                        <a:pt x="21" y="552"/>
                      </a:cubicBezTo>
                      <a:cubicBezTo>
                        <a:pt x="19" y="585"/>
                        <a:pt x="31" y="619"/>
                        <a:pt x="33" y="632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7" name="Freeform 1057">
                  <a:extLst>
                    <a:ext uri="{FF2B5EF4-FFF2-40B4-BE49-F238E27FC236}">
                      <a16:creationId xmlns:a16="http://schemas.microsoft.com/office/drawing/2014/main" id="{380DC64C-139F-D705-42F0-387D4AD740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0" y="3632"/>
                  <a:ext cx="48" cy="68"/>
                </a:xfrm>
                <a:custGeom>
                  <a:avLst/>
                  <a:gdLst>
                    <a:gd name="T0" fmla="*/ 0 w 48"/>
                    <a:gd name="T1" fmla="*/ 0 h 68"/>
                    <a:gd name="T2" fmla="*/ 48 w 48"/>
                    <a:gd name="T3" fmla="*/ 68 h 68"/>
                    <a:gd name="T4" fmla="*/ 0 60000 65536"/>
                    <a:gd name="T5" fmla="*/ 0 60000 65536"/>
                    <a:gd name="T6" fmla="*/ 0 w 48"/>
                    <a:gd name="T7" fmla="*/ 0 h 68"/>
                    <a:gd name="T8" fmla="*/ 48 w 48"/>
                    <a:gd name="T9" fmla="*/ 68 h 6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8" h="68">
                      <a:moveTo>
                        <a:pt x="0" y="0"/>
                      </a:moveTo>
                      <a:cubicBezTo>
                        <a:pt x="0" y="0"/>
                        <a:pt x="24" y="34"/>
                        <a:pt x="48" y="68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8" name="Freeform 1058">
                  <a:extLst>
                    <a:ext uri="{FF2B5EF4-FFF2-40B4-BE49-F238E27FC236}">
                      <a16:creationId xmlns:a16="http://schemas.microsoft.com/office/drawing/2014/main" id="{8C16E0F0-E95E-D935-81DB-30870D89E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2" y="3681"/>
                  <a:ext cx="175" cy="19"/>
                </a:xfrm>
                <a:custGeom>
                  <a:avLst/>
                  <a:gdLst>
                    <a:gd name="T0" fmla="*/ 0 w 175"/>
                    <a:gd name="T1" fmla="*/ 9 h 19"/>
                    <a:gd name="T2" fmla="*/ 24 w 175"/>
                    <a:gd name="T3" fmla="*/ 15 h 19"/>
                    <a:gd name="T4" fmla="*/ 85 w 175"/>
                    <a:gd name="T5" fmla="*/ 17 h 19"/>
                    <a:gd name="T6" fmla="*/ 126 w 175"/>
                    <a:gd name="T7" fmla="*/ 2 h 19"/>
                    <a:gd name="T8" fmla="*/ 175 w 175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5"/>
                    <a:gd name="T16" fmla="*/ 0 h 19"/>
                    <a:gd name="T17" fmla="*/ 175 w 175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5" h="19">
                      <a:moveTo>
                        <a:pt x="0" y="9"/>
                      </a:moveTo>
                      <a:cubicBezTo>
                        <a:pt x="5" y="11"/>
                        <a:pt x="10" y="14"/>
                        <a:pt x="24" y="15"/>
                      </a:cubicBezTo>
                      <a:cubicBezTo>
                        <a:pt x="38" y="16"/>
                        <a:pt x="68" y="19"/>
                        <a:pt x="85" y="17"/>
                      </a:cubicBezTo>
                      <a:cubicBezTo>
                        <a:pt x="102" y="15"/>
                        <a:pt x="111" y="4"/>
                        <a:pt x="126" y="2"/>
                      </a:cubicBezTo>
                      <a:cubicBezTo>
                        <a:pt x="141" y="0"/>
                        <a:pt x="158" y="3"/>
                        <a:pt x="175" y="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9" name="Freeform 1059">
                  <a:extLst>
                    <a:ext uri="{FF2B5EF4-FFF2-40B4-BE49-F238E27FC236}">
                      <a16:creationId xmlns:a16="http://schemas.microsoft.com/office/drawing/2014/main" id="{831846AD-5316-A626-6BD6-1717B4E1B5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6" y="3461"/>
                  <a:ext cx="138" cy="37"/>
                </a:xfrm>
                <a:custGeom>
                  <a:avLst/>
                  <a:gdLst>
                    <a:gd name="T0" fmla="*/ 138 w 138"/>
                    <a:gd name="T1" fmla="*/ 37 h 37"/>
                    <a:gd name="T2" fmla="*/ 96 w 138"/>
                    <a:gd name="T3" fmla="*/ 33 h 37"/>
                    <a:gd name="T4" fmla="*/ 69 w 138"/>
                    <a:gd name="T5" fmla="*/ 12 h 37"/>
                    <a:gd name="T6" fmla="*/ 55 w 138"/>
                    <a:gd name="T7" fmla="*/ 22 h 37"/>
                    <a:gd name="T8" fmla="*/ 42 w 138"/>
                    <a:gd name="T9" fmla="*/ 3 h 37"/>
                    <a:gd name="T10" fmla="*/ 0 w 138"/>
                    <a:gd name="T11" fmla="*/ 4 h 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8"/>
                    <a:gd name="T19" fmla="*/ 0 h 37"/>
                    <a:gd name="T20" fmla="*/ 138 w 138"/>
                    <a:gd name="T21" fmla="*/ 37 h 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8" h="37">
                      <a:moveTo>
                        <a:pt x="138" y="37"/>
                      </a:moveTo>
                      <a:cubicBezTo>
                        <a:pt x="122" y="37"/>
                        <a:pt x="107" y="37"/>
                        <a:pt x="96" y="33"/>
                      </a:cubicBezTo>
                      <a:cubicBezTo>
                        <a:pt x="85" y="29"/>
                        <a:pt x="76" y="14"/>
                        <a:pt x="69" y="12"/>
                      </a:cubicBezTo>
                      <a:cubicBezTo>
                        <a:pt x="62" y="10"/>
                        <a:pt x="59" y="23"/>
                        <a:pt x="55" y="22"/>
                      </a:cubicBezTo>
                      <a:cubicBezTo>
                        <a:pt x="51" y="21"/>
                        <a:pt x="51" y="6"/>
                        <a:pt x="42" y="3"/>
                      </a:cubicBezTo>
                      <a:cubicBezTo>
                        <a:pt x="33" y="0"/>
                        <a:pt x="16" y="2"/>
                        <a:pt x="0" y="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0" name="Freeform 1060">
                  <a:extLst>
                    <a:ext uri="{FF2B5EF4-FFF2-40B4-BE49-F238E27FC236}">
                      <a16:creationId xmlns:a16="http://schemas.microsoft.com/office/drawing/2014/main" id="{BEF3E98A-B6FD-48ED-987D-B0D9E935E6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9" y="3390"/>
                  <a:ext cx="152" cy="65"/>
                </a:xfrm>
                <a:custGeom>
                  <a:avLst/>
                  <a:gdLst>
                    <a:gd name="T0" fmla="*/ 152 w 152"/>
                    <a:gd name="T1" fmla="*/ 65 h 65"/>
                    <a:gd name="T2" fmla="*/ 126 w 152"/>
                    <a:gd name="T3" fmla="*/ 48 h 65"/>
                    <a:gd name="T4" fmla="*/ 101 w 152"/>
                    <a:gd name="T5" fmla="*/ 50 h 65"/>
                    <a:gd name="T6" fmla="*/ 75 w 152"/>
                    <a:gd name="T7" fmla="*/ 39 h 65"/>
                    <a:gd name="T8" fmla="*/ 53 w 152"/>
                    <a:gd name="T9" fmla="*/ 32 h 65"/>
                    <a:gd name="T10" fmla="*/ 39 w 152"/>
                    <a:gd name="T11" fmla="*/ 17 h 65"/>
                    <a:gd name="T12" fmla="*/ 0 w 152"/>
                    <a:gd name="T13" fmla="*/ 0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2"/>
                    <a:gd name="T22" fmla="*/ 0 h 65"/>
                    <a:gd name="T23" fmla="*/ 152 w 152"/>
                    <a:gd name="T24" fmla="*/ 65 h 6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2" h="65">
                      <a:moveTo>
                        <a:pt x="152" y="65"/>
                      </a:moveTo>
                      <a:cubicBezTo>
                        <a:pt x="143" y="57"/>
                        <a:pt x="134" y="50"/>
                        <a:pt x="126" y="48"/>
                      </a:cubicBezTo>
                      <a:cubicBezTo>
                        <a:pt x="118" y="46"/>
                        <a:pt x="109" y="52"/>
                        <a:pt x="101" y="50"/>
                      </a:cubicBezTo>
                      <a:cubicBezTo>
                        <a:pt x="93" y="48"/>
                        <a:pt x="83" y="42"/>
                        <a:pt x="75" y="39"/>
                      </a:cubicBezTo>
                      <a:cubicBezTo>
                        <a:pt x="67" y="36"/>
                        <a:pt x="59" y="36"/>
                        <a:pt x="53" y="32"/>
                      </a:cubicBezTo>
                      <a:cubicBezTo>
                        <a:pt x="47" y="28"/>
                        <a:pt x="48" y="22"/>
                        <a:pt x="39" y="17"/>
                      </a:cubicBezTo>
                      <a:cubicBezTo>
                        <a:pt x="30" y="12"/>
                        <a:pt x="15" y="6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1" name="Freeform 1061">
                  <a:extLst>
                    <a:ext uri="{FF2B5EF4-FFF2-40B4-BE49-F238E27FC236}">
                      <a16:creationId xmlns:a16="http://schemas.microsoft.com/office/drawing/2014/main" id="{77E64D9F-E576-AE47-CAFC-6CC40D6FBE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8" y="3356"/>
                  <a:ext cx="144" cy="37"/>
                </a:xfrm>
                <a:custGeom>
                  <a:avLst/>
                  <a:gdLst>
                    <a:gd name="T0" fmla="*/ 144 w 144"/>
                    <a:gd name="T1" fmla="*/ 37 h 37"/>
                    <a:gd name="T2" fmla="*/ 122 w 144"/>
                    <a:gd name="T3" fmla="*/ 33 h 37"/>
                    <a:gd name="T4" fmla="*/ 93 w 144"/>
                    <a:gd name="T5" fmla="*/ 28 h 37"/>
                    <a:gd name="T6" fmla="*/ 77 w 144"/>
                    <a:gd name="T7" fmla="*/ 19 h 37"/>
                    <a:gd name="T8" fmla="*/ 44 w 144"/>
                    <a:gd name="T9" fmla="*/ 6 h 37"/>
                    <a:gd name="T10" fmla="*/ 27 w 144"/>
                    <a:gd name="T11" fmla="*/ 1 h 37"/>
                    <a:gd name="T12" fmla="*/ 0 w 144"/>
                    <a:gd name="T13" fmla="*/ 1 h 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37"/>
                    <a:gd name="T23" fmla="*/ 144 w 144"/>
                    <a:gd name="T24" fmla="*/ 37 h 3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37">
                      <a:moveTo>
                        <a:pt x="144" y="37"/>
                      </a:moveTo>
                      <a:cubicBezTo>
                        <a:pt x="137" y="35"/>
                        <a:pt x="130" y="34"/>
                        <a:pt x="122" y="33"/>
                      </a:cubicBezTo>
                      <a:cubicBezTo>
                        <a:pt x="114" y="32"/>
                        <a:pt x="100" y="30"/>
                        <a:pt x="93" y="28"/>
                      </a:cubicBezTo>
                      <a:cubicBezTo>
                        <a:pt x="86" y="26"/>
                        <a:pt x="85" y="23"/>
                        <a:pt x="77" y="19"/>
                      </a:cubicBezTo>
                      <a:cubicBezTo>
                        <a:pt x="69" y="15"/>
                        <a:pt x="52" y="9"/>
                        <a:pt x="44" y="6"/>
                      </a:cubicBezTo>
                      <a:cubicBezTo>
                        <a:pt x="36" y="3"/>
                        <a:pt x="34" y="2"/>
                        <a:pt x="27" y="1"/>
                      </a:cubicBezTo>
                      <a:cubicBezTo>
                        <a:pt x="20" y="0"/>
                        <a:pt x="6" y="2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2" name="Freeform 1062">
                  <a:extLst>
                    <a:ext uri="{FF2B5EF4-FFF2-40B4-BE49-F238E27FC236}">
                      <a16:creationId xmlns:a16="http://schemas.microsoft.com/office/drawing/2014/main" id="{61D2BF2B-F34D-FE23-ABF7-A7333F2955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2" y="3302"/>
                  <a:ext cx="176" cy="37"/>
                </a:xfrm>
                <a:custGeom>
                  <a:avLst/>
                  <a:gdLst>
                    <a:gd name="T0" fmla="*/ 176 w 176"/>
                    <a:gd name="T1" fmla="*/ 37 h 37"/>
                    <a:gd name="T2" fmla="*/ 137 w 176"/>
                    <a:gd name="T3" fmla="*/ 21 h 37"/>
                    <a:gd name="T4" fmla="*/ 113 w 176"/>
                    <a:gd name="T5" fmla="*/ 12 h 37"/>
                    <a:gd name="T6" fmla="*/ 92 w 176"/>
                    <a:gd name="T7" fmla="*/ 15 h 37"/>
                    <a:gd name="T8" fmla="*/ 63 w 176"/>
                    <a:gd name="T9" fmla="*/ 13 h 37"/>
                    <a:gd name="T10" fmla="*/ 51 w 176"/>
                    <a:gd name="T11" fmla="*/ 7 h 37"/>
                    <a:gd name="T12" fmla="*/ 30 w 176"/>
                    <a:gd name="T13" fmla="*/ 7 h 37"/>
                    <a:gd name="T14" fmla="*/ 0 w 176"/>
                    <a:gd name="T15" fmla="*/ 0 h 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6"/>
                    <a:gd name="T25" fmla="*/ 0 h 37"/>
                    <a:gd name="T26" fmla="*/ 176 w 176"/>
                    <a:gd name="T27" fmla="*/ 37 h 3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6" h="37">
                      <a:moveTo>
                        <a:pt x="176" y="37"/>
                      </a:moveTo>
                      <a:cubicBezTo>
                        <a:pt x="161" y="31"/>
                        <a:pt x="147" y="25"/>
                        <a:pt x="137" y="21"/>
                      </a:cubicBezTo>
                      <a:cubicBezTo>
                        <a:pt x="127" y="17"/>
                        <a:pt x="120" y="13"/>
                        <a:pt x="113" y="12"/>
                      </a:cubicBezTo>
                      <a:cubicBezTo>
                        <a:pt x="106" y="11"/>
                        <a:pt x="100" y="15"/>
                        <a:pt x="92" y="15"/>
                      </a:cubicBezTo>
                      <a:cubicBezTo>
                        <a:pt x="84" y="15"/>
                        <a:pt x="70" y="14"/>
                        <a:pt x="63" y="13"/>
                      </a:cubicBezTo>
                      <a:cubicBezTo>
                        <a:pt x="56" y="12"/>
                        <a:pt x="56" y="8"/>
                        <a:pt x="51" y="7"/>
                      </a:cubicBezTo>
                      <a:cubicBezTo>
                        <a:pt x="46" y="6"/>
                        <a:pt x="38" y="8"/>
                        <a:pt x="30" y="7"/>
                      </a:cubicBezTo>
                      <a:cubicBezTo>
                        <a:pt x="22" y="6"/>
                        <a:pt x="11" y="3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3" name="Freeform 1063">
                  <a:extLst>
                    <a:ext uri="{FF2B5EF4-FFF2-40B4-BE49-F238E27FC236}">
                      <a16:creationId xmlns:a16="http://schemas.microsoft.com/office/drawing/2014/main" id="{831D1131-2125-0DBF-FAD3-E07396DC9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5" y="3252"/>
                  <a:ext cx="180" cy="20"/>
                </a:xfrm>
                <a:custGeom>
                  <a:avLst/>
                  <a:gdLst>
                    <a:gd name="T0" fmla="*/ 180 w 180"/>
                    <a:gd name="T1" fmla="*/ 20 h 20"/>
                    <a:gd name="T2" fmla="*/ 138 w 180"/>
                    <a:gd name="T3" fmla="*/ 3 h 20"/>
                    <a:gd name="T4" fmla="*/ 116 w 180"/>
                    <a:gd name="T5" fmla="*/ 5 h 20"/>
                    <a:gd name="T6" fmla="*/ 93 w 180"/>
                    <a:gd name="T7" fmla="*/ 6 h 20"/>
                    <a:gd name="T8" fmla="*/ 63 w 180"/>
                    <a:gd name="T9" fmla="*/ 6 h 20"/>
                    <a:gd name="T10" fmla="*/ 51 w 180"/>
                    <a:gd name="T11" fmla="*/ 11 h 20"/>
                    <a:gd name="T12" fmla="*/ 36 w 180"/>
                    <a:gd name="T13" fmla="*/ 11 h 20"/>
                    <a:gd name="T14" fmla="*/ 14 w 180"/>
                    <a:gd name="T15" fmla="*/ 12 h 20"/>
                    <a:gd name="T16" fmla="*/ 0 w 180"/>
                    <a:gd name="T17" fmla="*/ 18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"/>
                    <a:gd name="T28" fmla="*/ 0 h 20"/>
                    <a:gd name="T29" fmla="*/ 180 w 180"/>
                    <a:gd name="T30" fmla="*/ 20 h 2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" h="20">
                      <a:moveTo>
                        <a:pt x="180" y="20"/>
                      </a:moveTo>
                      <a:cubicBezTo>
                        <a:pt x="164" y="13"/>
                        <a:pt x="149" y="6"/>
                        <a:pt x="138" y="3"/>
                      </a:cubicBezTo>
                      <a:cubicBezTo>
                        <a:pt x="127" y="0"/>
                        <a:pt x="123" y="5"/>
                        <a:pt x="116" y="5"/>
                      </a:cubicBezTo>
                      <a:cubicBezTo>
                        <a:pt x="109" y="5"/>
                        <a:pt x="102" y="6"/>
                        <a:pt x="93" y="6"/>
                      </a:cubicBezTo>
                      <a:cubicBezTo>
                        <a:pt x="84" y="6"/>
                        <a:pt x="70" y="5"/>
                        <a:pt x="63" y="6"/>
                      </a:cubicBezTo>
                      <a:cubicBezTo>
                        <a:pt x="56" y="7"/>
                        <a:pt x="55" y="10"/>
                        <a:pt x="51" y="11"/>
                      </a:cubicBezTo>
                      <a:cubicBezTo>
                        <a:pt x="47" y="12"/>
                        <a:pt x="42" y="11"/>
                        <a:pt x="36" y="11"/>
                      </a:cubicBezTo>
                      <a:cubicBezTo>
                        <a:pt x="30" y="11"/>
                        <a:pt x="20" y="11"/>
                        <a:pt x="14" y="12"/>
                      </a:cubicBezTo>
                      <a:cubicBezTo>
                        <a:pt x="8" y="13"/>
                        <a:pt x="4" y="15"/>
                        <a:pt x="0" y="1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4" name="Freeform 1064">
                  <a:extLst>
                    <a:ext uri="{FF2B5EF4-FFF2-40B4-BE49-F238E27FC236}">
                      <a16:creationId xmlns:a16="http://schemas.microsoft.com/office/drawing/2014/main" id="{93527119-EA2E-9F70-A1B3-000D2C6F28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2" y="3179"/>
                  <a:ext cx="162" cy="21"/>
                </a:xfrm>
                <a:custGeom>
                  <a:avLst/>
                  <a:gdLst>
                    <a:gd name="T0" fmla="*/ 162 w 162"/>
                    <a:gd name="T1" fmla="*/ 13 h 21"/>
                    <a:gd name="T2" fmla="*/ 146 w 162"/>
                    <a:gd name="T3" fmla="*/ 15 h 21"/>
                    <a:gd name="T4" fmla="*/ 120 w 162"/>
                    <a:gd name="T5" fmla="*/ 3 h 21"/>
                    <a:gd name="T6" fmla="*/ 93 w 162"/>
                    <a:gd name="T7" fmla="*/ 0 h 21"/>
                    <a:gd name="T8" fmla="*/ 72 w 162"/>
                    <a:gd name="T9" fmla="*/ 3 h 21"/>
                    <a:gd name="T10" fmla="*/ 33 w 162"/>
                    <a:gd name="T11" fmla="*/ 15 h 21"/>
                    <a:gd name="T12" fmla="*/ 0 w 162"/>
                    <a:gd name="T13" fmla="*/ 21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2"/>
                    <a:gd name="T22" fmla="*/ 0 h 21"/>
                    <a:gd name="T23" fmla="*/ 162 w 162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2" h="21">
                      <a:moveTo>
                        <a:pt x="162" y="13"/>
                      </a:moveTo>
                      <a:cubicBezTo>
                        <a:pt x="157" y="15"/>
                        <a:pt x="153" y="17"/>
                        <a:pt x="146" y="15"/>
                      </a:cubicBezTo>
                      <a:cubicBezTo>
                        <a:pt x="139" y="13"/>
                        <a:pt x="129" y="5"/>
                        <a:pt x="120" y="3"/>
                      </a:cubicBezTo>
                      <a:cubicBezTo>
                        <a:pt x="111" y="1"/>
                        <a:pt x="101" y="0"/>
                        <a:pt x="93" y="0"/>
                      </a:cubicBezTo>
                      <a:cubicBezTo>
                        <a:pt x="85" y="0"/>
                        <a:pt x="82" y="0"/>
                        <a:pt x="72" y="3"/>
                      </a:cubicBezTo>
                      <a:cubicBezTo>
                        <a:pt x="62" y="6"/>
                        <a:pt x="45" y="12"/>
                        <a:pt x="33" y="15"/>
                      </a:cubicBezTo>
                      <a:cubicBezTo>
                        <a:pt x="21" y="18"/>
                        <a:pt x="10" y="19"/>
                        <a:pt x="0" y="2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5" name="Freeform 1065">
                  <a:extLst>
                    <a:ext uri="{FF2B5EF4-FFF2-40B4-BE49-F238E27FC236}">
                      <a16:creationId xmlns:a16="http://schemas.microsoft.com/office/drawing/2014/main" id="{3A908F15-4997-69FB-84A1-B16206BA63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5" y="3125"/>
                  <a:ext cx="136" cy="22"/>
                </a:xfrm>
                <a:custGeom>
                  <a:avLst/>
                  <a:gdLst>
                    <a:gd name="T0" fmla="*/ 136 w 136"/>
                    <a:gd name="T1" fmla="*/ 0 h 22"/>
                    <a:gd name="T2" fmla="*/ 67 w 136"/>
                    <a:gd name="T3" fmla="*/ 9 h 22"/>
                    <a:gd name="T4" fmla="*/ 31 w 136"/>
                    <a:gd name="T5" fmla="*/ 18 h 22"/>
                    <a:gd name="T6" fmla="*/ 0 w 136"/>
                    <a:gd name="T7" fmla="*/ 22 h 2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6"/>
                    <a:gd name="T13" fmla="*/ 0 h 22"/>
                    <a:gd name="T14" fmla="*/ 136 w 136"/>
                    <a:gd name="T15" fmla="*/ 22 h 2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6" h="22">
                      <a:moveTo>
                        <a:pt x="136" y="0"/>
                      </a:moveTo>
                      <a:cubicBezTo>
                        <a:pt x="110" y="3"/>
                        <a:pt x="84" y="6"/>
                        <a:pt x="67" y="9"/>
                      </a:cubicBezTo>
                      <a:cubicBezTo>
                        <a:pt x="50" y="12"/>
                        <a:pt x="42" y="16"/>
                        <a:pt x="31" y="18"/>
                      </a:cubicBezTo>
                      <a:cubicBezTo>
                        <a:pt x="20" y="20"/>
                        <a:pt x="10" y="21"/>
                        <a:pt x="0" y="2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6" name="Freeform 1066">
                  <a:extLst>
                    <a:ext uri="{FF2B5EF4-FFF2-40B4-BE49-F238E27FC236}">
                      <a16:creationId xmlns:a16="http://schemas.microsoft.com/office/drawing/2014/main" id="{2EB3EE6A-018E-0210-2F0D-702DFDBAA3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2" y="3066"/>
                  <a:ext cx="156" cy="36"/>
                </a:xfrm>
                <a:custGeom>
                  <a:avLst/>
                  <a:gdLst>
                    <a:gd name="T0" fmla="*/ 156 w 156"/>
                    <a:gd name="T1" fmla="*/ 0 h 36"/>
                    <a:gd name="T2" fmla="*/ 144 w 156"/>
                    <a:gd name="T3" fmla="*/ 11 h 36"/>
                    <a:gd name="T4" fmla="*/ 109 w 156"/>
                    <a:gd name="T5" fmla="*/ 0 h 36"/>
                    <a:gd name="T6" fmla="*/ 90 w 156"/>
                    <a:gd name="T7" fmla="*/ 8 h 36"/>
                    <a:gd name="T8" fmla="*/ 67 w 156"/>
                    <a:gd name="T9" fmla="*/ 5 h 36"/>
                    <a:gd name="T10" fmla="*/ 33 w 156"/>
                    <a:gd name="T11" fmla="*/ 20 h 36"/>
                    <a:gd name="T12" fmla="*/ 0 w 156"/>
                    <a:gd name="T13" fmla="*/ 36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6"/>
                    <a:gd name="T22" fmla="*/ 0 h 36"/>
                    <a:gd name="T23" fmla="*/ 156 w 156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6" h="36">
                      <a:moveTo>
                        <a:pt x="156" y="0"/>
                      </a:moveTo>
                      <a:cubicBezTo>
                        <a:pt x="154" y="5"/>
                        <a:pt x="152" y="11"/>
                        <a:pt x="144" y="11"/>
                      </a:cubicBezTo>
                      <a:cubicBezTo>
                        <a:pt x="136" y="11"/>
                        <a:pt x="118" y="0"/>
                        <a:pt x="109" y="0"/>
                      </a:cubicBezTo>
                      <a:cubicBezTo>
                        <a:pt x="100" y="0"/>
                        <a:pt x="97" y="7"/>
                        <a:pt x="90" y="8"/>
                      </a:cubicBezTo>
                      <a:cubicBezTo>
                        <a:pt x="83" y="9"/>
                        <a:pt x="76" y="3"/>
                        <a:pt x="67" y="5"/>
                      </a:cubicBezTo>
                      <a:cubicBezTo>
                        <a:pt x="58" y="7"/>
                        <a:pt x="44" y="15"/>
                        <a:pt x="33" y="20"/>
                      </a:cubicBezTo>
                      <a:cubicBezTo>
                        <a:pt x="22" y="25"/>
                        <a:pt x="11" y="30"/>
                        <a:pt x="0" y="3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7" name="Freeform 1067">
                  <a:extLst>
                    <a:ext uri="{FF2B5EF4-FFF2-40B4-BE49-F238E27FC236}">
                      <a16:creationId xmlns:a16="http://schemas.microsoft.com/office/drawing/2014/main" id="{FC7381FD-9873-F09A-0CF7-79051593D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7" y="3003"/>
                  <a:ext cx="132" cy="38"/>
                </a:xfrm>
                <a:custGeom>
                  <a:avLst/>
                  <a:gdLst>
                    <a:gd name="T0" fmla="*/ 132 w 132"/>
                    <a:gd name="T1" fmla="*/ 0 h 38"/>
                    <a:gd name="T2" fmla="*/ 119 w 132"/>
                    <a:gd name="T3" fmla="*/ 12 h 38"/>
                    <a:gd name="T4" fmla="*/ 99 w 132"/>
                    <a:gd name="T5" fmla="*/ 3 h 38"/>
                    <a:gd name="T6" fmla="*/ 77 w 132"/>
                    <a:gd name="T7" fmla="*/ 15 h 38"/>
                    <a:gd name="T8" fmla="*/ 44 w 132"/>
                    <a:gd name="T9" fmla="*/ 20 h 38"/>
                    <a:gd name="T10" fmla="*/ 0 w 132"/>
                    <a:gd name="T11" fmla="*/ 38 h 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2"/>
                    <a:gd name="T19" fmla="*/ 0 h 38"/>
                    <a:gd name="T20" fmla="*/ 132 w 132"/>
                    <a:gd name="T21" fmla="*/ 38 h 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2" h="38">
                      <a:moveTo>
                        <a:pt x="132" y="0"/>
                      </a:moveTo>
                      <a:cubicBezTo>
                        <a:pt x="128" y="6"/>
                        <a:pt x="124" y="12"/>
                        <a:pt x="119" y="12"/>
                      </a:cubicBezTo>
                      <a:cubicBezTo>
                        <a:pt x="114" y="12"/>
                        <a:pt x="106" y="3"/>
                        <a:pt x="99" y="3"/>
                      </a:cubicBezTo>
                      <a:cubicBezTo>
                        <a:pt x="92" y="3"/>
                        <a:pt x="86" y="12"/>
                        <a:pt x="77" y="15"/>
                      </a:cubicBezTo>
                      <a:cubicBezTo>
                        <a:pt x="68" y="18"/>
                        <a:pt x="57" y="16"/>
                        <a:pt x="44" y="20"/>
                      </a:cubicBezTo>
                      <a:cubicBezTo>
                        <a:pt x="31" y="24"/>
                        <a:pt x="15" y="31"/>
                        <a:pt x="0" y="3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18" name="Freeform 1068">
                  <a:extLst>
                    <a:ext uri="{FF2B5EF4-FFF2-40B4-BE49-F238E27FC236}">
                      <a16:creationId xmlns:a16="http://schemas.microsoft.com/office/drawing/2014/main" id="{9AD48742-840F-A0AF-0CCD-E4A6964A6F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5" y="2951"/>
                  <a:ext cx="140" cy="20"/>
                </a:xfrm>
                <a:custGeom>
                  <a:avLst/>
                  <a:gdLst>
                    <a:gd name="T0" fmla="*/ 140 w 140"/>
                    <a:gd name="T1" fmla="*/ 0 h 20"/>
                    <a:gd name="T2" fmla="*/ 122 w 140"/>
                    <a:gd name="T3" fmla="*/ 12 h 20"/>
                    <a:gd name="T4" fmla="*/ 83 w 140"/>
                    <a:gd name="T5" fmla="*/ 9 h 20"/>
                    <a:gd name="T6" fmla="*/ 53 w 140"/>
                    <a:gd name="T7" fmla="*/ 15 h 20"/>
                    <a:gd name="T8" fmla="*/ 15 w 140"/>
                    <a:gd name="T9" fmla="*/ 19 h 20"/>
                    <a:gd name="T10" fmla="*/ 0 w 140"/>
                    <a:gd name="T11" fmla="*/ 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0"/>
                    <a:gd name="T20" fmla="*/ 140 w 14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0">
                      <a:moveTo>
                        <a:pt x="140" y="0"/>
                      </a:moveTo>
                      <a:cubicBezTo>
                        <a:pt x="135" y="5"/>
                        <a:pt x="131" y="11"/>
                        <a:pt x="122" y="12"/>
                      </a:cubicBezTo>
                      <a:cubicBezTo>
                        <a:pt x="113" y="13"/>
                        <a:pt x="94" y="9"/>
                        <a:pt x="83" y="9"/>
                      </a:cubicBezTo>
                      <a:cubicBezTo>
                        <a:pt x="72" y="9"/>
                        <a:pt x="64" y="13"/>
                        <a:pt x="53" y="15"/>
                      </a:cubicBezTo>
                      <a:cubicBezTo>
                        <a:pt x="42" y="17"/>
                        <a:pt x="24" y="20"/>
                        <a:pt x="15" y="19"/>
                      </a:cubicBezTo>
                      <a:cubicBezTo>
                        <a:pt x="6" y="18"/>
                        <a:pt x="3" y="12"/>
                        <a:pt x="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0" name="Group 1069">
                <a:extLst>
                  <a:ext uri="{FF2B5EF4-FFF2-40B4-BE49-F238E27FC236}">
                    <a16:creationId xmlns:a16="http://schemas.microsoft.com/office/drawing/2014/main" id="{7CA4D52C-8124-7319-1AF0-22A21233CA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8" y="2112"/>
                <a:ext cx="231" cy="620"/>
                <a:chOff x="2288" y="2112"/>
                <a:chExt cx="231" cy="620"/>
              </a:xfrm>
            </p:grpSpPr>
            <p:sp>
              <p:nvSpPr>
                <p:cNvPr id="6395" name="Freeform 1070">
                  <a:extLst>
                    <a:ext uri="{FF2B5EF4-FFF2-40B4-BE49-F238E27FC236}">
                      <a16:creationId xmlns:a16="http://schemas.microsoft.com/office/drawing/2014/main" id="{1DB50E5F-18F2-30BB-F645-7E66095EF5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6" y="2112"/>
                  <a:ext cx="57" cy="620"/>
                </a:xfrm>
                <a:custGeom>
                  <a:avLst/>
                  <a:gdLst>
                    <a:gd name="T0" fmla="*/ 16 w 57"/>
                    <a:gd name="T1" fmla="*/ 0 h 620"/>
                    <a:gd name="T2" fmla="*/ 20 w 57"/>
                    <a:gd name="T3" fmla="*/ 124 h 620"/>
                    <a:gd name="T4" fmla="*/ 52 w 57"/>
                    <a:gd name="T5" fmla="*/ 288 h 620"/>
                    <a:gd name="T6" fmla="*/ 48 w 57"/>
                    <a:gd name="T7" fmla="*/ 444 h 620"/>
                    <a:gd name="T8" fmla="*/ 16 w 57"/>
                    <a:gd name="T9" fmla="*/ 548 h 620"/>
                    <a:gd name="T10" fmla="*/ 0 w 57"/>
                    <a:gd name="T11" fmla="*/ 620 h 6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"/>
                    <a:gd name="T19" fmla="*/ 0 h 620"/>
                    <a:gd name="T20" fmla="*/ 57 w 57"/>
                    <a:gd name="T21" fmla="*/ 620 h 6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" h="620">
                      <a:moveTo>
                        <a:pt x="16" y="0"/>
                      </a:moveTo>
                      <a:cubicBezTo>
                        <a:pt x="15" y="38"/>
                        <a:pt x="14" y="76"/>
                        <a:pt x="20" y="124"/>
                      </a:cubicBezTo>
                      <a:cubicBezTo>
                        <a:pt x="26" y="172"/>
                        <a:pt x="47" y="235"/>
                        <a:pt x="52" y="288"/>
                      </a:cubicBezTo>
                      <a:cubicBezTo>
                        <a:pt x="57" y="341"/>
                        <a:pt x="54" y="401"/>
                        <a:pt x="48" y="444"/>
                      </a:cubicBezTo>
                      <a:cubicBezTo>
                        <a:pt x="42" y="487"/>
                        <a:pt x="24" y="519"/>
                        <a:pt x="16" y="548"/>
                      </a:cubicBezTo>
                      <a:cubicBezTo>
                        <a:pt x="8" y="577"/>
                        <a:pt x="4" y="598"/>
                        <a:pt x="0" y="62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6" name="Freeform 1071">
                  <a:extLst>
                    <a:ext uri="{FF2B5EF4-FFF2-40B4-BE49-F238E27FC236}">
                      <a16:creationId xmlns:a16="http://schemas.microsoft.com/office/drawing/2014/main" id="{0A6DCA5F-9196-2A61-2CAF-875E8A9EB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88" y="2663"/>
                  <a:ext cx="174" cy="45"/>
                </a:xfrm>
                <a:custGeom>
                  <a:avLst/>
                  <a:gdLst>
                    <a:gd name="T0" fmla="*/ 0 w 174"/>
                    <a:gd name="T1" fmla="*/ 0 h 45"/>
                    <a:gd name="T2" fmla="*/ 25 w 174"/>
                    <a:gd name="T3" fmla="*/ 4 h 45"/>
                    <a:gd name="T4" fmla="*/ 46 w 174"/>
                    <a:gd name="T5" fmla="*/ 3 h 45"/>
                    <a:gd name="T6" fmla="*/ 51 w 174"/>
                    <a:gd name="T7" fmla="*/ 12 h 45"/>
                    <a:gd name="T8" fmla="*/ 79 w 174"/>
                    <a:gd name="T9" fmla="*/ 13 h 45"/>
                    <a:gd name="T10" fmla="*/ 111 w 174"/>
                    <a:gd name="T11" fmla="*/ 25 h 45"/>
                    <a:gd name="T12" fmla="*/ 150 w 174"/>
                    <a:gd name="T13" fmla="*/ 43 h 45"/>
                    <a:gd name="T14" fmla="*/ 174 w 174"/>
                    <a:gd name="T15" fmla="*/ 40 h 4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45"/>
                    <a:gd name="T26" fmla="*/ 174 w 174"/>
                    <a:gd name="T27" fmla="*/ 45 h 4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45">
                      <a:moveTo>
                        <a:pt x="0" y="0"/>
                      </a:moveTo>
                      <a:cubicBezTo>
                        <a:pt x="8" y="1"/>
                        <a:pt x="17" y="3"/>
                        <a:pt x="25" y="4"/>
                      </a:cubicBezTo>
                      <a:cubicBezTo>
                        <a:pt x="33" y="5"/>
                        <a:pt x="42" y="2"/>
                        <a:pt x="46" y="3"/>
                      </a:cubicBezTo>
                      <a:cubicBezTo>
                        <a:pt x="50" y="4"/>
                        <a:pt x="46" y="10"/>
                        <a:pt x="51" y="12"/>
                      </a:cubicBezTo>
                      <a:cubicBezTo>
                        <a:pt x="56" y="14"/>
                        <a:pt x="69" y="11"/>
                        <a:pt x="79" y="13"/>
                      </a:cubicBezTo>
                      <a:cubicBezTo>
                        <a:pt x="89" y="15"/>
                        <a:pt x="99" y="20"/>
                        <a:pt x="111" y="25"/>
                      </a:cubicBezTo>
                      <a:cubicBezTo>
                        <a:pt x="123" y="30"/>
                        <a:pt x="140" y="41"/>
                        <a:pt x="150" y="43"/>
                      </a:cubicBezTo>
                      <a:cubicBezTo>
                        <a:pt x="160" y="45"/>
                        <a:pt x="167" y="42"/>
                        <a:pt x="174" y="4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7" name="Freeform 1072">
                  <a:extLst>
                    <a:ext uri="{FF2B5EF4-FFF2-40B4-BE49-F238E27FC236}">
                      <a16:creationId xmlns:a16="http://schemas.microsoft.com/office/drawing/2014/main" id="{17C2B799-46FA-4368-82BF-7F551D5E71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0" y="2610"/>
                  <a:ext cx="125" cy="39"/>
                </a:xfrm>
                <a:custGeom>
                  <a:avLst/>
                  <a:gdLst>
                    <a:gd name="T0" fmla="*/ 125 w 125"/>
                    <a:gd name="T1" fmla="*/ 38 h 39"/>
                    <a:gd name="T2" fmla="*/ 107 w 125"/>
                    <a:gd name="T3" fmla="*/ 38 h 39"/>
                    <a:gd name="T4" fmla="*/ 90 w 125"/>
                    <a:gd name="T5" fmla="*/ 30 h 39"/>
                    <a:gd name="T6" fmla="*/ 68 w 125"/>
                    <a:gd name="T7" fmla="*/ 32 h 39"/>
                    <a:gd name="T8" fmla="*/ 45 w 125"/>
                    <a:gd name="T9" fmla="*/ 20 h 39"/>
                    <a:gd name="T10" fmla="*/ 27 w 125"/>
                    <a:gd name="T11" fmla="*/ 5 h 39"/>
                    <a:gd name="T12" fmla="*/ 15 w 125"/>
                    <a:gd name="T13" fmla="*/ 11 h 39"/>
                    <a:gd name="T14" fmla="*/ 0 w 125"/>
                    <a:gd name="T15" fmla="*/ 0 h 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5"/>
                    <a:gd name="T25" fmla="*/ 0 h 39"/>
                    <a:gd name="T26" fmla="*/ 125 w 125"/>
                    <a:gd name="T27" fmla="*/ 39 h 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5" h="39">
                      <a:moveTo>
                        <a:pt x="125" y="38"/>
                      </a:moveTo>
                      <a:cubicBezTo>
                        <a:pt x="119" y="38"/>
                        <a:pt x="113" y="39"/>
                        <a:pt x="107" y="38"/>
                      </a:cubicBezTo>
                      <a:cubicBezTo>
                        <a:pt x="101" y="37"/>
                        <a:pt x="96" y="31"/>
                        <a:pt x="90" y="30"/>
                      </a:cubicBezTo>
                      <a:cubicBezTo>
                        <a:pt x="84" y="29"/>
                        <a:pt x="75" y="34"/>
                        <a:pt x="68" y="32"/>
                      </a:cubicBezTo>
                      <a:cubicBezTo>
                        <a:pt x="61" y="30"/>
                        <a:pt x="52" y="24"/>
                        <a:pt x="45" y="20"/>
                      </a:cubicBezTo>
                      <a:cubicBezTo>
                        <a:pt x="38" y="16"/>
                        <a:pt x="32" y="6"/>
                        <a:pt x="27" y="5"/>
                      </a:cubicBezTo>
                      <a:cubicBezTo>
                        <a:pt x="22" y="4"/>
                        <a:pt x="19" y="12"/>
                        <a:pt x="15" y="11"/>
                      </a:cubicBezTo>
                      <a:cubicBezTo>
                        <a:pt x="11" y="10"/>
                        <a:pt x="5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8" name="Freeform 1073">
                  <a:extLst>
                    <a:ext uri="{FF2B5EF4-FFF2-40B4-BE49-F238E27FC236}">
                      <a16:creationId xmlns:a16="http://schemas.microsoft.com/office/drawing/2014/main" id="{CF392B10-E4FA-10A4-0577-4402998EB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0" y="2544"/>
                  <a:ext cx="165" cy="56"/>
                </a:xfrm>
                <a:custGeom>
                  <a:avLst/>
                  <a:gdLst>
                    <a:gd name="T0" fmla="*/ 165 w 165"/>
                    <a:gd name="T1" fmla="*/ 56 h 56"/>
                    <a:gd name="T2" fmla="*/ 109 w 165"/>
                    <a:gd name="T3" fmla="*/ 32 h 56"/>
                    <a:gd name="T4" fmla="*/ 64 w 165"/>
                    <a:gd name="T5" fmla="*/ 21 h 56"/>
                    <a:gd name="T6" fmla="*/ 43 w 165"/>
                    <a:gd name="T7" fmla="*/ 9 h 56"/>
                    <a:gd name="T8" fmla="*/ 15 w 165"/>
                    <a:gd name="T9" fmla="*/ 9 h 56"/>
                    <a:gd name="T10" fmla="*/ 0 w 165"/>
                    <a:gd name="T11" fmla="*/ 0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5"/>
                    <a:gd name="T19" fmla="*/ 0 h 56"/>
                    <a:gd name="T20" fmla="*/ 165 w 165"/>
                    <a:gd name="T21" fmla="*/ 56 h 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5" h="56">
                      <a:moveTo>
                        <a:pt x="165" y="56"/>
                      </a:moveTo>
                      <a:cubicBezTo>
                        <a:pt x="145" y="47"/>
                        <a:pt x="126" y="38"/>
                        <a:pt x="109" y="32"/>
                      </a:cubicBezTo>
                      <a:cubicBezTo>
                        <a:pt x="92" y="26"/>
                        <a:pt x="75" y="25"/>
                        <a:pt x="64" y="21"/>
                      </a:cubicBezTo>
                      <a:cubicBezTo>
                        <a:pt x="53" y="17"/>
                        <a:pt x="51" y="11"/>
                        <a:pt x="43" y="9"/>
                      </a:cubicBezTo>
                      <a:cubicBezTo>
                        <a:pt x="35" y="7"/>
                        <a:pt x="22" y="10"/>
                        <a:pt x="15" y="9"/>
                      </a:cubicBezTo>
                      <a:cubicBezTo>
                        <a:pt x="8" y="8"/>
                        <a:pt x="4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9" name="Freeform 1074">
                  <a:extLst>
                    <a:ext uri="{FF2B5EF4-FFF2-40B4-BE49-F238E27FC236}">
                      <a16:creationId xmlns:a16="http://schemas.microsoft.com/office/drawing/2014/main" id="{F6302F52-7205-3F16-B972-EA254B356F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8" y="2497"/>
                  <a:ext cx="158" cy="31"/>
                </a:xfrm>
                <a:custGeom>
                  <a:avLst/>
                  <a:gdLst>
                    <a:gd name="T0" fmla="*/ 158 w 158"/>
                    <a:gd name="T1" fmla="*/ 31 h 31"/>
                    <a:gd name="T2" fmla="*/ 123 w 158"/>
                    <a:gd name="T3" fmla="*/ 14 h 31"/>
                    <a:gd name="T4" fmla="*/ 93 w 158"/>
                    <a:gd name="T5" fmla="*/ 11 h 31"/>
                    <a:gd name="T6" fmla="*/ 60 w 158"/>
                    <a:gd name="T7" fmla="*/ 11 h 31"/>
                    <a:gd name="T8" fmla="*/ 53 w 158"/>
                    <a:gd name="T9" fmla="*/ 1 h 31"/>
                    <a:gd name="T10" fmla="*/ 24 w 158"/>
                    <a:gd name="T11" fmla="*/ 2 h 31"/>
                    <a:gd name="T12" fmla="*/ 0 w 158"/>
                    <a:gd name="T13" fmla="*/ 2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8"/>
                    <a:gd name="T22" fmla="*/ 0 h 31"/>
                    <a:gd name="T23" fmla="*/ 158 w 158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8" h="31">
                      <a:moveTo>
                        <a:pt x="158" y="31"/>
                      </a:moveTo>
                      <a:cubicBezTo>
                        <a:pt x="146" y="24"/>
                        <a:pt x="134" y="17"/>
                        <a:pt x="123" y="14"/>
                      </a:cubicBezTo>
                      <a:cubicBezTo>
                        <a:pt x="112" y="11"/>
                        <a:pt x="103" y="11"/>
                        <a:pt x="93" y="11"/>
                      </a:cubicBezTo>
                      <a:cubicBezTo>
                        <a:pt x="83" y="11"/>
                        <a:pt x="67" y="13"/>
                        <a:pt x="60" y="11"/>
                      </a:cubicBezTo>
                      <a:cubicBezTo>
                        <a:pt x="53" y="9"/>
                        <a:pt x="59" y="2"/>
                        <a:pt x="53" y="1"/>
                      </a:cubicBezTo>
                      <a:cubicBezTo>
                        <a:pt x="47" y="0"/>
                        <a:pt x="33" y="2"/>
                        <a:pt x="24" y="2"/>
                      </a:cubicBezTo>
                      <a:cubicBezTo>
                        <a:pt x="15" y="2"/>
                        <a:pt x="7" y="2"/>
                        <a:pt x="0" y="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0" name="Freeform 1075">
                  <a:extLst>
                    <a:ext uri="{FF2B5EF4-FFF2-40B4-BE49-F238E27FC236}">
                      <a16:creationId xmlns:a16="http://schemas.microsoft.com/office/drawing/2014/main" id="{290E9B5F-9177-E873-82A5-9DC6A863AA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5" y="2450"/>
                  <a:ext cx="174" cy="15"/>
                </a:xfrm>
                <a:custGeom>
                  <a:avLst/>
                  <a:gdLst>
                    <a:gd name="T0" fmla="*/ 174 w 174"/>
                    <a:gd name="T1" fmla="*/ 15 h 15"/>
                    <a:gd name="T2" fmla="*/ 127 w 174"/>
                    <a:gd name="T3" fmla="*/ 3 h 15"/>
                    <a:gd name="T4" fmla="*/ 100 w 174"/>
                    <a:gd name="T5" fmla="*/ 0 h 15"/>
                    <a:gd name="T6" fmla="*/ 54 w 174"/>
                    <a:gd name="T7" fmla="*/ 6 h 15"/>
                    <a:gd name="T8" fmla="*/ 28 w 174"/>
                    <a:gd name="T9" fmla="*/ 6 h 15"/>
                    <a:gd name="T10" fmla="*/ 0 w 174"/>
                    <a:gd name="T11" fmla="*/ 7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4"/>
                    <a:gd name="T19" fmla="*/ 0 h 15"/>
                    <a:gd name="T20" fmla="*/ 174 w 174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4" h="15">
                      <a:moveTo>
                        <a:pt x="174" y="15"/>
                      </a:moveTo>
                      <a:cubicBezTo>
                        <a:pt x="156" y="10"/>
                        <a:pt x="139" y="5"/>
                        <a:pt x="127" y="3"/>
                      </a:cubicBezTo>
                      <a:cubicBezTo>
                        <a:pt x="115" y="1"/>
                        <a:pt x="112" y="0"/>
                        <a:pt x="100" y="0"/>
                      </a:cubicBezTo>
                      <a:cubicBezTo>
                        <a:pt x="88" y="0"/>
                        <a:pt x="66" y="5"/>
                        <a:pt x="54" y="6"/>
                      </a:cubicBezTo>
                      <a:cubicBezTo>
                        <a:pt x="42" y="7"/>
                        <a:pt x="37" y="6"/>
                        <a:pt x="28" y="6"/>
                      </a:cubicBezTo>
                      <a:cubicBezTo>
                        <a:pt x="19" y="6"/>
                        <a:pt x="9" y="6"/>
                        <a:pt x="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1" name="Freeform 1076">
                  <a:extLst>
                    <a:ext uri="{FF2B5EF4-FFF2-40B4-BE49-F238E27FC236}">
                      <a16:creationId xmlns:a16="http://schemas.microsoft.com/office/drawing/2014/main" id="{08A8D656-FC2D-829C-6B11-BE0089F573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6" y="2385"/>
                  <a:ext cx="168" cy="17"/>
                </a:xfrm>
                <a:custGeom>
                  <a:avLst/>
                  <a:gdLst>
                    <a:gd name="T0" fmla="*/ 168 w 168"/>
                    <a:gd name="T1" fmla="*/ 0 h 17"/>
                    <a:gd name="T2" fmla="*/ 121 w 168"/>
                    <a:gd name="T3" fmla="*/ 5 h 17"/>
                    <a:gd name="T4" fmla="*/ 60 w 168"/>
                    <a:gd name="T5" fmla="*/ 14 h 17"/>
                    <a:gd name="T6" fmla="*/ 15 w 168"/>
                    <a:gd name="T7" fmla="*/ 12 h 17"/>
                    <a:gd name="T8" fmla="*/ 0 w 168"/>
                    <a:gd name="T9" fmla="*/ 1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8"/>
                    <a:gd name="T16" fmla="*/ 0 h 17"/>
                    <a:gd name="T17" fmla="*/ 168 w 168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8" h="17">
                      <a:moveTo>
                        <a:pt x="168" y="0"/>
                      </a:moveTo>
                      <a:cubicBezTo>
                        <a:pt x="153" y="1"/>
                        <a:pt x="139" y="3"/>
                        <a:pt x="121" y="5"/>
                      </a:cubicBezTo>
                      <a:cubicBezTo>
                        <a:pt x="103" y="7"/>
                        <a:pt x="78" y="13"/>
                        <a:pt x="60" y="14"/>
                      </a:cubicBezTo>
                      <a:cubicBezTo>
                        <a:pt x="42" y="15"/>
                        <a:pt x="25" y="11"/>
                        <a:pt x="15" y="12"/>
                      </a:cubicBezTo>
                      <a:cubicBezTo>
                        <a:pt x="5" y="13"/>
                        <a:pt x="2" y="15"/>
                        <a:pt x="0" y="1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2" name="Freeform 1077">
                  <a:extLst>
                    <a:ext uri="{FF2B5EF4-FFF2-40B4-BE49-F238E27FC236}">
                      <a16:creationId xmlns:a16="http://schemas.microsoft.com/office/drawing/2014/main" id="{4E2093AC-B2F1-32FB-B51C-577034AF8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1" y="2320"/>
                  <a:ext cx="144" cy="26"/>
                </a:xfrm>
                <a:custGeom>
                  <a:avLst/>
                  <a:gdLst>
                    <a:gd name="T0" fmla="*/ 0 w 144"/>
                    <a:gd name="T1" fmla="*/ 26 h 26"/>
                    <a:gd name="T2" fmla="*/ 63 w 144"/>
                    <a:gd name="T3" fmla="*/ 13 h 26"/>
                    <a:gd name="T4" fmla="*/ 101 w 144"/>
                    <a:gd name="T5" fmla="*/ 2 h 26"/>
                    <a:gd name="T6" fmla="*/ 128 w 144"/>
                    <a:gd name="T7" fmla="*/ 2 h 26"/>
                    <a:gd name="T8" fmla="*/ 144 w 144"/>
                    <a:gd name="T9" fmla="*/ 4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"/>
                    <a:gd name="T16" fmla="*/ 0 h 26"/>
                    <a:gd name="T17" fmla="*/ 144 w 144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" h="26">
                      <a:moveTo>
                        <a:pt x="0" y="26"/>
                      </a:moveTo>
                      <a:cubicBezTo>
                        <a:pt x="23" y="21"/>
                        <a:pt x="46" y="17"/>
                        <a:pt x="63" y="13"/>
                      </a:cubicBezTo>
                      <a:cubicBezTo>
                        <a:pt x="80" y="9"/>
                        <a:pt x="90" y="4"/>
                        <a:pt x="101" y="2"/>
                      </a:cubicBezTo>
                      <a:cubicBezTo>
                        <a:pt x="112" y="0"/>
                        <a:pt x="121" y="2"/>
                        <a:pt x="128" y="2"/>
                      </a:cubicBezTo>
                      <a:cubicBezTo>
                        <a:pt x="135" y="2"/>
                        <a:pt x="139" y="3"/>
                        <a:pt x="144" y="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3" name="Freeform 1078">
                  <a:extLst>
                    <a:ext uri="{FF2B5EF4-FFF2-40B4-BE49-F238E27FC236}">
                      <a16:creationId xmlns:a16="http://schemas.microsoft.com/office/drawing/2014/main" id="{095BDA53-8463-D75E-2169-509AE483E9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9" y="2262"/>
                  <a:ext cx="158" cy="38"/>
                </a:xfrm>
                <a:custGeom>
                  <a:avLst/>
                  <a:gdLst>
                    <a:gd name="T0" fmla="*/ 158 w 158"/>
                    <a:gd name="T1" fmla="*/ 0 h 38"/>
                    <a:gd name="T2" fmla="*/ 93 w 158"/>
                    <a:gd name="T3" fmla="*/ 2 h 38"/>
                    <a:gd name="T4" fmla="*/ 60 w 158"/>
                    <a:gd name="T5" fmla="*/ 12 h 38"/>
                    <a:gd name="T6" fmla="*/ 30 w 158"/>
                    <a:gd name="T7" fmla="*/ 27 h 38"/>
                    <a:gd name="T8" fmla="*/ 0 w 158"/>
                    <a:gd name="T9" fmla="*/ 38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8"/>
                    <a:gd name="T16" fmla="*/ 0 h 38"/>
                    <a:gd name="T17" fmla="*/ 158 w 158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8" h="38">
                      <a:moveTo>
                        <a:pt x="158" y="0"/>
                      </a:moveTo>
                      <a:cubicBezTo>
                        <a:pt x="133" y="0"/>
                        <a:pt x="109" y="0"/>
                        <a:pt x="93" y="2"/>
                      </a:cubicBezTo>
                      <a:cubicBezTo>
                        <a:pt x="77" y="4"/>
                        <a:pt x="70" y="8"/>
                        <a:pt x="60" y="12"/>
                      </a:cubicBezTo>
                      <a:cubicBezTo>
                        <a:pt x="50" y="16"/>
                        <a:pt x="40" y="23"/>
                        <a:pt x="30" y="27"/>
                      </a:cubicBezTo>
                      <a:cubicBezTo>
                        <a:pt x="20" y="31"/>
                        <a:pt x="10" y="34"/>
                        <a:pt x="0" y="3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4" name="Freeform 1079">
                  <a:extLst>
                    <a:ext uri="{FF2B5EF4-FFF2-40B4-BE49-F238E27FC236}">
                      <a16:creationId xmlns:a16="http://schemas.microsoft.com/office/drawing/2014/main" id="{E710A4B2-D223-5C2C-B5FD-E8C377E873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1" y="2196"/>
                  <a:ext cx="138" cy="35"/>
                </a:xfrm>
                <a:custGeom>
                  <a:avLst/>
                  <a:gdLst>
                    <a:gd name="T0" fmla="*/ 138 w 138"/>
                    <a:gd name="T1" fmla="*/ 0 h 35"/>
                    <a:gd name="T2" fmla="*/ 121 w 138"/>
                    <a:gd name="T3" fmla="*/ 11 h 35"/>
                    <a:gd name="T4" fmla="*/ 102 w 138"/>
                    <a:gd name="T5" fmla="*/ 6 h 35"/>
                    <a:gd name="T6" fmla="*/ 81 w 138"/>
                    <a:gd name="T7" fmla="*/ 18 h 35"/>
                    <a:gd name="T8" fmla="*/ 64 w 138"/>
                    <a:gd name="T9" fmla="*/ 18 h 35"/>
                    <a:gd name="T10" fmla="*/ 43 w 138"/>
                    <a:gd name="T11" fmla="*/ 21 h 35"/>
                    <a:gd name="T12" fmla="*/ 31 w 138"/>
                    <a:gd name="T13" fmla="*/ 33 h 35"/>
                    <a:gd name="T14" fmla="*/ 0 w 138"/>
                    <a:gd name="T15" fmla="*/ 33 h 3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8"/>
                    <a:gd name="T25" fmla="*/ 0 h 35"/>
                    <a:gd name="T26" fmla="*/ 138 w 138"/>
                    <a:gd name="T27" fmla="*/ 35 h 3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8" h="35">
                      <a:moveTo>
                        <a:pt x="138" y="0"/>
                      </a:moveTo>
                      <a:cubicBezTo>
                        <a:pt x="132" y="5"/>
                        <a:pt x="127" y="10"/>
                        <a:pt x="121" y="11"/>
                      </a:cubicBezTo>
                      <a:cubicBezTo>
                        <a:pt x="115" y="12"/>
                        <a:pt x="109" y="5"/>
                        <a:pt x="102" y="6"/>
                      </a:cubicBezTo>
                      <a:cubicBezTo>
                        <a:pt x="95" y="7"/>
                        <a:pt x="87" y="16"/>
                        <a:pt x="81" y="18"/>
                      </a:cubicBezTo>
                      <a:cubicBezTo>
                        <a:pt x="75" y="20"/>
                        <a:pt x="70" y="18"/>
                        <a:pt x="64" y="18"/>
                      </a:cubicBezTo>
                      <a:cubicBezTo>
                        <a:pt x="58" y="18"/>
                        <a:pt x="48" y="19"/>
                        <a:pt x="43" y="21"/>
                      </a:cubicBezTo>
                      <a:cubicBezTo>
                        <a:pt x="38" y="23"/>
                        <a:pt x="38" y="31"/>
                        <a:pt x="31" y="33"/>
                      </a:cubicBezTo>
                      <a:cubicBezTo>
                        <a:pt x="24" y="35"/>
                        <a:pt x="12" y="34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405" name="Freeform 1080">
                  <a:extLst>
                    <a:ext uri="{FF2B5EF4-FFF2-40B4-BE49-F238E27FC236}">
                      <a16:creationId xmlns:a16="http://schemas.microsoft.com/office/drawing/2014/main" id="{89F35F4A-028D-8743-8588-68372194DB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8" y="2145"/>
                  <a:ext cx="123" cy="15"/>
                </a:xfrm>
                <a:custGeom>
                  <a:avLst/>
                  <a:gdLst>
                    <a:gd name="T0" fmla="*/ 123 w 123"/>
                    <a:gd name="T1" fmla="*/ 0 h 15"/>
                    <a:gd name="T2" fmla="*/ 109 w 123"/>
                    <a:gd name="T3" fmla="*/ 8 h 15"/>
                    <a:gd name="T4" fmla="*/ 91 w 123"/>
                    <a:gd name="T5" fmla="*/ 8 h 15"/>
                    <a:gd name="T6" fmla="*/ 58 w 123"/>
                    <a:gd name="T7" fmla="*/ 12 h 15"/>
                    <a:gd name="T8" fmla="*/ 30 w 123"/>
                    <a:gd name="T9" fmla="*/ 15 h 15"/>
                    <a:gd name="T10" fmla="*/ 0 w 123"/>
                    <a:gd name="T11" fmla="*/ 15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3"/>
                    <a:gd name="T19" fmla="*/ 0 h 15"/>
                    <a:gd name="T20" fmla="*/ 123 w 123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3" h="15">
                      <a:moveTo>
                        <a:pt x="123" y="0"/>
                      </a:moveTo>
                      <a:cubicBezTo>
                        <a:pt x="118" y="3"/>
                        <a:pt x="114" y="7"/>
                        <a:pt x="109" y="8"/>
                      </a:cubicBezTo>
                      <a:cubicBezTo>
                        <a:pt x="104" y="9"/>
                        <a:pt x="99" y="7"/>
                        <a:pt x="91" y="8"/>
                      </a:cubicBezTo>
                      <a:cubicBezTo>
                        <a:pt x="83" y="9"/>
                        <a:pt x="68" y="11"/>
                        <a:pt x="58" y="12"/>
                      </a:cubicBezTo>
                      <a:cubicBezTo>
                        <a:pt x="48" y="13"/>
                        <a:pt x="40" y="15"/>
                        <a:pt x="30" y="15"/>
                      </a:cubicBezTo>
                      <a:cubicBezTo>
                        <a:pt x="20" y="15"/>
                        <a:pt x="10" y="15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1" name="Group 1081">
                <a:extLst>
                  <a:ext uri="{FF2B5EF4-FFF2-40B4-BE49-F238E27FC236}">
                    <a16:creationId xmlns:a16="http://schemas.microsoft.com/office/drawing/2014/main" id="{79442DA6-7A9C-E73C-2766-AF853C4EB0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6" y="1376"/>
                <a:ext cx="239" cy="632"/>
                <a:chOff x="2286" y="1376"/>
                <a:chExt cx="239" cy="632"/>
              </a:xfrm>
            </p:grpSpPr>
            <p:sp>
              <p:nvSpPr>
                <p:cNvPr id="6384" name="Freeform 1082">
                  <a:extLst>
                    <a:ext uri="{FF2B5EF4-FFF2-40B4-BE49-F238E27FC236}">
                      <a16:creationId xmlns:a16="http://schemas.microsoft.com/office/drawing/2014/main" id="{E61BE0A3-C365-D094-FC29-C0B7C747C7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" y="1376"/>
                  <a:ext cx="50" cy="632"/>
                </a:xfrm>
                <a:custGeom>
                  <a:avLst/>
                  <a:gdLst>
                    <a:gd name="T0" fmla="*/ 12 w 50"/>
                    <a:gd name="T1" fmla="*/ 0 h 632"/>
                    <a:gd name="T2" fmla="*/ 20 w 50"/>
                    <a:gd name="T3" fmla="*/ 116 h 632"/>
                    <a:gd name="T4" fmla="*/ 44 w 50"/>
                    <a:gd name="T5" fmla="*/ 248 h 632"/>
                    <a:gd name="T6" fmla="*/ 44 w 50"/>
                    <a:gd name="T7" fmla="*/ 376 h 632"/>
                    <a:gd name="T8" fmla="*/ 44 w 50"/>
                    <a:gd name="T9" fmla="*/ 488 h 632"/>
                    <a:gd name="T10" fmla="*/ 8 w 50"/>
                    <a:gd name="T11" fmla="*/ 588 h 632"/>
                    <a:gd name="T12" fmla="*/ 0 w 50"/>
                    <a:gd name="T13" fmla="*/ 632 h 6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"/>
                    <a:gd name="T22" fmla="*/ 0 h 632"/>
                    <a:gd name="T23" fmla="*/ 50 w 50"/>
                    <a:gd name="T24" fmla="*/ 632 h 63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" h="632">
                      <a:moveTo>
                        <a:pt x="12" y="0"/>
                      </a:moveTo>
                      <a:cubicBezTo>
                        <a:pt x="13" y="37"/>
                        <a:pt x="15" y="75"/>
                        <a:pt x="20" y="116"/>
                      </a:cubicBezTo>
                      <a:cubicBezTo>
                        <a:pt x="25" y="157"/>
                        <a:pt x="40" y="205"/>
                        <a:pt x="44" y="248"/>
                      </a:cubicBezTo>
                      <a:cubicBezTo>
                        <a:pt x="48" y="291"/>
                        <a:pt x="44" y="336"/>
                        <a:pt x="44" y="376"/>
                      </a:cubicBezTo>
                      <a:cubicBezTo>
                        <a:pt x="44" y="416"/>
                        <a:pt x="50" y="453"/>
                        <a:pt x="44" y="488"/>
                      </a:cubicBezTo>
                      <a:cubicBezTo>
                        <a:pt x="38" y="523"/>
                        <a:pt x="15" y="564"/>
                        <a:pt x="8" y="588"/>
                      </a:cubicBezTo>
                      <a:cubicBezTo>
                        <a:pt x="1" y="612"/>
                        <a:pt x="0" y="622"/>
                        <a:pt x="0" y="632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5" name="Freeform 1083">
                  <a:extLst>
                    <a:ext uri="{FF2B5EF4-FFF2-40B4-BE49-F238E27FC236}">
                      <a16:creationId xmlns:a16="http://schemas.microsoft.com/office/drawing/2014/main" id="{B47A3192-5620-4551-5C24-0E8CC563C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86" y="1920"/>
                  <a:ext cx="182" cy="54"/>
                </a:xfrm>
                <a:custGeom>
                  <a:avLst/>
                  <a:gdLst>
                    <a:gd name="T0" fmla="*/ 182 w 182"/>
                    <a:gd name="T1" fmla="*/ 54 h 54"/>
                    <a:gd name="T2" fmla="*/ 143 w 182"/>
                    <a:gd name="T3" fmla="*/ 44 h 54"/>
                    <a:gd name="T4" fmla="*/ 111 w 182"/>
                    <a:gd name="T5" fmla="*/ 38 h 54"/>
                    <a:gd name="T6" fmla="*/ 92 w 182"/>
                    <a:gd name="T7" fmla="*/ 21 h 54"/>
                    <a:gd name="T8" fmla="*/ 74 w 182"/>
                    <a:gd name="T9" fmla="*/ 21 h 54"/>
                    <a:gd name="T10" fmla="*/ 51 w 182"/>
                    <a:gd name="T11" fmla="*/ 6 h 54"/>
                    <a:gd name="T12" fmla="*/ 42 w 182"/>
                    <a:gd name="T13" fmla="*/ 12 h 54"/>
                    <a:gd name="T14" fmla="*/ 24 w 182"/>
                    <a:gd name="T15" fmla="*/ 11 h 54"/>
                    <a:gd name="T16" fmla="*/ 0 w 182"/>
                    <a:gd name="T17" fmla="*/ 0 h 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2"/>
                    <a:gd name="T28" fmla="*/ 0 h 54"/>
                    <a:gd name="T29" fmla="*/ 182 w 182"/>
                    <a:gd name="T30" fmla="*/ 54 h 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2" h="54">
                      <a:moveTo>
                        <a:pt x="182" y="54"/>
                      </a:moveTo>
                      <a:cubicBezTo>
                        <a:pt x="168" y="50"/>
                        <a:pt x="155" y="47"/>
                        <a:pt x="143" y="44"/>
                      </a:cubicBezTo>
                      <a:cubicBezTo>
                        <a:pt x="131" y="41"/>
                        <a:pt x="119" y="42"/>
                        <a:pt x="111" y="38"/>
                      </a:cubicBezTo>
                      <a:cubicBezTo>
                        <a:pt x="103" y="34"/>
                        <a:pt x="98" y="24"/>
                        <a:pt x="92" y="21"/>
                      </a:cubicBezTo>
                      <a:cubicBezTo>
                        <a:pt x="86" y="18"/>
                        <a:pt x="81" y="23"/>
                        <a:pt x="74" y="21"/>
                      </a:cubicBezTo>
                      <a:cubicBezTo>
                        <a:pt x="67" y="19"/>
                        <a:pt x="56" y="7"/>
                        <a:pt x="51" y="6"/>
                      </a:cubicBezTo>
                      <a:cubicBezTo>
                        <a:pt x="46" y="5"/>
                        <a:pt x="46" y="11"/>
                        <a:pt x="42" y="12"/>
                      </a:cubicBezTo>
                      <a:cubicBezTo>
                        <a:pt x="38" y="13"/>
                        <a:pt x="31" y="13"/>
                        <a:pt x="24" y="11"/>
                      </a:cubicBezTo>
                      <a:cubicBezTo>
                        <a:pt x="17" y="9"/>
                        <a:pt x="8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6" name="Freeform 1084">
                  <a:extLst>
                    <a:ext uri="{FF2B5EF4-FFF2-40B4-BE49-F238E27FC236}">
                      <a16:creationId xmlns:a16="http://schemas.microsoft.com/office/drawing/2014/main" id="{564CB15A-A9EB-05AF-10C2-68AA7474F1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6" y="1857"/>
                  <a:ext cx="164" cy="62"/>
                </a:xfrm>
                <a:custGeom>
                  <a:avLst/>
                  <a:gdLst>
                    <a:gd name="T0" fmla="*/ 164 w 164"/>
                    <a:gd name="T1" fmla="*/ 62 h 62"/>
                    <a:gd name="T2" fmla="*/ 144 w 164"/>
                    <a:gd name="T3" fmla="*/ 59 h 62"/>
                    <a:gd name="T4" fmla="*/ 129 w 164"/>
                    <a:gd name="T5" fmla="*/ 50 h 62"/>
                    <a:gd name="T6" fmla="*/ 108 w 164"/>
                    <a:gd name="T7" fmla="*/ 50 h 62"/>
                    <a:gd name="T8" fmla="*/ 92 w 164"/>
                    <a:gd name="T9" fmla="*/ 42 h 62"/>
                    <a:gd name="T10" fmla="*/ 71 w 164"/>
                    <a:gd name="T11" fmla="*/ 32 h 62"/>
                    <a:gd name="T12" fmla="*/ 57 w 164"/>
                    <a:gd name="T13" fmla="*/ 26 h 62"/>
                    <a:gd name="T14" fmla="*/ 42 w 164"/>
                    <a:gd name="T15" fmla="*/ 26 h 62"/>
                    <a:gd name="T16" fmla="*/ 18 w 164"/>
                    <a:gd name="T17" fmla="*/ 12 h 62"/>
                    <a:gd name="T18" fmla="*/ 0 w 164"/>
                    <a:gd name="T19" fmla="*/ 0 h 6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4"/>
                    <a:gd name="T31" fmla="*/ 0 h 62"/>
                    <a:gd name="T32" fmla="*/ 164 w 164"/>
                    <a:gd name="T33" fmla="*/ 62 h 6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4" h="62">
                      <a:moveTo>
                        <a:pt x="164" y="62"/>
                      </a:moveTo>
                      <a:cubicBezTo>
                        <a:pt x="157" y="61"/>
                        <a:pt x="150" y="61"/>
                        <a:pt x="144" y="59"/>
                      </a:cubicBezTo>
                      <a:cubicBezTo>
                        <a:pt x="138" y="57"/>
                        <a:pt x="135" y="51"/>
                        <a:pt x="129" y="50"/>
                      </a:cubicBezTo>
                      <a:cubicBezTo>
                        <a:pt x="123" y="49"/>
                        <a:pt x="114" y="51"/>
                        <a:pt x="108" y="50"/>
                      </a:cubicBezTo>
                      <a:cubicBezTo>
                        <a:pt x="102" y="49"/>
                        <a:pt x="98" y="45"/>
                        <a:pt x="92" y="42"/>
                      </a:cubicBezTo>
                      <a:cubicBezTo>
                        <a:pt x="86" y="39"/>
                        <a:pt x="77" y="35"/>
                        <a:pt x="71" y="32"/>
                      </a:cubicBezTo>
                      <a:cubicBezTo>
                        <a:pt x="65" y="29"/>
                        <a:pt x="62" y="27"/>
                        <a:pt x="57" y="26"/>
                      </a:cubicBezTo>
                      <a:cubicBezTo>
                        <a:pt x="52" y="25"/>
                        <a:pt x="48" y="28"/>
                        <a:pt x="42" y="26"/>
                      </a:cubicBezTo>
                      <a:cubicBezTo>
                        <a:pt x="36" y="24"/>
                        <a:pt x="25" y="16"/>
                        <a:pt x="18" y="12"/>
                      </a:cubicBezTo>
                      <a:cubicBezTo>
                        <a:pt x="11" y="8"/>
                        <a:pt x="5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7" name="Freeform 1085">
                  <a:extLst>
                    <a:ext uri="{FF2B5EF4-FFF2-40B4-BE49-F238E27FC236}">
                      <a16:creationId xmlns:a16="http://schemas.microsoft.com/office/drawing/2014/main" id="{B0493452-058D-1505-B1C3-0A517A6AC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" y="1806"/>
                  <a:ext cx="163" cy="53"/>
                </a:xfrm>
                <a:custGeom>
                  <a:avLst/>
                  <a:gdLst>
                    <a:gd name="T0" fmla="*/ 163 w 163"/>
                    <a:gd name="T1" fmla="*/ 53 h 53"/>
                    <a:gd name="T2" fmla="*/ 135 w 163"/>
                    <a:gd name="T3" fmla="*/ 38 h 53"/>
                    <a:gd name="T4" fmla="*/ 97 w 163"/>
                    <a:gd name="T5" fmla="*/ 33 h 53"/>
                    <a:gd name="T6" fmla="*/ 73 w 163"/>
                    <a:gd name="T7" fmla="*/ 14 h 53"/>
                    <a:gd name="T8" fmla="*/ 43 w 163"/>
                    <a:gd name="T9" fmla="*/ 12 h 53"/>
                    <a:gd name="T10" fmla="*/ 0 w 163"/>
                    <a:gd name="T11" fmla="*/ 0 h 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3"/>
                    <a:gd name="T19" fmla="*/ 0 h 53"/>
                    <a:gd name="T20" fmla="*/ 163 w 163"/>
                    <a:gd name="T21" fmla="*/ 53 h 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3" h="53">
                      <a:moveTo>
                        <a:pt x="163" y="53"/>
                      </a:moveTo>
                      <a:cubicBezTo>
                        <a:pt x="154" y="47"/>
                        <a:pt x="146" y="41"/>
                        <a:pt x="135" y="38"/>
                      </a:cubicBezTo>
                      <a:cubicBezTo>
                        <a:pt x="124" y="35"/>
                        <a:pt x="107" y="37"/>
                        <a:pt x="97" y="33"/>
                      </a:cubicBezTo>
                      <a:cubicBezTo>
                        <a:pt x="87" y="29"/>
                        <a:pt x="82" y="18"/>
                        <a:pt x="73" y="14"/>
                      </a:cubicBezTo>
                      <a:cubicBezTo>
                        <a:pt x="64" y="10"/>
                        <a:pt x="55" y="14"/>
                        <a:pt x="43" y="12"/>
                      </a:cubicBezTo>
                      <a:cubicBezTo>
                        <a:pt x="31" y="10"/>
                        <a:pt x="15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8" name="Freeform 1086">
                  <a:extLst>
                    <a:ext uri="{FF2B5EF4-FFF2-40B4-BE49-F238E27FC236}">
                      <a16:creationId xmlns:a16="http://schemas.microsoft.com/office/drawing/2014/main" id="{241AC3CD-62EA-4358-10FB-1314E7CA6F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1" y="1767"/>
                  <a:ext cx="131" cy="27"/>
                </a:xfrm>
                <a:custGeom>
                  <a:avLst/>
                  <a:gdLst>
                    <a:gd name="T0" fmla="*/ 131 w 131"/>
                    <a:gd name="T1" fmla="*/ 27 h 27"/>
                    <a:gd name="T2" fmla="*/ 101 w 131"/>
                    <a:gd name="T3" fmla="*/ 9 h 27"/>
                    <a:gd name="T4" fmla="*/ 83 w 131"/>
                    <a:gd name="T5" fmla="*/ 11 h 27"/>
                    <a:gd name="T6" fmla="*/ 38 w 131"/>
                    <a:gd name="T7" fmla="*/ 11 h 27"/>
                    <a:gd name="T8" fmla="*/ 0 w 131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1"/>
                    <a:gd name="T16" fmla="*/ 0 h 27"/>
                    <a:gd name="T17" fmla="*/ 131 w 131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1" h="27">
                      <a:moveTo>
                        <a:pt x="131" y="27"/>
                      </a:moveTo>
                      <a:cubicBezTo>
                        <a:pt x="120" y="19"/>
                        <a:pt x="109" y="12"/>
                        <a:pt x="101" y="9"/>
                      </a:cubicBezTo>
                      <a:cubicBezTo>
                        <a:pt x="93" y="6"/>
                        <a:pt x="93" y="11"/>
                        <a:pt x="83" y="11"/>
                      </a:cubicBezTo>
                      <a:cubicBezTo>
                        <a:pt x="73" y="11"/>
                        <a:pt x="52" y="13"/>
                        <a:pt x="38" y="11"/>
                      </a:cubicBezTo>
                      <a:cubicBezTo>
                        <a:pt x="24" y="9"/>
                        <a:pt x="6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9" name="Freeform 1087">
                  <a:extLst>
                    <a:ext uri="{FF2B5EF4-FFF2-40B4-BE49-F238E27FC236}">
                      <a16:creationId xmlns:a16="http://schemas.microsoft.com/office/drawing/2014/main" id="{1930D356-BDFD-3206-0B4D-92325F8E71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9" y="1709"/>
                  <a:ext cx="156" cy="27"/>
                </a:xfrm>
                <a:custGeom>
                  <a:avLst/>
                  <a:gdLst>
                    <a:gd name="T0" fmla="*/ 156 w 156"/>
                    <a:gd name="T1" fmla="*/ 27 h 27"/>
                    <a:gd name="T2" fmla="*/ 126 w 156"/>
                    <a:gd name="T3" fmla="*/ 10 h 27"/>
                    <a:gd name="T4" fmla="*/ 103 w 156"/>
                    <a:gd name="T5" fmla="*/ 1 h 27"/>
                    <a:gd name="T6" fmla="*/ 61 w 156"/>
                    <a:gd name="T7" fmla="*/ 4 h 27"/>
                    <a:gd name="T8" fmla="*/ 25 w 156"/>
                    <a:gd name="T9" fmla="*/ 16 h 27"/>
                    <a:gd name="T10" fmla="*/ 0 w 156"/>
                    <a:gd name="T11" fmla="*/ 19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6"/>
                    <a:gd name="T19" fmla="*/ 0 h 27"/>
                    <a:gd name="T20" fmla="*/ 156 w 156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6" h="27">
                      <a:moveTo>
                        <a:pt x="156" y="27"/>
                      </a:moveTo>
                      <a:cubicBezTo>
                        <a:pt x="145" y="20"/>
                        <a:pt x="135" y="14"/>
                        <a:pt x="126" y="10"/>
                      </a:cubicBezTo>
                      <a:cubicBezTo>
                        <a:pt x="117" y="6"/>
                        <a:pt x="114" y="2"/>
                        <a:pt x="103" y="1"/>
                      </a:cubicBezTo>
                      <a:cubicBezTo>
                        <a:pt x="92" y="0"/>
                        <a:pt x="74" y="2"/>
                        <a:pt x="61" y="4"/>
                      </a:cubicBezTo>
                      <a:cubicBezTo>
                        <a:pt x="48" y="6"/>
                        <a:pt x="35" y="13"/>
                        <a:pt x="25" y="16"/>
                      </a:cubicBezTo>
                      <a:cubicBezTo>
                        <a:pt x="15" y="19"/>
                        <a:pt x="7" y="19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0" name="Freeform 1088">
                  <a:extLst>
                    <a:ext uri="{FF2B5EF4-FFF2-40B4-BE49-F238E27FC236}">
                      <a16:creationId xmlns:a16="http://schemas.microsoft.com/office/drawing/2014/main" id="{F2308F9D-E1FE-7A6C-FBD7-46EC54280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" y="1646"/>
                  <a:ext cx="130" cy="16"/>
                </a:xfrm>
                <a:custGeom>
                  <a:avLst/>
                  <a:gdLst>
                    <a:gd name="T0" fmla="*/ 130 w 130"/>
                    <a:gd name="T1" fmla="*/ 0 h 16"/>
                    <a:gd name="T2" fmla="*/ 94 w 130"/>
                    <a:gd name="T3" fmla="*/ 4 h 16"/>
                    <a:gd name="T4" fmla="*/ 60 w 130"/>
                    <a:gd name="T5" fmla="*/ 4 h 16"/>
                    <a:gd name="T6" fmla="*/ 39 w 130"/>
                    <a:gd name="T7" fmla="*/ 7 h 16"/>
                    <a:gd name="T8" fmla="*/ 10 w 130"/>
                    <a:gd name="T9" fmla="*/ 15 h 16"/>
                    <a:gd name="T10" fmla="*/ 0 w 130"/>
                    <a:gd name="T11" fmla="*/ 16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0"/>
                    <a:gd name="T19" fmla="*/ 0 h 16"/>
                    <a:gd name="T20" fmla="*/ 130 w 130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0" h="16">
                      <a:moveTo>
                        <a:pt x="130" y="0"/>
                      </a:moveTo>
                      <a:cubicBezTo>
                        <a:pt x="118" y="1"/>
                        <a:pt x="106" y="3"/>
                        <a:pt x="94" y="4"/>
                      </a:cubicBezTo>
                      <a:cubicBezTo>
                        <a:pt x="82" y="5"/>
                        <a:pt x="69" y="4"/>
                        <a:pt x="60" y="4"/>
                      </a:cubicBezTo>
                      <a:cubicBezTo>
                        <a:pt x="51" y="4"/>
                        <a:pt x="47" y="5"/>
                        <a:pt x="39" y="7"/>
                      </a:cubicBezTo>
                      <a:cubicBezTo>
                        <a:pt x="31" y="9"/>
                        <a:pt x="16" y="14"/>
                        <a:pt x="10" y="15"/>
                      </a:cubicBezTo>
                      <a:cubicBezTo>
                        <a:pt x="4" y="16"/>
                        <a:pt x="2" y="16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1" name="Freeform 1089">
                  <a:extLst>
                    <a:ext uri="{FF2B5EF4-FFF2-40B4-BE49-F238E27FC236}">
                      <a16:creationId xmlns:a16="http://schemas.microsoft.com/office/drawing/2014/main" id="{9EA3BCFB-3374-FCEF-C189-E860B943F3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6" y="1584"/>
                  <a:ext cx="156" cy="16"/>
                </a:xfrm>
                <a:custGeom>
                  <a:avLst/>
                  <a:gdLst>
                    <a:gd name="T0" fmla="*/ 156 w 156"/>
                    <a:gd name="T1" fmla="*/ 0 h 16"/>
                    <a:gd name="T2" fmla="*/ 100 w 156"/>
                    <a:gd name="T3" fmla="*/ 3 h 16"/>
                    <a:gd name="T4" fmla="*/ 67 w 156"/>
                    <a:gd name="T5" fmla="*/ 6 h 16"/>
                    <a:gd name="T6" fmla="*/ 49 w 156"/>
                    <a:gd name="T7" fmla="*/ 11 h 16"/>
                    <a:gd name="T8" fmla="*/ 28 w 156"/>
                    <a:gd name="T9" fmla="*/ 15 h 16"/>
                    <a:gd name="T10" fmla="*/ 0 w 156"/>
                    <a:gd name="T11" fmla="*/ 15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6"/>
                    <a:gd name="T19" fmla="*/ 0 h 16"/>
                    <a:gd name="T20" fmla="*/ 156 w 156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6" h="16">
                      <a:moveTo>
                        <a:pt x="156" y="0"/>
                      </a:moveTo>
                      <a:cubicBezTo>
                        <a:pt x="135" y="1"/>
                        <a:pt x="115" y="2"/>
                        <a:pt x="100" y="3"/>
                      </a:cubicBezTo>
                      <a:cubicBezTo>
                        <a:pt x="85" y="4"/>
                        <a:pt x="75" y="5"/>
                        <a:pt x="67" y="6"/>
                      </a:cubicBezTo>
                      <a:cubicBezTo>
                        <a:pt x="59" y="7"/>
                        <a:pt x="55" y="10"/>
                        <a:pt x="49" y="11"/>
                      </a:cubicBezTo>
                      <a:cubicBezTo>
                        <a:pt x="43" y="12"/>
                        <a:pt x="36" y="14"/>
                        <a:pt x="28" y="15"/>
                      </a:cubicBezTo>
                      <a:cubicBezTo>
                        <a:pt x="20" y="16"/>
                        <a:pt x="10" y="15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2" name="Freeform 1090">
                  <a:extLst>
                    <a:ext uri="{FF2B5EF4-FFF2-40B4-BE49-F238E27FC236}">
                      <a16:creationId xmlns:a16="http://schemas.microsoft.com/office/drawing/2014/main" id="{6ACE38DE-1777-9E70-AE07-83F128D02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" y="1527"/>
                  <a:ext cx="156" cy="36"/>
                </a:xfrm>
                <a:custGeom>
                  <a:avLst/>
                  <a:gdLst>
                    <a:gd name="T0" fmla="*/ 156 w 156"/>
                    <a:gd name="T1" fmla="*/ 0 h 36"/>
                    <a:gd name="T2" fmla="*/ 118 w 156"/>
                    <a:gd name="T3" fmla="*/ 6 h 36"/>
                    <a:gd name="T4" fmla="*/ 90 w 156"/>
                    <a:gd name="T5" fmla="*/ 6 h 36"/>
                    <a:gd name="T6" fmla="*/ 72 w 156"/>
                    <a:gd name="T7" fmla="*/ 8 h 36"/>
                    <a:gd name="T8" fmla="*/ 49 w 156"/>
                    <a:gd name="T9" fmla="*/ 12 h 36"/>
                    <a:gd name="T10" fmla="*/ 36 w 156"/>
                    <a:gd name="T11" fmla="*/ 21 h 36"/>
                    <a:gd name="T12" fmla="*/ 19 w 156"/>
                    <a:gd name="T13" fmla="*/ 30 h 36"/>
                    <a:gd name="T14" fmla="*/ 0 w 156"/>
                    <a:gd name="T15" fmla="*/ 36 h 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6"/>
                    <a:gd name="T26" fmla="*/ 156 w 156"/>
                    <a:gd name="T27" fmla="*/ 36 h 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6">
                      <a:moveTo>
                        <a:pt x="156" y="0"/>
                      </a:moveTo>
                      <a:cubicBezTo>
                        <a:pt x="142" y="2"/>
                        <a:pt x="129" y="5"/>
                        <a:pt x="118" y="6"/>
                      </a:cubicBezTo>
                      <a:cubicBezTo>
                        <a:pt x="107" y="7"/>
                        <a:pt x="98" y="6"/>
                        <a:pt x="90" y="6"/>
                      </a:cubicBezTo>
                      <a:cubicBezTo>
                        <a:pt x="82" y="6"/>
                        <a:pt x="79" y="7"/>
                        <a:pt x="72" y="8"/>
                      </a:cubicBezTo>
                      <a:cubicBezTo>
                        <a:pt x="65" y="9"/>
                        <a:pt x="55" y="10"/>
                        <a:pt x="49" y="12"/>
                      </a:cubicBezTo>
                      <a:cubicBezTo>
                        <a:pt x="43" y="14"/>
                        <a:pt x="41" y="18"/>
                        <a:pt x="36" y="21"/>
                      </a:cubicBezTo>
                      <a:cubicBezTo>
                        <a:pt x="31" y="24"/>
                        <a:pt x="25" y="28"/>
                        <a:pt x="19" y="30"/>
                      </a:cubicBezTo>
                      <a:cubicBezTo>
                        <a:pt x="13" y="32"/>
                        <a:pt x="6" y="34"/>
                        <a:pt x="0" y="3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3" name="Freeform 1091">
                  <a:extLst>
                    <a:ext uri="{FF2B5EF4-FFF2-40B4-BE49-F238E27FC236}">
                      <a16:creationId xmlns:a16="http://schemas.microsoft.com/office/drawing/2014/main" id="{ECFDD6C9-780E-7947-9A73-3E00157E3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1" y="1461"/>
                  <a:ext cx="135" cy="33"/>
                </a:xfrm>
                <a:custGeom>
                  <a:avLst/>
                  <a:gdLst>
                    <a:gd name="T0" fmla="*/ 135 w 135"/>
                    <a:gd name="T1" fmla="*/ 0 h 33"/>
                    <a:gd name="T2" fmla="*/ 93 w 135"/>
                    <a:gd name="T3" fmla="*/ 5 h 33"/>
                    <a:gd name="T4" fmla="*/ 80 w 135"/>
                    <a:gd name="T5" fmla="*/ 14 h 33"/>
                    <a:gd name="T6" fmla="*/ 66 w 135"/>
                    <a:gd name="T7" fmla="*/ 14 h 33"/>
                    <a:gd name="T8" fmla="*/ 51 w 135"/>
                    <a:gd name="T9" fmla="*/ 21 h 33"/>
                    <a:gd name="T10" fmla="*/ 36 w 135"/>
                    <a:gd name="T11" fmla="*/ 27 h 33"/>
                    <a:gd name="T12" fmla="*/ 21 w 135"/>
                    <a:gd name="T13" fmla="*/ 29 h 33"/>
                    <a:gd name="T14" fmla="*/ 0 w 135"/>
                    <a:gd name="T15" fmla="*/ 33 h 3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5"/>
                    <a:gd name="T25" fmla="*/ 0 h 33"/>
                    <a:gd name="T26" fmla="*/ 135 w 135"/>
                    <a:gd name="T27" fmla="*/ 33 h 3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5" h="33">
                      <a:moveTo>
                        <a:pt x="135" y="0"/>
                      </a:moveTo>
                      <a:cubicBezTo>
                        <a:pt x="118" y="1"/>
                        <a:pt x="102" y="3"/>
                        <a:pt x="93" y="5"/>
                      </a:cubicBezTo>
                      <a:cubicBezTo>
                        <a:pt x="84" y="7"/>
                        <a:pt x="84" y="13"/>
                        <a:pt x="80" y="14"/>
                      </a:cubicBezTo>
                      <a:cubicBezTo>
                        <a:pt x="76" y="15"/>
                        <a:pt x="71" y="13"/>
                        <a:pt x="66" y="14"/>
                      </a:cubicBezTo>
                      <a:cubicBezTo>
                        <a:pt x="61" y="15"/>
                        <a:pt x="56" y="19"/>
                        <a:pt x="51" y="21"/>
                      </a:cubicBezTo>
                      <a:cubicBezTo>
                        <a:pt x="46" y="23"/>
                        <a:pt x="41" y="26"/>
                        <a:pt x="36" y="27"/>
                      </a:cubicBezTo>
                      <a:cubicBezTo>
                        <a:pt x="31" y="28"/>
                        <a:pt x="27" y="28"/>
                        <a:pt x="21" y="29"/>
                      </a:cubicBezTo>
                      <a:cubicBezTo>
                        <a:pt x="15" y="30"/>
                        <a:pt x="7" y="31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94" name="Freeform 1092">
                  <a:extLst>
                    <a:ext uri="{FF2B5EF4-FFF2-40B4-BE49-F238E27FC236}">
                      <a16:creationId xmlns:a16="http://schemas.microsoft.com/office/drawing/2014/main" id="{33F2F543-82BA-B9CE-11BA-642BC918F1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4" y="1413"/>
                  <a:ext cx="123" cy="20"/>
                </a:xfrm>
                <a:custGeom>
                  <a:avLst/>
                  <a:gdLst>
                    <a:gd name="T0" fmla="*/ 123 w 123"/>
                    <a:gd name="T1" fmla="*/ 0 h 20"/>
                    <a:gd name="T2" fmla="*/ 102 w 123"/>
                    <a:gd name="T3" fmla="*/ 8 h 20"/>
                    <a:gd name="T4" fmla="*/ 75 w 123"/>
                    <a:gd name="T5" fmla="*/ 8 h 20"/>
                    <a:gd name="T6" fmla="*/ 48 w 123"/>
                    <a:gd name="T7" fmla="*/ 12 h 20"/>
                    <a:gd name="T8" fmla="*/ 28 w 123"/>
                    <a:gd name="T9" fmla="*/ 12 h 20"/>
                    <a:gd name="T10" fmla="*/ 9 w 123"/>
                    <a:gd name="T11" fmla="*/ 14 h 20"/>
                    <a:gd name="T12" fmla="*/ 0 w 123"/>
                    <a:gd name="T13" fmla="*/ 20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3"/>
                    <a:gd name="T22" fmla="*/ 0 h 20"/>
                    <a:gd name="T23" fmla="*/ 123 w 123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3" h="20">
                      <a:moveTo>
                        <a:pt x="123" y="0"/>
                      </a:moveTo>
                      <a:cubicBezTo>
                        <a:pt x="116" y="3"/>
                        <a:pt x="110" y="7"/>
                        <a:pt x="102" y="8"/>
                      </a:cubicBezTo>
                      <a:cubicBezTo>
                        <a:pt x="94" y="9"/>
                        <a:pt x="84" y="7"/>
                        <a:pt x="75" y="8"/>
                      </a:cubicBezTo>
                      <a:cubicBezTo>
                        <a:pt x="66" y="9"/>
                        <a:pt x="56" y="11"/>
                        <a:pt x="48" y="12"/>
                      </a:cubicBezTo>
                      <a:cubicBezTo>
                        <a:pt x="40" y="13"/>
                        <a:pt x="34" y="12"/>
                        <a:pt x="28" y="12"/>
                      </a:cubicBezTo>
                      <a:cubicBezTo>
                        <a:pt x="22" y="12"/>
                        <a:pt x="14" y="13"/>
                        <a:pt x="9" y="14"/>
                      </a:cubicBezTo>
                      <a:cubicBezTo>
                        <a:pt x="4" y="15"/>
                        <a:pt x="2" y="17"/>
                        <a:pt x="0" y="2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2" name="Group 1093">
                <a:extLst>
                  <a:ext uri="{FF2B5EF4-FFF2-40B4-BE49-F238E27FC236}">
                    <a16:creationId xmlns:a16="http://schemas.microsoft.com/office/drawing/2014/main" id="{BC3C639F-8F24-E1F8-831C-DF70086CDB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94" y="1448"/>
                <a:ext cx="254" cy="616"/>
                <a:chOff x="2694" y="1448"/>
                <a:chExt cx="254" cy="616"/>
              </a:xfrm>
            </p:grpSpPr>
            <p:sp>
              <p:nvSpPr>
                <p:cNvPr id="6373" name="Freeform 1094">
                  <a:extLst>
                    <a:ext uri="{FF2B5EF4-FFF2-40B4-BE49-F238E27FC236}">
                      <a16:creationId xmlns:a16="http://schemas.microsoft.com/office/drawing/2014/main" id="{D3966BA2-744E-1368-2995-D6BE0A9636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4" y="1448"/>
                  <a:ext cx="124" cy="604"/>
                </a:xfrm>
                <a:custGeom>
                  <a:avLst/>
                  <a:gdLst>
                    <a:gd name="T0" fmla="*/ 20 w 124"/>
                    <a:gd name="T1" fmla="*/ 0 h 604"/>
                    <a:gd name="T2" fmla="*/ 40 w 124"/>
                    <a:gd name="T3" fmla="*/ 76 h 604"/>
                    <a:gd name="T4" fmla="*/ 28 w 124"/>
                    <a:gd name="T5" fmla="*/ 220 h 604"/>
                    <a:gd name="T6" fmla="*/ 16 w 124"/>
                    <a:gd name="T7" fmla="*/ 388 h 604"/>
                    <a:gd name="T8" fmla="*/ 124 w 124"/>
                    <a:gd name="T9" fmla="*/ 604 h 6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4"/>
                    <a:gd name="T16" fmla="*/ 0 h 604"/>
                    <a:gd name="T17" fmla="*/ 124 w 124"/>
                    <a:gd name="T18" fmla="*/ 604 h 6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4" h="604">
                      <a:moveTo>
                        <a:pt x="20" y="0"/>
                      </a:moveTo>
                      <a:cubicBezTo>
                        <a:pt x="29" y="19"/>
                        <a:pt x="39" y="39"/>
                        <a:pt x="40" y="76"/>
                      </a:cubicBezTo>
                      <a:cubicBezTo>
                        <a:pt x="41" y="113"/>
                        <a:pt x="32" y="168"/>
                        <a:pt x="28" y="220"/>
                      </a:cubicBezTo>
                      <a:cubicBezTo>
                        <a:pt x="24" y="272"/>
                        <a:pt x="0" y="324"/>
                        <a:pt x="16" y="388"/>
                      </a:cubicBezTo>
                      <a:cubicBezTo>
                        <a:pt x="32" y="452"/>
                        <a:pt x="78" y="528"/>
                        <a:pt x="124" y="60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4" name="Freeform 1095">
                  <a:extLst>
                    <a:ext uri="{FF2B5EF4-FFF2-40B4-BE49-F238E27FC236}">
                      <a16:creationId xmlns:a16="http://schemas.microsoft.com/office/drawing/2014/main" id="{8F1E2B69-050D-770B-3D91-D24BACB12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9" y="1997"/>
                  <a:ext cx="159" cy="67"/>
                </a:xfrm>
                <a:custGeom>
                  <a:avLst/>
                  <a:gdLst>
                    <a:gd name="T0" fmla="*/ 0 w 159"/>
                    <a:gd name="T1" fmla="*/ 67 h 67"/>
                    <a:gd name="T2" fmla="*/ 52 w 159"/>
                    <a:gd name="T3" fmla="*/ 48 h 67"/>
                    <a:gd name="T4" fmla="*/ 75 w 159"/>
                    <a:gd name="T5" fmla="*/ 31 h 67"/>
                    <a:gd name="T6" fmla="*/ 91 w 159"/>
                    <a:gd name="T7" fmla="*/ 22 h 67"/>
                    <a:gd name="T8" fmla="*/ 111 w 159"/>
                    <a:gd name="T9" fmla="*/ 22 h 67"/>
                    <a:gd name="T10" fmla="*/ 123 w 159"/>
                    <a:gd name="T11" fmla="*/ 7 h 67"/>
                    <a:gd name="T12" fmla="*/ 141 w 159"/>
                    <a:gd name="T13" fmla="*/ 6 h 67"/>
                    <a:gd name="T14" fmla="*/ 159 w 159"/>
                    <a:gd name="T15" fmla="*/ 0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67"/>
                    <a:gd name="T26" fmla="*/ 159 w 159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67">
                      <a:moveTo>
                        <a:pt x="0" y="67"/>
                      </a:moveTo>
                      <a:cubicBezTo>
                        <a:pt x="19" y="60"/>
                        <a:pt x="39" y="54"/>
                        <a:pt x="52" y="48"/>
                      </a:cubicBezTo>
                      <a:cubicBezTo>
                        <a:pt x="65" y="42"/>
                        <a:pt x="69" y="35"/>
                        <a:pt x="75" y="31"/>
                      </a:cubicBezTo>
                      <a:cubicBezTo>
                        <a:pt x="81" y="27"/>
                        <a:pt x="85" y="23"/>
                        <a:pt x="91" y="22"/>
                      </a:cubicBezTo>
                      <a:cubicBezTo>
                        <a:pt x="97" y="21"/>
                        <a:pt x="106" y="24"/>
                        <a:pt x="111" y="22"/>
                      </a:cubicBezTo>
                      <a:cubicBezTo>
                        <a:pt x="116" y="20"/>
                        <a:pt x="118" y="10"/>
                        <a:pt x="123" y="7"/>
                      </a:cubicBezTo>
                      <a:cubicBezTo>
                        <a:pt x="128" y="4"/>
                        <a:pt x="135" y="7"/>
                        <a:pt x="141" y="6"/>
                      </a:cubicBezTo>
                      <a:cubicBezTo>
                        <a:pt x="147" y="5"/>
                        <a:pt x="153" y="2"/>
                        <a:pt x="159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5" name="Freeform 1096">
                  <a:extLst>
                    <a:ext uri="{FF2B5EF4-FFF2-40B4-BE49-F238E27FC236}">
                      <a16:creationId xmlns:a16="http://schemas.microsoft.com/office/drawing/2014/main" id="{7ACB57A2-6D8C-F1BE-22EE-CC5435BCB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5" y="1932"/>
                  <a:ext cx="148" cy="81"/>
                </a:xfrm>
                <a:custGeom>
                  <a:avLst/>
                  <a:gdLst>
                    <a:gd name="T0" fmla="*/ 148 w 148"/>
                    <a:gd name="T1" fmla="*/ 0 h 81"/>
                    <a:gd name="T2" fmla="*/ 127 w 148"/>
                    <a:gd name="T3" fmla="*/ 9 h 81"/>
                    <a:gd name="T4" fmla="*/ 115 w 148"/>
                    <a:gd name="T5" fmla="*/ 29 h 81"/>
                    <a:gd name="T6" fmla="*/ 100 w 148"/>
                    <a:gd name="T7" fmla="*/ 30 h 81"/>
                    <a:gd name="T8" fmla="*/ 88 w 148"/>
                    <a:gd name="T9" fmla="*/ 38 h 81"/>
                    <a:gd name="T10" fmla="*/ 67 w 148"/>
                    <a:gd name="T11" fmla="*/ 60 h 81"/>
                    <a:gd name="T12" fmla="*/ 48 w 148"/>
                    <a:gd name="T13" fmla="*/ 63 h 81"/>
                    <a:gd name="T14" fmla="*/ 31 w 148"/>
                    <a:gd name="T15" fmla="*/ 68 h 81"/>
                    <a:gd name="T16" fmla="*/ 0 w 148"/>
                    <a:gd name="T17" fmla="*/ 81 h 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81"/>
                    <a:gd name="T29" fmla="*/ 148 w 148"/>
                    <a:gd name="T30" fmla="*/ 81 h 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81">
                      <a:moveTo>
                        <a:pt x="148" y="0"/>
                      </a:moveTo>
                      <a:cubicBezTo>
                        <a:pt x="140" y="2"/>
                        <a:pt x="132" y="4"/>
                        <a:pt x="127" y="9"/>
                      </a:cubicBezTo>
                      <a:cubicBezTo>
                        <a:pt x="122" y="14"/>
                        <a:pt x="119" y="26"/>
                        <a:pt x="115" y="29"/>
                      </a:cubicBezTo>
                      <a:cubicBezTo>
                        <a:pt x="111" y="32"/>
                        <a:pt x="104" y="29"/>
                        <a:pt x="100" y="30"/>
                      </a:cubicBezTo>
                      <a:cubicBezTo>
                        <a:pt x="96" y="31"/>
                        <a:pt x="93" y="33"/>
                        <a:pt x="88" y="38"/>
                      </a:cubicBezTo>
                      <a:cubicBezTo>
                        <a:pt x="83" y="43"/>
                        <a:pt x="74" y="56"/>
                        <a:pt x="67" y="60"/>
                      </a:cubicBezTo>
                      <a:cubicBezTo>
                        <a:pt x="60" y="64"/>
                        <a:pt x="54" y="62"/>
                        <a:pt x="48" y="63"/>
                      </a:cubicBezTo>
                      <a:cubicBezTo>
                        <a:pt x="42" y="64"/>
                        <a:pt x="39" y="65"/>
                        <a:pt x="31" y="68"/>
                      </a:cubicBezTo>
                      <a:cubicBezTo>
                        <a:pt x="23" y="71"/>
                        <a:pt x="11" y="76"/>
                        <a:pt x="0" y="8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6" name="Freeform 1097">
                  <a:extLst>
                    <a:ext uri="{FF2B5EF4-FFF2-40B4-BE49-F238E27FC236}">
                      <a16:creationId xmlns:a16="http://schemas.microsoft.com/office/drawing/2014/main" id="{036C209F-C1BF-2459-163A-3224174A1F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5" y="1886"/>
                  <a:ext cx="135" cy="70"/>
                </a:xfrm>
                <a:custGeom>
                  <a:avLst/>
                  <a:gdLst>
                    <a:gd name="T0" fmla="*/ 135 w 135"/>
                    <a:gd name="T1" fmla="*/ 0 h 70"/>
                    <a:gd name="T2" fmla="*/ 104 w 135"/>
                    <a:gd name="T3" fmla="*/ 15 h 70"/>
                    <a:gd name="T4" fmla="*/ 69 w 135"/>
                    <a:gd name="T5" fmla="*/ 27 h 70"/>
                    <a:gd name="T6" fmla="*/ 51 w 135"/>
                    <a:gd name="T7" fmla="*/ 45 h 70"/>
                    <a:gd name="T8" fmla="*/ 35 w 135"/>
                    <a:gd name="T9" fmla="*/ 45 h 70"/>
                    <a:gd name="T10" fmla="*/ 18 w 135"/>
                    <a:gd name="T11" fmla="*/ 52 h 70"/>
                    <a:gd name="T12" fmla="*/ 0 w 135"/>
                    <a:gd name="T13" fmla="*/ 70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5"/>
                    <a:gd name="T22" fmla="*/ 0 h 70"/>
                    <a:gd name="T23" fmla="*/ 135 w 135"/>
                    <a:gd name="T24" fmla="*/ 70 h 7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5" h="70">
                      <a:moveTo>
                        <a:pt x="135" y="0"/>
                      </a:moveTo>
                      <a:cubicBezTo>
                        <a:pt x="125" y="5"/>
                        <a:pt x="115" y="11"/>
                        <a:pt x="104" y="15"/>
                      </a:cubicBezTo>
                      <a:cubicBezTo>
                        <a:pt x="93" y="19"/>
                        <a:pt x="78" y="22"/>
                        <a:pt x="69" y="27"/>
                      </a:cubicBezTo>
                      <a:cubicBezTo>
                        <a:pt x="60" y="32"/>
                        <a:pt x="57" y="42"/>
                        <a:pt x="51" y="45"/>
                      </a:cubicBezTo>
                      <a:cubicBezTo>
                        <a:pt x="45" y="48"/>
                        <a:pt x="40" y="44"/>
                        <a:pt x="35" y="45"/>
                      </a:cubicBezTo>
                      <a:cubicBezTo>
                        <a:pt x="30" y="46"/>
                        <a:pt x="24" y="48"/>
                        <a:pt x="18" y="52"/>
                      </a:cubicBezTo>
                      <a:cubicBezTo>
                        <a:pt x="12" y="56"/>
                        <a:pt x="6" y="63"/>
                        <a:pt x="0" y="7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7" name="Freeform 1098">
                  <a:extLst>
                    <a:ext uri="{FF2B5EF4-FFF2-40B4-BE49-F238E27FC236}">
                      <a16:creationId xmlns:a16="http://schemas.microsoft.com/office/drawing/2014/main" id="{F3BB3827-FA2A-0855-D652-F8FD7E543E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6" y="1835"/>
                  <a:ext cx="153" cy="55"/>
                </a:xfrm>
                <a:custGeom>
                  <a:avLst/>
                  <a:gdLst>
                    <a:gd name="T0" fmla="*/ 153 w 153"/>
                    <a:gd name="T1" fmla="*/ 0 h 55"/>
                    <a:gd name="T2" fmla="*/ 97 w 153"/>
                    <a:gd name="T3" fmla="*/ 24 h 55"/>
                    <a:gd name="T4" fmla="*/ 58 w 153"/>
                    <a:gd name="T5" fmla="*/ 25 h 55"/>
                    <a:gd name="T6" fmla="*/ 34 w 153"/>
                    <a:gd name="T7" fmla="*/ 34 h 55"/>
                    <a:gd name="T8" fmla="*/ 15 w 153"/>
                    <a:gd name="T9" fmla="*/ 49 h 55"/>
                    <a:gd name="T10" fmla="*/ 0 w 153"/>
                    <a:gd name="T11" fmla="*/ 55 h 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3"/>
                    <a:gd name="T19" fmla="*/ 0 h 55"/>
                    <a:gd name="T20" fmla="*/ 153 w 153"/>
                    <a:gd name="T21" fmla="*/ 55 h 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3" h="55">
                      <a:moveTo>
                        <a:pt x="153" y="0"/>
                      </a:moveTo>
                      <a:cubicBezTo>
                        <a:pt x="133" y="10"/>
                        <a:pt x="113" y="20"/>
                        <a:pt x="97" y="24"/>
                      </a:cubicBezTo>
                      <a:cubicBezTo>
                        <a:pt x="81" y="28"/>
                        <a:pt x="68" y="23"/>
                        <a:pt x="58" y="25"/>
                      </a:cubicBezTo>
                      <a:cubicBezTo>
                        <a:pt x="48" y="27"/>
                        <a:pt x="41" y="30"/>
                        <a:pt x="34" y="34"/>
                      </a:cubicBezTo>
                      <a:cubicBezTo>
                        <a:pt x="27" y="38"/>
                        <a:pt x="21" y="46"/>
                        <a:pt x="15" y="49"/>
                      </a:cubicBezTo>
                      <a:cubicBezTo>
                        <a:pt x="9" y="52"/>
                        <a:pt x="4" y="53"/>
                        <a:pt x="0" y="5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8" name="Freeform 1099">
                  <a:extLst>
                    <a:ext uri="{FF2B5EF4-FFF2-40B4-BE49-F238E27FC236}">
                      <a16:creationId xmlns:a16="http://schemas.microsoft.com/office/drawing/2014/main" id="{A8D80DE8-EEC3-3381-F0E4-1646FBDAF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" y="1805"/>
                  <a:ext cx="171" cy="31"/>
                </a:xfrm>
                <a:custGeom>
                  <a:avLst/>
                  <a:gdLst>
                    <a:gd name="T0" fmla="*/ 171 w 171"/>
                    <a:gd name="T1" fmla="*/ 0 h 31"/>
                    <a:gd name="T2" fmla="*/ 114 w 171"/>
                    <a:gd name="T3" fmla="*/ 3 h 31"/>
                    <a:gd name="T4" fmla="*/ 78 w 171"/>
                    <a:gd name="T5" fmla="*/ 3 h 31"/>
                    <a:gd name="T6" fmla="*/ 50 w 171"/>
                    <a:gd name="T7" fmla="*/ 7 h 31"/>
                    <a:gd name="T8" fmla="*/ 29 w 171"/>
                    <a:gd name="T9" fmla="*/ 10 h 31"/>
                    <a:gd name="T10" fmla="*/ 15 w 171"/>
                    <a:gd name="T11" fmla="*/ 25 h 31"/>
                    <a:gd name="T12" fmla="*/ 0 w 171"/>
                    <a:gd name="T13" fmla="*/ 3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1"/>
                    <a:gd name="T22" fmla="*/ 0 h 31"/>
                    <a:gd name="T23" fmla="*/ 171 w 171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1" h="31">
                      <a:moveTo>
                        <a:pt x="171" y="0"/>
                      </a:moveTo>
                      <a:cubicBezTo>
                        <a:pt x="150" y="1"/>
                        <a:pt x="129" y="3"/>
                        <a:pt x="114" y="3"/>
                      </a:cubicBezTo>
                      <a:cubicBezTo>
                        <a:pt x="99" y="3"/>
                        <a:pt x="89" y="2"/>
                        <a:pt x="78" y="3"/>
                      </a:cubicBezTo>
                      <a:cubicBezTo>
                        <a:pt x="67" y="4"/>
                        <a:pt x="58" y="6"/>
                        <a:pt x="50" y="7"/>
                      </a:cubicBezTo>
                      <a:cubicBezTo>
                        <a:pt x="42" y="8"/>
                        <a:pt x="35" y="7"/>
                        <a:pt x="29" y="10"/>
                      </a:cubicBezTo>
                      <a:cubicBezTo>
                        <a:pt x="23" y="13"/>
                        <a:pt x="20" y="22"/>
                        <a:pt x="15" y="25"/>
                      </a:cubicBezTo>
                      <a:cubicBezTo>
                        <a:pt x="10" y="28"/>
                        <a:pt x="5" y="29"/>
                        <a:pt x="0" y="3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9" name="Freeform 1100">
                  <a:extLst>
                    <a:ext uri="{FF2B5EF4-FFF2-40B4-BE49-F238E27FC236}">
                      <a16:creationId xmlns:a16="http://schemas.microsoft.com/office/drawing/2014/main" id="{6721CE86-358A-6D70-0E42-7B790AB30B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6" y="1735"/>
                  <a:ext cx="147" cy="26"/>
                </a:xfrm>
                <a:custGeom>
                  <a:avLst/>
                  <a:gdLst>
                    <a:gd name="T0" fmla="*/ 147 w 147"/>
                    <a:gd name="T1" fmla="*/ 1 h 26"/>
                    <a:gd name="T2" fmla="*/ 108 w 147"/>
                    <a:gd name="T3" fmla="*/ 2 h 26"/>
                    <a:gd name="T4" fmla="*/ 71 w 147"/>
                    <a:gd name="T5" fmla="*/ 13 h 26"/>
                    <a:gd name="T6" fmla="*/ 50 w 147"/>
                    <a:gd name="T7" fmla="*/ 13 h 26"/>
                    <a:gd name="T8" fmla="*/ 30 w 147"/>
                    <a:gd name="T9" fmla="*/ 10 h 26"/>
                    <a:gd name="T10" fmla="*/ 15 w 147"/>
                    <a:gd name="T11" fmla="*/ 25 h 26"/>
                    <a:gd name="T12" fmla="*/ 0 w 147"/>
                    <a:gd name="T13" fmla="*/ 14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6"/>
                    <a:gd name="T23" fmla="*/ 147 w 147"/>
                    <a:gd name="T24" fmla="*/ 26 h 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6">
                      <a:moveTo>
                        <a:pt x="147" y="1"/>
                      </a:moveTo>
                      <a:cubicBezTo>
                        <a:pt x="134" y="0"/>
                        <a:pt x="121" y="0"/>
                        <a:pt x="108" y="2"/>
                      </a:cubicBezTo>
                      <a:cubicBezTo>
                        <a:pt x="95" y="4"/>
                        <a:pt x="81" y="11"/>
                        <a:pt x="71" y="13"/>
                      </a:cubicBezTo>
                      <a:cubicBezTo>
                        <a:pt x="61" y="15"/>
                        <a:pt x="57" y="13"/>
                        <a:pt x="50" y="13"/>
                      </a:cubicBezTo>
                      <a:cubicBezTo>
                        <a:pt x="43" y="13"/>
                        <a:pt x="36" y="8"/>
                        <a:pt x="30" y="10"/>
                      </a:cubicBezTo>
                      <a:cubicBezTo>
                        <a:pt x="24" y="12"/>
                        <a:pt x="20" y="24"/>
                        <a:pt x="15" y="25"/>
                      </a:cubicBezTo>
                      <a:cubicBezTo>
                        <a:pt x="10" y="26"/>
                        <a:pt x="5" y="20"/>
                        <a:pt x="0" y="1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0" name="Freeform 1101">
                  <a:extLst>
                    <a:ext uri="{FF2B5EF4-FFF2-40B4-BE49-F238E27FC236}">
                      <a16:creationId xmlns:a16="http://schemas.microsoft.com/office/drawing/2014/main" id="{FC90D13C-4A02-DE6C-DB0E-A42D6127CC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6" y="1681"/>
                  <a:ext cx="166" cy="11"/>
                </a:xfrm>
                <a:custGeom>
                  <a:avLst/>
                  <a:gdLst>
                    <a:gd name="T0" fmla="*/ 166 w 166"/>
                    <a:gd name="T1" fmla="*/ 2 h 11"/>
                    <a:gd name="T2" fmla="*/ 111 w 166"/>
                    <a:gd name="T3" fmla="*/ 1 h 11"/>
                    <a:gd name="T4" fmla="*/ 66 w 166"/>
                    <a:gd name="T5" fmla="*/ 1 h 11"/>
                    <a:gd name="T6" fmla="*/ 40 w 166"/>
                    <a:gd name="T7" fmla="*/ 1 h 11"/>
                    <a:gd name="T8" fmla="*/ 25 w 166"/>
                    <a:gd name="T9" fmla="*/ 10 h 11"/>
                    <a:gd name="T10" fmla="*/ 0 w 166"/>
                    <a:gd name="T11" fmla="*/ 10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6"/>
                    <a:gd name="T19" fmla="*/ 0 h 11"/>
                    <a:gd name="T20" fmla="*/ 166 w 166"/>
                    <a:gd name="T21" fmla="*/ 11 h 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6" h="11">
                      <a:moveTo>
                        <a:pt x="166" y="2"/>
                      </a:moveTo>
                      <a:cubicBezTo>
                        <a:pt x="147" y="1"/>
                        <a:pt x="128" y="1"/>
                        <a:pt x="111" y="1"/>
                      </a:cubicBezTo>
                      <a:cubicBezTo>
                        <a:pt x="94" y="1"/>
                        <a:pt x="78" y="1"/>
                        <a:pt x="66" y="1"/>
                      </a:cubicBezTo>
                      <a:cubicBezTo>
                        <a:pt x="54" y="1"/>
                        <a:pt x="47" y="0"/>
                        <a:pt x="40" y="1"/>
                      </a:cubicBezTo>
                      <a:cubicBezTo>
                        <a:pt x="33" y="2"/>
                        <a:pt x="32" y="9"/>
                        <a:pt x="25" y="10"/>
                      </a:cubicBezTo>
                      <a:cubicBezTo>
                        <a:pt x="18" y="11"/>
                        <a:pt x="9" y="10"/>
                        <a:pt x="0" y="1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1" name="Freeform 1102">
                  <a:extLst>
                    <a:ext uri="{FF2B5EF4-FFF2-40B4-BE49-F238E27FC236}">
                      <a16:creationId xmlns:a16="http://schemas.microsoft.com/office/drawing/2014/main" id="{C6E745D0-841F-5DFE-C17B-D97B560776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0" y="1614"/>
                  <a:ext cx="164" cy="29"/>
                </a:xfrm>
                <a:custGeom>
                  <a:avLst/>
                  <a:gdLst>
                    <a:gd name="T0" fmla="*/ 164 w 164"/>
                    <a:gd name="T1" fmla="*/ 29 h 29"/>
                    <a:gd name="T2" fmla="*/ 138 w 164"/>
                    <a:gd name="T3" fmla="*/ 21 h 29"/>
                    <a:gd name="T4" fmla="*/ 93 w 164"/>
                    <a:gd name="T5" fmla="*/ 3 h 29"/>
                    <a:gd name="T6" fmla="*/ 75 w 164"/>
                    <a:gd name="T7" fmla="*/ 5 h 29"/>
                    <a:gd name="T8" fmla="*/ 57 w 164"/>
                    <a:gd name="T9" fmla="*/ 8 h 29"/>
                    <a:gd name="T10" fmla="*/ 44 w 164"/>
                    <a:gd name="T11" fmla="*/ 8 h 29"/>
                    <a:gd name="T12" fmla="*/ 21 w 164"/>
                    <a:gd name="T13" fmla="*/ 18 h 29"/>
                    <a:gd name="T14" fmla="*/ 0 w 164"/>
                    <a:gd name="T15" fmla="*/ 14 h 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4"/>
                    <a:gd name="T25" fmla="*/ 0 h 29"/>
                    <a:gd name="T26" fmla="*/ 164 w 164"/>
                    <a:gd name="T27" fmla="*/ 29 h 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4" h="29">
                      <a:moveTo>
                        <a:pt x="164" y="29"/>
                      </a:moveTo>
                      <a:cubicBezTo>
                        <a:pt x="157" y="27"/>
                        <a:pt x="150" y="25"/>
                        <a:pt x="138" y="21"/>
                      </a:cubicBezTo>
                      <a:cubicBezTo>
                        <a:pt x="126" y="17"/>
                        <a:pt x="103" y="6"/>
                        <a:pt x="93" y="3"/>
                      </a:cubicBezTo>
                      <a:cubicBezTo>
                        <a:pt x="83" y="0"/>
                        <a:pt x="81" y="4"/>
                        <a:pt x="75" y="5"/>
                      </a:cubicBezTo>
                      <a:cubicBezTo>
                        <a:pt x="69" y="6"/>
                        <a:pt x="62" y="8"/>
                        <a:pt x="57" y="8"/>
                      </a:cubicBezTo>
                      <a:cubicBezTo>
                        <a:pt x="52" y="8"/>
                        <a:pt x="50" y="6"/>
                        <a:pt x="44" y="8"/>
                      </a:cubicBezTo>
                      <a:cubicBezTo>
                        <a:pt x="38" y="10"/>
                        <a:pt x="28" y="17"/>
                        <a:pt x="21" y="18"/>
                      </a:cubicBezTo>
                      <a:cubicBezTo>
                        <a:pt x="14" y="19"/>
                        <a:pt x="7" y="16"/>
                        <a:pt x="0" y="14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2" name="Freeform 1103">
                  <a:extLst>
                    <a:ext uri="{FF2B5EF4-FFF2-40B4-BE49-F238E27FC236}">
                      <a16:creationId xmlns:a16="http://schemas.microsoft.com/office/drawing/2014/main" id="{E957ED21-DA14-CD05-8BE5-BE876BC31D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8" y="1554"/>
                  <a:ext cx="143" cy="23"/>
                </a:xfrm>
                <a:custGeom>
                  <a:avLst/>
                  <a:gdLst>
                    <a:gd name="T0" fmla="*/ 143 w 143"/>
                    <a:gd name="T1" fmla="*/ 23 h 23"/>
                    <a:gd name="T2" fmla="*/ 110 w 143"/>
                    <a:gd name="T3" fmla="*/ 18 h 23"/>
                    <a:gd name="T4" fmla="*/ 87 w 143"/>
                    <a:gd name="T5" fmla="*/ 12 h 23"/>
                    <a:gd name="T6" fmla="*/ 60 w 143"/>
                    <a:gd name="T7" fmla="*/ 12 h 23"/>
                    <a:gd name="T8" fmla="*/ 47 w 143"/>
                    <a:gd name="T9" fmla="*/ 6 h 23"/>
                    <a:gd name="T10" fmla="*/ 30 w 143"/>
                    <a:gd name="T11" fmla="*/ 2 h 23"/>
                    <a:gd name="T12" fmla="*/ 12 w 143"/>
                    <a:gd name="T13" fmla="*/ 11 h 23"/>
                    <a:gd name="T14" fmla="*/ 0 w 143"/>
                    <a:gd name="T15" fmla="*/ 0 h 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3"/>
                    <a:gd name="T25" fmla="*/ 0 h 23"/>
                    <a:gd name="T26" fmla="*/ 143 w 143"/>
                    <a:gd name="T27" fmla="*/ 23 h 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3" h="23">
                      <a:moveTo>
                        <a:pt x="143" y="23"/>
                      </a:moveTo>
                      <a:cubicBezTo>
                        <a:pt x="131" y="21"/>
                        <a:pt x="119" y="20"/>
                        <a:pt x="110" y="18"/>
                      </a:cubicBezTo>
                      <a:cubicBezTo>
                        <a:pt x="101" y="16"/>
                        <a:pt x="95" y="13"/>
                        <a:pt x="87" y="12"/>
                      </a:cubicBezTo>
                      <a:cubicBezTo>
                        <a:pt x="79" y="11"/>
                        <a:pt x="67" y="13"/>
                        <a:pt x="60" y="12"/>
                      </a:cubicBezTo>
                      <a:cubicBezTo>
                        <a:pt x="53" y="11"/>
                        <a:pt x="52" y="8"/>
                        <a:pt x="47" y="6"/>
                      </a:cubicBezTo>
                      <a:cubicBezTo>
                        <a:pt x="42" y="4"/>
                        <a:pt x="36" y="1"/>
                        <a:pt x="30" y="2"/>
                      </a:cubicBezTo>
                      <a:cubicBezTo>
                        <a:pt x="24" y="3"/>
                        <a:pt x="17" y="11"/>
                        <a:pt x="12" y="11"/>
                      </a:cubicBezTo>
                      <a:cubicBezTo>
                        <a:pt x="7" y="11"/>
                        <a:pt x="3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83" name="Freeform 1104">
                  <a:extLst>
                    <a:ext uri="{FF2B5EF4-FFF2-40B4-BE49-F238E27FC236}">
                      <a16:creationId xmlns:a16="http://schemas.microsoft.com/office/drawing/2014/main" id="{CDB9A503-B0EE-B644-91AF-EAF2324B63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1" y="1497"/>
                  <a:ext cx="118" cy="12"/>
                </a:xfrm>
                <a:custGeom>
                  <a:avLst/>
                  <a:gdLst>
                    <a:gd name="T0" fmla="*/ 118 w 118"/>
                    <a:gd name="T1" fmla="*/ 6 h 12"/>
                    <a:gd name="T2" fmla="*/ 79 w 118"/>
                    <a:gd name="T3" fmla="*/ 9 h 12"/>
                    <a:gd name="T4" fmla="*/ 46 w 118"/>
                    <a:gd name="T5" fmla="*/ 11 h 12"/>
                    <a:gd name="T6" fmla="*/ 24 w 118"/>
                    <a:gd name="T7" fmla="*/ 2 h 12"/>
                    <a:gd name="T8" fmla="*/ 0 w 118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2"/>
                    <a:gd name="T17" fmla="*/ 118 w 118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2">
                      <a:moveTo>
                        <a:pt x="118" y="6"/>
                      </a:moveTo>
                      <a:cubicBezTo>
                        <a:pt x="104" y="7"/>
                        <a:pt x="91" y="8"/>
                        <a:pt x="79" y="9"/>
                      </a:cubicBezTo>
                      <a:cubicBezTo>
                        <a:pt x="67" y="10"/>
                        <a:pt x="55" y="12"/>
                        <a:pt x="46" y="11"/>
                      </a:cubicBezTo>
                      <a:cubicBezTo>
                        <a:pt x="37" y="10"/>
                        <a:pt x="32" y="4"/>
                        <a:pt x="24" y="2"/>
                      </a:cubicBezTo>
                      <a:cubicBezTo>
                        <a:pt x="16" y="0"/>
                        <a:pt x="5" y="0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3" name="Group 1105">
                <a:extLst>
                  <a:ext uri="{FF2B5EF4-FFF2-40B4-BE49-F238E27FC236}">
                    <a16:creationId xmlns:a16="http://schemas.microsoft.com/office/drawing/2014/main" id="{E8C49352-3E41-F52C-1052-F590421E224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93" y="708"/>
                <a:ext cx="226" cy="596"/>
                <a:chOff x="2693" y="708"/>
                <a:chExt cx="226" cy="596"/>
              </a:xfrm>
            </p:grpSpPr>
            <p:sp>
              <p:nvSpPr>
                <p:cNvPr id="6362" name="Freeform 1106">
                  <a:extLst>
                    <a:ext uri="{FF2B5EF4-FFF2-40B4-BE49-F238E27FC236}">
                      <a16:creationId xmlns:a16="http://schemas.microsoft.com/office/drawing/2014/main" id="{9366F213-1524-0B1B-6577-B40A57186E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3" y="708"/>
                  <a:ext cx="93" cy="596"/>
                </a:xfrm>
                <a:custGeom>
                  <a:avLst/>
                  <a:gdLst>
                    <a:gd name="T0" fmla="*/ 41 w 93"/>
                    <a:gd name="T1" fmla="*/ 0 h 596"/>
                    <a:gd name="T2" fmla="*/ 5 w 93"/>
                    <a:gd name="T3" fmla="*/ 152 h 596"/>
                    <a:gd name="T4" fmla="*/ 13 w 93"/>
                    <a:gd name="T5" fmla="*/ 332 h 596"/>
                    <a:gd name="T6" fmla="*/ 73 w 93"/>
                    <a:gd name="T7" fmla="*/ 464 h 596"/>
                    <a:gd name="T8" fmla="*/ 93 w 93"/>
                    <a:gd name="T9" fmla="*/ 596 h 5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"/>
                    <a:gd name="T16" fmla="*/ 0 h 596"/>
                    <a:gd name="T17" fmla="*/ 93 w 93"/>
                    <a:gd name="T18" fmla="*/ 596 h 5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" h="596">
                      <a:moveTo>
                        <a:pt x="41" y="0"/>
                      </a:moveTo>
                      <a:cubicBezTo>
                        <a:pt x="25" y="48"/>
                        <a:pt x="10" y="97"/>
                        <a:pt x="5" y="152"/>
                      </a:cubicBezTo>
                      <a:cubicBezTo>
                        <a:pt x="0" y="207"/>
                        <a:pt x="2" y="280"/>
                        <a:pt x="13" y="332"/>
                      </a:cubicBezTo>
                      <a:cubicBezTo>
                        <a:pt x="24" y="384"/>
                        <a:pt x="60" y="420"/>
                        <a:pt x="73" y="464"/>
                      </a:cubicBezTo>
                      <a:cubicBezTo>
                        <a:pt x="86" y="508"/>
                        <a:pt x="89" y="552"/>
                        <a:pt x="93" y="59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3" name="Freeform 1107">
                  <a:extLst>
                    <a:ext uri="{FF2B5EF4-FFF2-40B4-BE49-F238E27FC236}">
                      <a16:creationId xmlns:a16="http://schemas.microsoft.com/office/drawing/2014/main" id="{C8FFC796-86B3-35E7-86B8-85B92A40A6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8" y="1245"/>
                  <a:ext cx="121" cy="35"/>
                </a:xfrm>
                <a:custGeom>
                  <a:avLst/>
                  <a:gdLst>
                    <a:gd name="T0" fmla="*/ 121 w 121"/>
                    <a:gd name="T1" fmla="*/ 0 h 35"/>
                    <a:gd name="T2" fmla="*/ 85 w 121"/>
                    <a:gd name="T3" fmla="*/ 8 h 35"/>
                    <a:gd name="T4" fmla="*/ 34 w 121"/>
                    <a:gd name="T5" fmla="*/ 21 h 35"/>
                    <a:gd name="T6" fmla="*/ 12 w 121"/>
                    <a:gd name="T7" fmla="*/ 21 h 35"/>
                    <a:gd name="T8" fmla="*/ 0 w 121"/>
                    <a:gd name="T9" fmla="*/ 35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"/>
                    <a:gd name="T16" fmla="*/ 0 h 35"/>
                    <a:gd name="T17" fmla="*/ 121 w 121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" h="35">
                      <a:moveTo>
                        <a:pt x="121" y="0"/>
                      </a:moveTo>
                      <a:cubicBezTo>
                        <a:pt x="110" y="2"/>
                        <a:pt x="99" y="5"/>
                        <a:pt x="85" y="8"/>
                      </a:cubicBezTo>
                      <a:cubicBezTo>
                        <a:pt x="71" y="11"/>
                        <a:pt x="46" y="19"/>
                        <a:pt x="34" y="21"/>
                      </a:cubicBezTo>
                      <a:cubicBezTo>
                        <a:pt x="22" y="23"/>
                        <a:pt x="17" y="19"/>
                        <a:pt x="12" y="21"/>
                      </a:cubicBezTo>
                      <a:cubicBezTo>
                        <a:pt x="7" y="23"/>
                        <a:pt x="3" y="29"/>
                        <a:pt x="0" y="3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4" name="Freeform 1108">
                  <a:extLst>
                    <a:ext uri="{FF2B5EF4-FFF2-40B4-BE49-F238E27FC236}">
                      <a16:creationId xmlns:a16="http://schemas.microsoft.com/office/drawing/2014/main" id="{D7B1B9E4-514C-0947-AB9D-B9E535133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5" y="1178"/>
                  <a:ext cx="128" cy="51"/>
                </a:xfrm>
                <a:custGeom>
                  <a:avLst/>
                  <a:gdLst>
                    <a:gd name="T0" fmla="*/ 128 w 128"/>
                    <a:gd name="T1" fmla="*/ 0 h 51"/>
                    <a:gd name="T2" fmla="*/ 86 w 128"/>
                    <a:gd name="T3" fmla="*/ 18 h 51"/>
                    <a:gd name="T4" fmla="*/ 53 w 128"/>
                    <a:gd name="T5" fmla="*/ 34 h 51"/>
                    <a:gd name="T6" fmla="*/ 33 w 128"/>
                    <a:gd name="T7" fmla="*/ 42 h 51"/>
                    <a:gd name="T8" fmla="*/ 14 w 128"/>
                    <a:gd name="T9" fmla="*/ 39 h 51"/>
                    <a:gd name="T10" fmla="*/ 0 w 128"/>
                    <a:gd name="T11" fmla="*/ 51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8"/>
                    <a:gd name="T19" fmla="*/ 0 h 51"/>
                    <a:gd name="T20" fmla="*/ 128 w 128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8" h="51">
                      <a:moveTo>
                        <a:pt x="128" y="0"/>
                      </a:moveTo>
                      <a:cubicBezTo>
                        <a:pt x="113" y="6"/>
                        <a:pt x="98" y="12"/>
                        <a:pt x="86" y="18"/>
                      </a:cubicBezTo>
                      <a:cubicBezTo>
                        <a:pt x="74" y="24"/>
                        <a:pt x="62" y="30"/>
                        <a:pt x="53" y="34"/>
                      </a:cubicBezTo>
                      <a:cubicBezTo>
                        <a:pt x="44" y="38"/>
                        <a:pt x="39" y="41"/>
                        <a:pt x="33" y="42"/>
                      </a:cubicBezTo>
                      <a:cubicBezTo>
                        <a:pt x="27" y="43"/>
                        <a:pt x="19" y="38"/>
                        <a:pt x="14" y="39"/>
                      </a:cubicBezTo>
                      <a:cubicBezTo>
                        <a:pt x="9" y="40"/>
                        <a:pt x="4" y="45"/>
                        <a:pt x="0" y="5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5" name="Freeform 1109">
                  <a:extLst>
                    <a:ext uri="{FF2B5EF4-FFF2-40B4-BE49-F238E27FC236}">
                      <a16:creationId xmlns:a16="http://schemas.microsoft.com/office/drawing/2014/main" id="{18D8F448-800F-D624-1FC7-E700FB67F3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4" y="1112"/>
                  <a:ext cx="144" cy="52"/>
                </a:xfrm>
                <a:custGeom>
                  <a:avLst/>
                  <a:gdLst>
                    <a:gd name="T0" fmla="*/ 144 w 144"/>
                    <a:gd name="T1" fmla="*/ 0 h 52"/>
                    <a:gd name="T2" fmla="*/ 81 w 144"/>
                    <a:gd name="T3" fmla="*/ 39 h 52"/>
                    <a:gd name="T4" fmla="*/ 50 w 144"/>
                    <a:gd name="T5" fmla="*/ 46 h 52"/>
                    <a:gd name="T6" fmla="*/ 9 w 144"/>
                    <a:gd name="T7" fmla="*/ 43 h 52"/>
                    <a:gd name="T8" fmla="*/ 0 w 144"/>
                    <a:gd name="T9" fmla="*/ 52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"/>
                    <a:gd name="T16" fmla="*/ 0 h 52"/>
                    <a:gd name="T17" fmla="*/ 144 w 144"/>
                    <a:gd name="T18" fmla="*/ 52 h 5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" h="52">
                      <a:moveTo>
                        <a:pt x="144" y="0"/>
                      </a:moveTo>
                      <a:cubicBezTo>
                        <a:pt x="120" y="15"/>
                        <a:pt x="97" y="31"/>
                        <a:pt x="81" y="39"/>
                      </a:cubicBezTo>
                      <a:cubicBezTo>
                        <a:pt x="65" y="47"/>
                        <a:pt x="62" y="45"/>
                        <a:pt x="50" y="46"/>
                      </a:cubicBezTo>
                      <a:cubicBezTo>
                        <a:pt x="38" y="47"/>
                        <a:pt x="17" y="42"/>
                        <a:pt x="9" y="43"/>
                      </a:cubicBezTo>
                      <a:cubicBezTo>
                        <a:pt x="1" y="44"/>
                        <a:pt x="0" y="48"/>
                        <a:pt x="0" y="5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6" name="Freeform 1110">
                  <a:extLst>
                    <a:ext uri="{FF2B5EF4-FFF2-40B4-BE49-F238E27FC236}">
                      <a16:creationId xmlns:a16="http://schemas.microsoft.com/office/drawing/2014/main" id="{04AECB55-E87A-7213-F5CB-A505322805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6" y="1073"/>
                  <a:ext cx="149" cy="39"/>
                </a:xfrm>
                <a:custGeom>
                  <a:avLst/>
                  <a:gdLst>
                    <a:gd name="T0" fmla="*/ 149 w 149"/>
                    <a:gd name="T1" fmla="*/ 0 h 39"/>
                    <a:gd name="T2" fmla="*/ 107 w 149"/>
                    <a:gd name="T3" fmla="*/ 10 h 39"/>
                    <a:gd name="T4" fmla="*/ 77 w 149"/>
                    <a:gd name="T5" fmla="*/ 18 h 39"/>
                    <a:gd name="T6" fmla="*/ 53 w 149"/>
                    <a:gd name="T7" fmla="*/ 27 h 39"/>
                    <a:gd name="T8" fmla="*/ 35 w 149"/>
                    <a:gd name="T9" fmla="*/ 34 h 39"/>
                    <a:gd name="T10" fmla="*/ 14 w 149"/>
                    <a:gd name="T11" fmla="*/ 30 h 39"/>
                    <a:gd name="T12" fmla="*/ 0 w 149"/>
                    <a:gd name="T13" fmla="*/ 39 h 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9"/>
                    <a:gd name="T22" fmla="*/ 0 h 39"/>
                    <a:gd name="T23" fmla="*/ 149 w 149"/>
                    <a:gd name="T24" fmla="*/ 39 h 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9" h="39">
                      <a:moveTo>
                        <a:pt x="149" y="0"/>
                      </a:moveTo>
                      <a:cubicBezTo>
                        <a:pt x="134" y="3"/>
                        <a:pt x="119" y="7"/>
                        <a:pt x="107" y="10"/>
                      </a:cubicBezTo>
                      <a:cubicBezTo>
                        <a:pt x="95" y="13"/>
                        <a:pt x="86" y="15"/>
                        <a:pt x="77" y="18"/>
                      </a:cubicBezTo>
                      <a:cubicBezTo>
                        <a:pt x="68" y="21"/>
                        <a:pt x="60" y="24"/>
                        <a:pt x="53" y="27"/>
                      </a:cubicBezTo>
                      <a:cubicBezTo>
                        <a:pt x="46" y="30"/>
                        <a:pt x="41" y="34"/>
                        <a:pt x="35" y="34"/>
                      </a:cubicBezTo>
                      <a:cubicBezTo>
                        <a:pt x="29" y="34"/>
                        <a:pt x="20" y="29"/>
                        <a:pt x="14" y="30"/>
                      </a:cubicBezTo>
                      <a:cubicBezTo>
                        <a:pt x="8" y="31"/>
                        <a:pt x="4" y="35"/>
                        <a:pt x="0" y="3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7" name="Freeform 1111">
                  <a:extLst>
                    <a:ext uri="{FF2B5EF4-FFF2-40B4-BE49-F238E27FC236}">
                      <a16:creationId xmlns:a16="http://schemas.microsoft.com/office/drawing/2014/main" id="{973FB9C7-AA96-158C-B1A5-797F6219AC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6" y="1011"/>
                  <a:ext cx="145" cy="41"/>
                </a:xfrm>
                <a:custGeom>
                  <a:avLst/>
                  <a:gdLst>
                    <a:gd name="T0" fmla="*/ 145 w 145"/>
                    <a:gd name="T1" fmla="*/ 0 h 41"/>
                    <a:gd name="T2" fmla="*/ 114 w 145"/>
                    <a:gd name="T3" fmla="*/ 12 h 41"/>
                    <a:gd name="T4" fmla="*/ 73 w 145"/>
                    <a:gd name="T5" fmla="*/ 18 h 41"/>
                    <a:gd name="T6" fmla="*/ 39 w 145"/>
                    <a:gd name="T7" fmla="*/ 26 h 41"/>
                    <a:gd name="T8" fmla="*/ 27 w 145"/>
                    <a:gd name="T9" fmla="*/ 35 h 41"/>
                    <a:gd name="T10" fmla="*/ 13 w 145"/>
                    <a:gd name="T11" fmla="*/ 26 h 41"/>
                    <a:gd name="T12" fmla="*/ 0 w 145"/>
                    <a:gd name="T13" fmla="*/ 41 h 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5"/>
                    <a:gd name="T22" fmla="*/ 0 h 41"/>
                    <a:gd name="T23" fmla="*/ 145 w 145"/>
                    <a:gd name="T24" fmla="*/ 41 h 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5" h="41">
                      <a:moveTo>
                        <a:pt x="145" y="0"/>
                      </a:moveTo>
                      <a:cubicBezTo>
                        <a:pt x="135" y="4"/>
                        <a:pt x="126" y="9"/>
                        <a:pt x="114" y="12"/>
                      </a:cubicBezTo>
                      <a:cubicBezTo>
                        <a:pt x="102" y="15"/>
                        <a:pt x="85" y="16"/>
                        <a:pt x="73" y="18"/>
                      </a:cubicBezTo>
                      <a:cubicBezTo>
                        <a:pt x="61" y="20"/>
                        <a:pt x="47" y="23"/>
                        <a:pt x="39" y="26"/>
                      </a:cubicBezTo>
                      <a:cubicBezTo>
                        <a:pt x="31" y="29"/>
                        <a:pt x="31" y="35"/>
                        <a:pt x="27" y="35"/>
                      </a:cubicBezTo>
                      <a:cubicBezTo>
                        <a:pt x="23" y="35"/>
                        <a:pt x="17" y="25"/>
                        <a:pt x="13" y="26"/>
                      </a:cubicBezTo>
                      <a:cubicBezTo>
                        <a:pt x="9" y="27"/>
                        <a:pt x="4" y="34"/>
                        <a:pt x="0" y="4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8" name="Freeform 1112">
                  <a:extLst>
                    <a:ext uri="{FF2B5EF4-FFF2-40B4-BE49-F238E27FC236}">
                      <a16:creationId xmlns:a16="http://schemas.microsoft.com/office/drawing/2014/main" id="{A0539ABB-D265-A3A6-5512-8C2501770E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2" y="949"/>
                  <a:ext cx="172" cy="29"/>
                </a:xfrm>
                <a:custGeom>
                  <a:avLst/>
                  <a:gdLst>
                    <a:gd name="T0" fmla="*/ 172 w 172"/>
                    <a:gd name="T1" fmla="*/ 4 h 29"/>
                    <a:gd name="T2" fmla="*/ 126 w 172"/>
                    <a:gd name="T3" fmla="*/ 2 h 29"/>
                    <a:gd name="T4" fmla="*/ 102 w 172"/>
                    <a:gd name="T5" fmla="*/ 14 h 29"/>
                    <a:gd name="T6" fmla="*/ 81 w 172"/>
                    <a:gd name="T7" fmla="*/ 22 h 29"/>
                    <a:gd name="T8" fmla="*/ 40 w 172"/>
                    <a:gd name="T9" fmla="*/ 23 h 29"/>
                    <a:gd name="T10" fmla="*/ 30 w 172"/>
                    <a:gd name="T11" fmla="*/ 28 h 29"/>
                    <a:gd name="T12" fmla="*/ 15 w 172"/>
                    <a:gd name="T13" fmla="*/ 19 h 29"/>
                    <a:gd name="T14" fmla="*/ 0 w 172"/>
                    <a:gd name="T15" fmla="*/ 19 h 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2"/>
                    <a:gd name="T25" fmla="*/ 0 h 29"/>
                    <a:gd name="T26" fmla="*/ 172 w 172"/>
                    <a:gd name="T27" fmla="*/ 29 h 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2" h="29">
                      <a:moveTo>
                        <a:pt x="172" y="4"/>
                      </a:moveTo>
                      <a:cubicBezTo>
                        <a:pt x="155" y="2"/>
                        <a:pt x="138" y="0"/>
                        <a:pt x="126" y="2"/>
                      </a:cubicBezTo>
                      <a:cubicBezTo>
                        <a:pt x="114" y="4"/>
                        <a:pt x="109" y="11"/>
                        <a:pt x="102" y="14"/>
                      </a:cubicBezTo>
                      <a:cubicBezTo>
                        <a:pt x="95" y="17"/>
                        <a:pt x="91" y="21"/>
                        <a:pt x="81" y="22"/>
                      </a:cubicBezTo>
                      <a:cubicBezTo>
                        <a:pt x="71" y="23"/>
                        <a:pt x="48" y="22"/>
                        <a:pt x="40" y="23"/>
                      </a:cubicBezTo>
                      <a:cubicBezTo>
                        <a:pt x="32" y="24"/>
                        <a:pt x="34" y="29"/>
                        <a:pt x="30" y="28"/>
                      </a:cubicBezTo>
                      <a:cubicBezTo>
                        <a:pt x="26" y="27"/>
                        <a:pt x="20" y="20"/>
                        <a:pt x="15" y="19"/>
                      </a:cubicBezTo>
                      <a:cubicBezTo>
                        <a:pt x="10" y="18"/>
                        <a:pt x="5" y="18"/>
                        <a:pt x="0" y="1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9" name="Freeform 1113">
                  <a:extLst>
                    <a:ext uri="{FF2B5EF4-FFF2-40B4-BE49-F238E27FC236}">
                      <a16:creationId xmlns:a16="http://schemas.microsoft.com/office/drawing/2014/main" id="{71320234-0CC6-FCB4-C10B-CE744CE0CB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3" y="901"/>
                  <a:ext cx="171" cy="20"/>
                </a:xfrm>
                <a:custGeom>
                  <a:avLst/>
                  <a:gdLst>
                    <a:gd name="T0" fmla="*/ 171 w 171"/>
                    <a:gd name="T1" fmla="*/ 16 h 20"/>
                    <a:gd name="T2" fmla="*/ 132 w 171"/>
                    <a:gd name="T3" fmla="*/ 14 h 20"/>
                    <a:gd name="T4" fmla="*/ 103 w 171"/>
                    <a:gd name="T5" fmla="*/ 14 h 20"/>
                    <a:gd name="T6" fmla="*/ 93 w 171"/>
                    <a:gd name="T7" fmla="*/ 20 h 20"/>
                    <a:gd name="T8" fmla="*/ 70 w 171"/>
                    <a:gd name="T9" fmla="*/ 14 h 20"/>
                    <a:gd name="T10" fmla="*/ 43 w 171"/>
                    <a:gd name="T11" fmla="*/ 7 h 20"/>
                    <a:gd name="T12" fmla="*/ 27 w 171"/>
                    <a:gd name="T13" fmla="*/ 7 h 20"/>
                    <a:gd name="T14" fmla="*/ 19 w 171"/>
                    <a:gd name="T15" fmla="*/ 1 h 20"/>
                    <a:gd name="T16" fmla="*/ 0 w 171"/>
                    <a:gd name="T17" fmla="*/ 1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71"/>
                    <a:gd name="T28" fmla="*/ 0 h 20"/>
                    <a:gd name="T29" fmla="*/ 171 w 171"/>
                    <a:gd name="T30" fmla="*/ 20 h 2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71" h="20">
                      <a:moveTo>
                        <a:pt x="171" y="16"/>
                      </a:moveTo>
                      <a:cubicBezTo>
                        <a:pt x="157" y="15"/>
                        <a:pt x="143" y="14"/>
                        <a:pt x="132" y="14"/>
                      </a:cubicBezTo>
                      <a:cubicBezTo>
                        <a:pt x="121" y="14"/>
                        <a:pt x="109" y="13"/>
                        <a:pt x="103" y="14"/>
                      </a:cubicBezTo>
                      <a:cubicBezTo>
                        <a:pt x="97" y="15"/>
                        <a:pt x="98" y="20"/>
                        <a:pt x="93" y="20"/>
                      </a:cubicBezTo>
                      <a:cubicBezTo>
                        <a:pt x="88" y="20"/>
                        <a:pt x="78" y="16"/>
                        <a:pt x="70" y="14"/>
                      </a:cubicBezTo>
                      <a:cubicBezTo>
                        <a:pt x="62" y="12"/>
                        <a:pt x="50" y="8"/>
                        <a:pt x="43" y="7"/>
                      </a:cubicBezTo>
                      <a:cubicBezTo>
                        <a:pt x="36" y="6"/>
                        <a:pt x="31" y="8"/>
                        <a:pt x="27" y="7"/>
                      </a:cubicBezTo>
                      <a:cubicBezTo>
                        <a:pt x="23" y="6"/>
                        <a:pt x="23" y="2"/>
                        <a:pt x="19" y="1"/>
                      </a:cubicBezTo>
                      <a:cubicBezTo>
                        <a:pt x="15" y="0"/>
                        <a:pt x="3" y="1"/>
                        <a:pt x="0" y="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0" name="Freeform 1114">
                  <a:extLst>
                    <a:ext uri="{FF2B5EF4-FFF2-40B4-BE49-F238E27FC236}">
                      <a16:creationId xmlns:a16="http://schemas.microsoft.com/office/drawing/2014/main" id="{D6C7770A-A787-4377-45C5-EBE8E9C87B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8" y="834"/>
                  <a:ext cx="165" cy="36"/>
                </a:xfrm>
                <a:custGeom>
                  <a:avLst/>
                  <a:gdLst>
                    <a:gd name="T0" fmla="*/ 165 w 165"/>
                    <a:gd name="T1" fmla="*/ 36 h 36"/>
                    <a:gd name="T2" fmla="*/ 123 w 165"/>
                    <a:gd name="T3" fmla="*/ 32 h 36"/>
                    <a:gd name="T4" fmla="*/ 109 w 165"/>
                    <a:gd name="T5" fmla="*/ 23 h 36"/>
                    <a:gd name="T6" fmla="*/ 73 w 165"/>
                    <a:gd name="T7" fmla="*/ 15 h 36"/>
                    <a:gd name="T8" fmla="*/ 48 w 165"/>
                    <a:gd name="T9" fmla="*/ 15 h 36"/>
                    <a:gd name="T10" fmla="*/ 33 w 165"/>
                    <a:gd name="T11" fmla="*/ 9 h 36"/>
                    <a:gd name="T12" fmla="*/ 22 w 165"/>
                    <a:gd name="T13" fmla="*/ 5 h 36"/>
                    <a:gd name="T14" fmla="*/ 0 w 165"/>
                    <a:gd name="T15" fmla="*/ 0 h 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5"/>
                    <a:gd name="T25" fmla="*/ 0 h 36"/>
                    <a:gd name="T26" fmla="*/ 165 w 165"/>
                    <a:gd name="T27" fmla="*/ 36 h 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5" h="36">
                      <a:moveTo>
                        <a:pt x="165" y="36"/>
                      </a:moveTo>
                      <a:cubicBezTo>
                        <a:pt x="148" y="35"/>
                        <a:pt x="132" y="34"/>
                        <a:pt x="123" y="32"/>
                      </a:cubicBezTo>
                      <a:cubicBezTo>
                        <a:pt x="114" y="30"/>
                        <a:pt x="117" y="26"/>
                        <a:pt x="109" y="23"/>
                      </a:cubicBezTo>
                      <a:cubicBezTo>
                        <a:pt x="101" y="20"/>
                        <a:pt x="83" y="16"/>
                        <a:pt x="73" y="15"/>
                      </a:cubicBezTo>
                      <a:cubicBezTo>
                        <a:pt x="63" y="14"/>
                        <a:pt x="55" y="16"/>
                        <a:pt x="48" y="15"/>
                      </a:cubicBezTo>
                      <a:cubicBezTo>
                        <a:pt x="41" y="14"/>
                        <a:pt x="37" y="11"/>
                        <a:pt x="33" y="9"/>
                      </a:cubicBezTo>
                      <a:cubicBezTo>
                        <a:pt x="29" y="7"/>
                        <a:pt x="27" y="6"/>
                        <a:pt x="22" y="5"/>
                      </a:cubicBezTo>
                      <a:cubicBezTo>
                        <a:pt x="17" y="4"/>
                        <a:pt x="8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1" name="Freeform 1115">
                  <a:extLst>
                    <a:ext uri="{FF2B5EF4-FFF2-40B4-BE49-F238E27FC236}">
                      <a16:creationId xmlns:a16="http://schemas.microsoft.com/office/drawing/2014/main" id="{D3D46380-C37E-DB37-AEA2-A7B0B17C28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5" y="776"/>
                  <a:ext cx="181" cy="42"/>
                </a:xfrm>
                <a:custGeom>
                  <a:avLst/>
                  <a:gdLst>
                    <a:gd name="T0" fmla="*/ 181 w 181"/>
                    <a:gd name="T1" fmla="*/ 42 h 42"/>
                    <a:gd name="T2" fmla="*/ 154 w 181"/>
                    <a:gd name="T3" fmla="*/ 31 h 42"/>
                    <a:gd name="T4" fmla="*/ 139 w 181"/>
                    <a:gd name="T5" fmla="*/ 22 h 42"/>
                    <a:gd name="T6" fmla="*/ 117 w 181"/>
                    <a:gd name="T7" fmla="*/ 19 h 42"/>
                    <a:gd name="T8" fmla="*/ 102 w 181"/>
                    <a:gd name="T9" fmla="*/ 19 h 42"/>
                    <a:gd name="T10" fmla="*/ 87 w 181"/>
                    <a:gd name="T11" fmla="*/ 4 h 42"/>
                    <a:gd name="T12" fmla="*/ 51 w 181"/>
                    <a:gd name="T13" fmla="*/ 0 h 42"/>
                    <a:gd name="T14" fmla="*/ 0 w 181"/>
                    <a:gd name="T15" fmla="*/ 6 h 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81"/>
                    <a:gd name="T25" fmla="*/ 0 h 42"/>
                    <a:gd name="T26" fmla="*/ 181 w 181"/>
                    <a:gd name="T27" fmla="*/ 42 h 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81" h="42">
                      <a:moveTo>
                        <a:pt x="181" y="42"/>
                      </a:moveTo>
                      <a:cubicBezTo>
                        <a:pt x="171" y="38"/>
                        <a:pt x="161" y="34"/>
                        <a:pt x="154" y="31"/>
                      </a:cubicBezTo>
                      <a:cubicBezTo>
                        <a:pt x="147" y="28"/>
                        <a:pt x="145" y="24"/>
                        <a:pt x="139" y="22"/>
                      </a:cubicBezTo>
                      <a:cubicBezTo>
                        <a:pt x="133" y="20"/>
                        <a:pt x="123" y="19"/>
                        <a:pt x="117" y="19"/>
                      </a:cubicBezTo>
                      <a:cubicBezTo>
                        <a:pt x="111" y="19"/>
                        <a:pt x="107" y="22"/>
                        <a:pt x="102" y="19"/>
                      </a:cubicBezTo>
                      <a:cubicBezTo>
                        <a:pt x="97" y="16"/>
                        <a:pt x="95" y="7"/>
                        <a:pt x="87" y="4"/>
                      </a:cubicBezTo>
                      <a:cubicBezTo>
                        <a:pt x="79" y="1"/>
                        <a:pt x="65" y="0"/>
                        <a:pt x="51" y="0"/>
                      </a:cubicBezTo>
                      <a:cubicBezTo>
                        <a:pt x="37" y="0"/>
                        <a:pt x="18" y="3"/>
                        <a:pt x="0" y="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72" name="Freeform 1116">
                  <a:extLst>
                    <a:ext uri="{FF2B5EF4-FFF2-40B4-BE49-F238E27FC236}">
                      <a16:creationId xmlns:a16="http://schemas.microsoft.com/office/drawing/2014/main" id="{CB161A0C-9852-54B6-B9C5-A83E58649D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3" y="716"/>
                  <a:ext cx="168" cy="38"/>
                </a:xfrm>
                <a:custGeom>
                  <a:avLst/>
                  <a:gdLst>
                    <a:gd name="T0" fmla="*/ 168 w 168"/>
                    <a:gd name="T1" fmla="*/ 36 h 38"/>
                    <a:gd name="T2" fmla="*/ 141 w 168"/>
                    <a:gd name="T3" fmla="*/ 33 h 38"/>
                    <a:gd name="T4" fmla="*/ 126 w 168"/>
                    <a:gd name="T5" fmla="*/ 36 h 38"/>
                    <a:gd name="T6" fmla="*/ 108 w 168"/>
                    <a:gd name="T7" fmla="*/ 21 h 38"/>
                    <a:gd name="T8" fmla="*/ 93 w 168"/>
                    <a:gd name="T9" fmla="*/ 30 h 38"/>
                    <a:gd name="T10" fmla="*/ 66 w 168"/>
                    <a:gd name="T11" fmla="*/ 21 h 38"/>
                    <a:gd name="T12" fmla="*/ 33 w 168"/>
                    <a:gd name="T13" fmla="*/ 10 h 38"/>
                    <a:gd name="T14" fmla="*/ 14 w 168"/>
                    <a:gd name="T15" fmla="*/ 0 h 38"/>
                    <a:gd name="T16" fmla="*/ 0 w 168"/>
                    <a:gd name="T17" fmla="*/ 9 h 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8"/>
                    <a:gd name="T28" fmla="*/ 0 h 38"/>
                    <a:gd name="T29" fmla="*/ 168 w 168"/>
                    <a:gd name="T30" fmla="*/ 38 h 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8" h="38">
                      <a:moveTo>
                        <a:pt x="168" y="36"/>
                      </a:moveTo>
                      <a:cubicBezTo>
                        <a:pt x="158" y="34"/>
                        <a:pt x="148" y="33"/>
                        <a:pt x="141" y="33"/>
                      </a:cubicBezTo>
                      <a:cubicBezTo>
                        <a:pt x="134" y="33"/>
                        <a:pt x="131" y="38"/>
                        <a:pt x="126" y="36"/>
                      </a:cubicBezTo>
                      <a:cubicBezTo>
                        <a:pt x="121" y="34"/>
                        <a:pt x="113" y="22"/>
                        <a:pt x="108" y="21"/>
                      </a:cubicBezTo>
                      <a:cubicBezTo>
                        <a:pt x="103" y="20"/>
                        <a:pt x="100" y="30"/>
                        <a:pt x="93" y="30"/>
                      </a:cubicBezTo>
                      <a:cubicBezTo>
                        <a:pt x="86" y="30"/>
                        <a:pt x="76" y="24"/>
                        <a:pt x="66" y="21"/>
                      </a:cubicBezTo>
                      <a:cubicBezTo>
                        <a:pt x="56" y="18"/>
                        <a:pt x="42" y="14"/>
                        <a:pt x="33" y="10"/>
                      </a:cubicBezTo>
                      <a:cubicBezTo>
                        <a:pt x="24" y="6"/>
                        <a:pt x="19" y="0"/>
                        <a:pt x="14" y="0"/>
                      </a:cubicBezTo>
                      <a:cubicBezTo>
                        <a:pt x="9" y="0"/>
                        <a:pt x="4" y="4"/>
                        <a:pt x="0" y="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4" name="Group 1117">
                <a:extLst>
                  <a:ext uri="{FF2B5EF4-FFF2-40B4-BE49-F238E27FC236}">
                    <a16:creationId xmlns:a16="http://schemas.microsoft.com/office/drawing/2014/main" id="{9020E1A5-FCA6-99B5-48D6-7D01D5AF21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34" y="692"/>
                <a:ext cx="213" cy="544"/>
                <a:chOff x="2334" y="692"/>
                <a:chExt cx="213" cy="544"/>
              </a:xfrm>
            </p:grpSpPr>
            <p:sp>
              <p:nvSpPr>
                <p:cNvPr id="6352" name="Freeform 1118">
                  <a:extLst>
                    <a:ext uri="{FF2B5EF4-FFF2-40B4-BE49-F238E27FC236}">
                      <a16:creationId xmlns:a16="http://schemas.microsoft.com/office/drawing/2014/main" id="{65DFAC87-0423-839E-DB38-6D2FE9EA8D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0" y="692"/>
                  <a:ext cx="52" cy="544"/>
                </a:xfrm>
                <a:custGeom>
                  <a:avLst/>
                  <a:gdLst>
                    <a:gd name="T0" fmla="*/ 16 w 52"/>
                    <a:gd name="T1" fmla="*/ 0 h 544"/>
                    <a:gd name="T2" fmla="*/ 36 w 52"/>
                    <a:gd name="T3" fmla="*/ 120 h 544"/>
                    <a:gd name="T4" fmla="*/ 52 w 52"/>
                    <a:gd name="T5" fmla="*/ 296 h 544"/>
                    <a:gd name="T6" fmla="*/ 36 w 52"/>
                    <a:gd name="T7" fmla="*/ 440 h 544"/>
                    <a:gd name="T8" fmla="*/ 0 w 52"/>
                    <a:gd name="T9" fmla="*/ 544 h 5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544"/>
                    <a:gd name="T17" fmla="*/ 52 w 52"/>
                    <a:gd name="T18" fmla="*/ 544 h 5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544">
                      <a:moveTo>
                        <a:pt x="16" y="0"/>
                      </a:moveTo>
                      <a:cubicBezTo>
                        <a:pt x="23" y="35"/>
                        <a:pt x="30" y="71"/>
                        <a:pt x="36" y="120"/>
                      </a:cubicBezTo>
                      <a:cubicBezTo>
                        <a:pt x="42" y="169"/>
                        <a:pt x="52" y="243"/>
                        <a:pt x="52" y="296"/>
                      </a:cubicBezTo>
                      <a:cubicBezTo>
                        <a:pt x="52" y="349"/>
                        <a:pt x="45" y="399"/>
                        <a:pt x="36" y="440"/>
                      </a:cubicBezTo>
                      <a:cubicBezTo>
                        <a:pt x="27" y="481"/>
                        <a:pt x="13" y="512"/>
                        <a:pt x="0" y="5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3" name="Freeform 1119">
                  <a:extLst>
                    <a:ext uri="{FF2B5EF4-FFF2-40B4-BE49-F238E27FC236}">
                      <a16:creationId xmlns:a16="http://schemas.microsoft.com/office/drawing/2014/main" id="{4A430678-3B09-0839-A0F7-006602CEE4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4" y="1163"/>
                  <a:ext cx="156" cy="51"/>
                </a:xfrm>
                <a:custGeom>
                  <a:avLst/>
                  <a:gdLst>
                    <a:gd name="T0" fmla="*/ 156 w 156"/>
                    <a:gd name="T1" fmla="*/ 51 h 51"/>
                    <a:gd name="T2" fmla="*/ 132 w 156"/>
                    <a:gd name="T3" fmla="*/ 49 h 51"/>
                    <a:gd name="T4" fmla="*/ 107 w 156"/>
                    <a:gd name="T5" fmla="*/ 39 h 51"/>
                    <a:gd name="T6" fmla="*/ 74 w 156"/>
                    <a:gd name="T7" fmla="*/ 24 h 51"/>
                    <a:gd name="T8" fmla="*/ 51 w 156"/>
                    <a:gd name="T9" fmla="*/ 15 h 51"/>
                    <a:gd name="T10" fmla="*/ 35 w 156"/>
                    <a:gd name="T11" fmla="*/ 4 h 51"/>
                    <a:gd name="T12" fmla="*/ 12 w 156"/>
                    <a:gd name="T13" fmla="*/ 7 h 51"/>
                    <a:gd name="T14" fmla="*/ 0 w 156"/>
                    <a:gd name="T15" fmla="*/ 0 h 5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51"/>
                    <a:gd name="T26" fmla="*/ 156 w 156"/>
                    <a:gd name="T27" fmla="*/ 51 h 5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51">
                      <a:moveTo>
                        <a:pt x="156" y="51"/>
                      </a:moveTo>
                      <a:cubicBezTo>
                        <a:pt x="148" y="51"/>
                        <a:pt x="140" y="51"/>
                        <a:pt x="132" y="49"/>
                      </a:cubicBezTo>
                      <a:cubicBezTo>
                        <a:pt x="124" y="47"/>
                        <a:pt x="117" y="43"/>
                        <a:pt x="107" y="39"/>
                      </a:cubicBezTo>
                      <a:cubicBezTo>
                        <a:pt x="97" y="35"/>
                        <a:pt x="83" y="28"/>
                        <a:pt x="74" y="24"/>
                      </a:cubicBezTo>
                      <a:cubicBezTo>
                        <a:pt x="65" y="20"/>
                        <a:pt x="57" y="18"/>
                        <a:pt x="51" y="15"/>
                      </a:cubicBezTo>
                      <a:cubicBezTo>
                        <a:pt x="45" y="12"/>
                        <a:pt x="42" y="5"/>
                        <a:pt x="35" y="4"/>
                      </a:cubicBezTo>
                      <a:cubicBezTo>
                        <a:pt x="28" y="3"/>
                        <a:pt x="18" y="8"/>
                        <a:pt x="12" y="7"/>
                      </a:cubicBezTo>
                      <a:cubicBezTo>
                        <a:pt x="6" y="6"/>
                        <a:pt x="3" y="3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4" name="Freeform 1120">
                  <a:extLst>
                    <a:ext uri="{FF2B5EF4-FFF2-40B4-BE49-F238E27FC236}">
                      <a16:creationId xmlns:a16="http://schemas.microsoft.com/office/drawing/2014/main" id="{EF62FD49-7F09-2DE1-3C89-E884089CF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5" y="1101"/>
                  <a:ext cx="162" cy="58"/>
                </a:xfrm>
                <a:custGeom>
                  <a:avLst/>
                  <a:gdLst>
                    <a:gd name="T0" fmla="*/ 162 w 162"/>
                    <a:gd name="T1" fmla="*/ 57 h 58"/>
                    <a:gd name="T2" fmla="*/ 138 w 162"/>
                    <a:gd name="T3" fmla="*/ 57 h 58"/>
                    <a:gd name="T4" fmla="*/ 129 w 162"/>
                    <a:gd name="T5" fmla="*/ 50 h 58"/>
                    <a:gd name="T6" fmla="*/ 106 w 162"/>
                    <a:gd name="T7" fmla="*/ 50 h 58"/>
                    <a:gd name="T8" fmla="*/ 82 w 162"/>
                    <a:gd name="T9" fmla="*/ 39 h 58"/>
                    <a:gd name="T10" fmla="*/ 70 w 162"/>
                    <a:gd name="T11" fmla="*/ 27 h 58"/>
                    <a:gd name="T12" fmla="*/ 49 w 162"/>
                    <a:gd name="T13" fmla="*/ 21 h 58"/>
                    <a:gd name="T14" fmla="*/ 31 w 162"/>
                    <a:gd name="T15" fmla="*/ 8 h 58"/>
                    <a:gd name="T16" fmla="*/ 15 w 162"/>
                    <a:gd name="T17" fmla="*/ 2 h 58"/>
                    <a:gd name="T18" fmla="*/ 0 w 162"/>
                    <a:gd name="T19" fmla="*/ 0 h 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2"/>
                    <a:gd name="T31" fmla="*/ 0 h 58"/>
                    <a:gd name="T32" fmla="*/ 162 w 162"/>
                    <a:gd name="T33" fmla="*/ 58 h 5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2" h="58">
                      <a:moveTo>
                        <a:pt x="162" y="57"/>
                      </a:moveTo>
                      <a:cubicBezTo>
                        <a:pt x="152" y="57"/>
                        <a:pt x="143" y="58"/>
                        <a:pt x="138" y="57"/>
                      </a:cubicBezTo>
                      <a:cubicBezTo>
                        <a:pt x="133" y="56"/>
                        <a:pt x="134" y="51"/>
                        <a:pt x="129" y="50"/>
                      </a:cubicBezTo>
                      <a:cubicBezTo>
                        <a:pt x="124" y="49"/>
                        <a:pt x="114" y="52"/>
                        <a:pt x="106" y="50"/>
                      </a:cubicBezTo>
                      <a:cubicBezTo>
                        <a:pt x="98" y="48"/>
                        <a:pt x="88" y="43"/>
                        <a:pt x="82" y="39"/>
                      </a:cubicBezTo>
                      <a:cubicBezTo>
                        <a:pt x="76" y="35"/>
                        <a:pt x="75" y="30"/>
                        <a:pt x="70" y="27"/>
                      </a:cubicBezTo>
                      <a:cubicBezTo>
                        <a:pt x="65" y="24"/>
                        <a:pt x="55" y="24"/>
                        <a:pt x="49" y="21"/>
                      </a:cubicBezTo>
                      <a:cubicBezTo>
                        <a:pt x="43" y="18"/>
                        <a:pt x="37" y="11"/>
                        <a:pt x="31" y="8"/>
                      </a:cubicBezTo>
                      <a:cubicBezTo>
                        <a:pt x="25" y="5"/>
                        <a:pt x="20" y="3"/>
                        <a:pt x="15" y="2"/>
                      </a:cubicBezTo>
                      <a:cubicBezTo>
                        <a:pt x="10" y="1"/>
                        <a:pt x="5" y="0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5" name="Freeform 1121">
                  <a:extLst>
                    <a:ext uri="{FF2B5EF4-FFF2-40B4-BE49-F238E27FC236}">
                      <a16:creationId xmlns:a16="http://schemas.microsoft.com/office/drawing/2014/main" id="{D74C3621-B519-E81F-D824-BC187AF26B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9" y="1047"/>
                  <a:ext cx="148" cy="56"/>
                </a:xfrm>
                <a:custGeom>
                  <a:avLst/>
                  <a:gdLst>
                    <a:gd name="T0" fmla="*/ 148 w 148"/>
                    <a:gd name="T1" fmla="*/ 56 h 56"/>
                    <a:gd name="T2" fmla="*/ 120 w 148"/>
                    <a:gd name="T3" fmla="*/ 39 h 56"/>
                    <a:gd name="T4" fmla="*/ 81 w 148"/>
                    <a:gd name="T5" fmla="*/ 27 h 56"/>
                    <a:gd name="T6" fmla="*/ 52 w 148"/>
                    <a:gd name="T7" fmla="*/ 21 h 56"/>
                    <a:gd name="T8" fmla="*/ 37 w 148"/>
                    <a:gd name="T9" fmla="*/ 11 h 56"/>
                    <a:gd name="T10" fmla="*/ 19 w 148"/>
                    <a:gd name="T11" fmla="*/ 12 h 56"/>
                    <a:gd name="T12" fmla="*/ 0 w 148"/>
                    <a:gd name="T13" fmla="*/ 0 h 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8"/>
                    <a:gd name="T22" fmla="*/ 0 h 56"/>
                    <a:gd name="T23" fmla="*/ 148 w 148"/>
                    <a:gd name="T24" fmla="*/ 56 h 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8" h="56">
                      <a:moveTo>
                        <a:pt x="148" y="56"/>
                      </a:moveTo>
                      <a:cubicBezTo>
                        <a:pt x="139" y="50"/>
                        <a:pt x="131" y="44"/>
                        <a:pt x="120" y="39"/>
                      </a:cubicBezTo>
                      <a:cubicBezTo>
                        <a:pt x="109" y="34"/>
                        <a:pt x="92" y="30"/>
                        <a:pt x="81" y="27"/>
                      </a:cubicBezTo>
                      <a:cubicBezTo>
                        <a:pt x="70" y="24"/>
                        <a:pt x="59" y="24"/>
                        <a:pt x="52" y="21"/>
                      </a:cubicBezTo>
                      <a:cubicBezTo>
                        <a:pt x="45" y="18"/>
                        <a:pt x="42" y="12"/>
                        <a:pt x="37" y="11"/>
                      </a:cubicBezTo>
                      <a:cubicBezTo>
                        <a:pt x="32" y="10"/>
                        <a:pt x="25" y="14"/>
                        <a:pt x="19" y="12"/>
                      </a:cubicBezTo>
                      <a:cubicBezTo>
                        <a:pt x="13" y="10"/>
                        <a:pt x="4" y="2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6" name="Freeform 1122">
                  <a:extLst>
                    <a:ext uri="{FF2B5EF4-FFF2-40B4-BE49-F238E27FC236}">
                      <a16:creationId xmlns:a16="http://schemas.microsoft.com/office/drawing/2014/main" id="{65A8F156-4C75-5633-3A25-B725003B05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3" y="1004"/>
                  <a:ext cx="162" cy="34"/>
                </a:xfrm>
                <a:custGeom>
                  <a:avLst/>
                  <a:gdLst>
                    <a:gd name="T0" fmla="*/ 162 w 162"/>
                    <a:gd name="T1" fmla="*/ 34 h 34"/>
                    <a:gd name="T2" fmla="*/ 140 w 162"/>
                    <a:gd name="T3" fmla="*/ 21 h 34"/>
                    <a:gd name="T4" fmla="*/ 123 w 162"/>
                    <a:gd name="T5" fmla="*/ 21 h 34"/>
                    <a:gd name="T6" fmla="*/ 105 w 162"/>
                    <a:gd name="T7" fmla="*/ 16 h 34"/>
                    <a:gd name="T8" fmla="*/ 63 w 162"/>
                    <a:gd name="T9" fmla="*/ 16 h 34"/>
                    <a:gd name="T10" fmla="*/ 47 w 162"/>
                    <a:gd name="T11" fmla="*/ 7 h 34"/>
                    <a:gd name="T12" fmla="*/ 26 w 162"/>
                    <a:gd name="T13" fmla="*/ 4 h 34"/>
                    <a:gd name="T14" fmla="*/ 0 w 162"/>
                    <a:gd name="T15" fmla="*/ 0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2"/>
                    <a:gd name="T25" fmla="*/ 0 h 34"/>
                    <a:gd name="T26" fmla="*/ 162 w 162"/>
                    <a:gd name="T27" fmla="*/ 34 h 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2" h="34">
                      <a:moveTo>
                        <a:pt x="162" y="34"/>
                      </a:moveTo>
                      <a:cubicBezTo>
                        <a:pt x="154" y="28"/>
                        <a:pt x="146" y="23"/>
                        <a:pt x="140" y="21"/>
                      </a:cubicBezTo>
                      <a:cubicBezTo>
                        <a:pt x="134" y="19"/>
                        <a:pt x="129" y="22"/>
                        <a:pt x="123" y="21"/>
                      </a:cubicBezTo>
                      <a:cubicBezTo>
                        <a:pt x="117" y="20"/>
                        <a:pt x="115" y="17"/>
                        <a:pt x="105" y="16"/>
                      </a:cubicBezTo>
                      <a:cubicBezTo>
                        <a:pt x="95" y="15"/>
                        <a:pt x="73" y="18"/>
                        <a:pt x="63" y="16"/>
                      </a:cubicBezTo>
                      <a:cubicBezTo>
                        <a:pt x="53" y="14"/>
                        <a:pt x="53" y="9"/>
                        <a:pt x="47" y="7"/>
                      </a:cubicBezTo>
                      <a:cubicBezTo>
                        <a:pt x="41" y="5"/>
                        <a:pt x="34" y="5"/>
                        <a:pt x="26" y="4"/>
                      </a:cubicBezTo>
                      <a:cubicBezTo>
                        <a:pt x="18" y="3"/>
                        <a:pt x="9" y="1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7" name="Freeform 1123">
                  <a:extLst>
                    <a:ext uri="{FF2B5EF4-FFF2-40B4-BE49-F238E27FC236}">
                      <a16:creationId xmlns:a16="http://schemas.microsoft.com/office/drawing/2014/main" id="{5AE39A4F-0036-0335-CA3E-D3DBF4EA8D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9" y="953"/>
                  <a:ext cx="168" cy="30"/>
                </a:xfrm>
                <a:custGeom>
                  <a:avLst/>
                  <a:gdLst>
                    <a:gd name="T0" fmla="*/ 168 w 168"/>
                    <a:gd name="T1" fmla="*/ 30 h 30"/>
                    <a:gd name="T2" fmla="*/ 137 w 168"/>
                    <a:gd name="T3" fmla="*/ 4 h 30"/>
                    <a:gd name="T4" fmla="*/ 119 w 168"/>
                    <a:gd name="T5" fmla="*/ 4 h 30"/>
                    <a:gd name="T6" fmla="*/ 99 w 168"/>
                    <a:gd name="T7" fmla="*/ 7 h 30"/>
                    <a:gd name="T8" fmla="*/ 78 w 168"/>
                    <a:gd name="T9" fmla="*/ 7 h 30"/>
                    <a:gd name="T10" fmla="*/ 57 w 168"/>
                    <a:gd name="T11" fmla="*/ 9 h 30"/>
                    <a:gd name="T12" fmla="*/ 42 w 168"/>
                    <a:gd name="T13" fmla="*/ 19 h 30"/>
                    <a:gd name="T14" fmla="*/ 27 w 168"/>
                    <a:gd name="T15" fmla="*/ 10 h 30"/>
                    <a:gd name="T16" fmla="*/ 14 w 168"/>
                    <a:gd name="T17" fmla="*/ 15 h 30"/>
                    <a:gd name="T18" fmla="*/ 0 w 168"/>
                    <a:gd name="T19" fmla="*/ 16 h 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8"/>
                    <a:gd name="T31" fmla="*/ 0 h 30"/>
                    <a:gd name="T32" fmla="*/ 168 w 168"/>
                    <a:gd name="T33" fmla="*/ 30 h 3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8" h="30">
                      <a:moveTo>
                        <a:pt x="168" y="30"/>
                      </a:moveTo>
                      <a:cubicBezTo>
                        <a:pt x="156" y="19"/>
                        <a:pt x="145" y="8"/>
                        <a:pt x="137" y="4"/>
                      </a:cubicBezTo>
                      <a:cubicBezTo>
                        <a:pt x="129" y="0"/>
                        <a:pt x="125" y="3"/>
                        <a:pt x="119" y="4"/>
                      </a:cubicBezTo>
                      <a:cubicBezTo>
                        <a:pt x="113" y="5"/>
                        <a:pt x="106" y="7"/>
                        <a:pt x="99" y="7"/>
                      </a:cubicBezTo>
                      <a:cubicBezTo>
                        <a:pt x="92" y="7"/>
                        <a:pt x="85" y="7"/>
                        <a:pt x="78" y="7"/>
                      </a:cubicBezTo>
                      <a:cubicBezTo>
                        <a:pt x="71" y="7"/>
                        <a:pt x="63" y="7"/>
                        <a:pt x="57" y="9"/>
                      </a:cubicBezTo>
                      <a:cubicBezTo>
                        <a:pt x="51" y="11"/>
                        <a:pt x="47" y="19"/>
                        <a:pt x="42" y="19"/>
                      </a:cubicBezTo>
                      <a:cubicBezTo>
                        <a:pt x="37" y="19"/>
                        <a:pt x="32" y="11"/>
                        <a:pt x="27" y="10"/>
                      </a:cubicBezTo>
                      <a:cubicBezTo>
                        <a:pt x="22" y="9"/>
                        <a:pt x="18" y="14"/>
                        <a:pt x="14" y="15"/>
                      </a:cubicBezTo>
                      <a:cubicBezTo>
                        <a:pt x="10" y="16"/>
                        <a:pt x="5" y="16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8" name="Freeform 1124">
                  <a:extLst>
                    <a:ext uri="{FF2B5EF4-FFF2-40B4-BE49-F238E27FC236}">
                      <a16:creationId xmlns:a16="http://schemas.microsoft.com/office/drawing/2014/main" id="{C0F891B6-E602-05C8-C11A-85906E5014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" y="892"/>
                  <a:ext cx="150" cy="17"/>
                </a:xfrm>
                <a:custGeom>
                  <a:avLst/>
                  <a:gdLst>
                    <a:gd name="T0" fmla="*/ 0 w 150"/>
                    <a:gd name="T1" fmla="*/ 17 h 17"/>
                    <a:gd name="T2" fmla="*/ 47 w 150"/>
                    <a:gd name="T3" fmla="*/ 7 h 17"/>
                    <a:gd name="T4" fmla="*/ 78 w 150"/>
                    <a:gd name="T5" fmla="*/ 1 h 17"/>
                    <a:gd name="T6" fmla="*/ 95 w 150"/>
                    <a:gd name="T7" fmla="*/ 4 h 17"/>
                    <a:gd name="T8" fmla="*/ 117 w 150"/>
                    <a:gd name="T9" fmla="*/ 1 h 17"/>
                    <a:gd name="T10" fmla="*/ 138 w 150"/>
                    <a:gd name="T11" fmla="*/ 1 h 17"/>
                    <a:gd name="T12" fmla="*/ 150 w 150"/>
                    <a:gd name="T13" fmla="*/ 7 h 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0"/>
                    <a:gd name="T22" fmla="*/ 0 h 17"/>
                    <a:gd name="T23" fmla="*/ 150 w 150"/>
                    <a:gd name="T24" fmla="*/ 17 h 1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0" h="17">
                      <a:moveTo>
                        <a:pt x="0" y="17"/>
                      </a:moveTo>
                      <a:cubicBezTo>
                        <a:pt x="17" y="13"/>
                        <a:pt x="34" y="10"/>
                        <a:pt x="47" y="7"/>
                      </a:cubicBezTo>
                      <a:cubicBezTo>
                        <a:pt x="60" y="4"/>
                        <a:pt x="70" y="2"/>
                        <a:pt x="78" y="1"/>
                      </a:cubicBezTo>
                      <a:cubicBezTo>
                        <a:pt x="86" y="0"/>
                        <a:pt x="89" y="4"/>
                        <a:pt x="95" y="4"/>
                      </a:cubicBezTo>
                      <a:cubicBezTo>
                        <a:pt x="101" y="4"/>
                        <a:pt x="110" y="1"/>
                        <a:pt x="117" y="1"/>
                      </a:cubicBezTo>
                      <a:cubicBezTo>
                        <a:pt x="124" y="1"/>
                        <a:pt x="133" y="0"/>
                        <a:pt x="138" y="1"/>
                      </a:cubicBezTo>
                      <a:cubicBezTo>
                        <a:pt x="143" y="2"/>
                        <a:pt x="147" y="6"/>
                        <a:pt x="150" y="7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9" name="Freeform 1125">
                  <a:extLst>
                    <a:ext uri="{FF2B5EF4-FFF2-40B4-BE49-F238E27FC236}">
                      <a16:creationId xmlns:a16="http://schemas.microsoft.com/office/drawing/2014/main" id="{023595CF-931C-3012-711A-9F8617C255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6" y="827"/>
                  <a:ext cx="139" cy="23"/>
                </a:xfrm>
                <a:custGeom>
                  <a:avLst/>
                  <a:gdLst>
                    <a:gd name="T0" fmla="*/ 139 w 139"/>
                    <a:gd name="T1" fmla="*/ 1 h 23"/>
                    <a:gd name="T2" fmla="*/ 103 w 139"/>
                    <a:gd name="T3" fmla="*/ 1 h 23"/>
                    <a:gd name="T4" fmla="*/ 79 w 139"/>
                    <a:gd name="T5" fmla="*/ 6 h 23"/>
                    <a:gd name="T6" fmla="*/ 54 w 139"/>
                    <a:gd name="T7" fmla="*/ 6 h 23"/>
                    <a:gd name="T8" fmla="*/ 36 w 139"/>
                    <a:gd name="T9" fmla="*/ 10 h 23"/>
                    <a:gd name="T10" fmla="*/ 16 w 139"/>
                    <a:gd name="T11" fmla="*/ 21 h 23"/>
                    <a:gd name="T12" fmla="*/ 0 w 139"/>
                    <a:gd name="T13" fmla="*/ 21 h 2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9"/>
                    <a:gd name="T22" fmla="*/ 0 h 23"/>
                    <a:gd name="T23" fmla="*/ 139 w 139"/>
                    <a:gd name="T24" fmla="*/ 23 h 2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9" h="23">
                      <a:moveTo>
                        <a:pt x="139" y="1"/>
                      </a:moveTo>
                      <a:cubicBezTo>
                        <a:pt x="126" y="0"/>
                        <a:pt x="113" y="0"/>
                        <a:pt x="103" y="1"/>
                      </a:cubicBezTo>
                      <a:cubicBezTo>
                        <a:pt x="93" y="2"/>
                        <a:pt x="87" y="5"/>
                        <a:pt x="79" y="6"/>
                      </a:cubicBezTo>
                      <a:cubicBezTo>
                        <a:pt x="71" y="7"/>
                        <a:pt x="61" y="5"/>
                        <a:pt x="54" y="6"/>
                      </a:cubicBezTo>
                      <a:cubicBezTo>
                        <a:pt x="47" y="7"/>
                        <a:pt x="42" y="8"/>
                        <a:pt x="36" y="10"/>
                      </a:cubicBezTo>
                      <a:cubicBezTo>
                        <a:pt x="30" y="12"/>
                        <a:pt x="22" y="19"/>
                        <a:pt x="16" y="21"/>
                      </a:cubicBezTo>
                      <a:cubicBezTo>
                        <a:pt x="10" y="23"/>
                        <a:pt x="5" y="22"/>
                        <a:pt x="0" y="2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0" name="Freeform 1126">
                  <a:extLst>
                    <a:ext uri="{FF2B5EF4-FFF2-40B4-BE49-F238E27FC236}">
                      <a16:creationId xmlns:a16="http://schemas.microsoft.com/office/drawing/2014/main" id="{EDCEB8A4-261E-0C92-07DA-68048205AD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1" y="773"/>
                  <a:ext cx="120" cy="15"/>
                </a:xfrm>
                <a:custGeom>
                  <a:avLst/>
                  <a:gdLst>
                    <a:gd name="T0" fmla="*/ 120 w 120"/>
                    <a:gd name="T1" fmla="*/ 0 h 15"/>
                    <a:gd name="T2" fmla="*/ 92 w 120"/>
                    <a:gd name="T3" fmla="*/ 0 h 15"/>
                    <a:gd name="T4" fmla="*/ 62 w 120"/>
                    <a:gd name="T5" fmla="*/ 0 h 15"/>
                    <a:gd name="T6" fmla="*/ 42 w 120"/>
                    <a:gd name="T7" fmla="*/ 1 h 15"/>
                    <a:gd name="T8" fmla="*/ 20 w 120"/>
                    <a:gd name="T9" fmla="*/ 6 h 15"/>
                    <a:gd name="T10" fmla="*/ 12 w 120"/>
                    <a:gd name="T11" fmla="*/ 12 h 15"/>
                    <a:gd name="T12" fmla="*/ 0 w 120"/>
                    <a:gd name="T13" fmla="*/ 15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"/>
                    <a:gd name="T22" fmla="*/ 0 h 15"/>
                    <a:gd name="T23" fmla="*/ 120 w 120"/>
                    <a:gd name="T24" fmla="*/ 15 h 1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" h="15">
                      <a:moveTo>
                        <a:pt x="120" y="0"/>
                      </a:moveTo>
                      <a:cubicBezTo>
                        <a:pt x="111" y="0"/>
                        <a:pt x="102" y="0"/>
                        <a:pt x="92" y="0"/>
                      </a:cubicBezTo>
                      <a:cubicBezTo>
                        <a:pt x="82" y="0"/>
                        <a:pt x="70" y="0"/>
                        <a:pt x="62" y="0"/>
                      </a:cubicBezTo>
                      <a:cubicBezTo>
                        <a:pt x="54" y="0"/>
                        <a:pt x="49" y="0"/>
                        <a:pt x="42" y="1"/>
                      </a:cubicBezTo>
                      <a:cubicBezTo>
                        <a:pt x="35" y="2"/>
                        <a:pt x="25" y="4"/>
                        <a:pt x="20" y="6"/>
                      </a:cubicBezTo>
                      <a:cubicBezTo>
                        <a:pt x="15" y="8"/>
                        <a:pt x="15" y="10"/>
                        <a:pt x="12" y="12"/>
                      </a:cubicBezTo>
                      <a:cubicBezTo>
                        <a:pt x="9" y="14"/>
                        <a:pt x="3" y="14"/>
                        <a:pt x="0" y="1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61" name="Freeform 1127">
                  <a:extLst>
                    <a:ext uri="{FF2B5EF4-FFF2-40B4-BE49-F238E27FC236}">
                      <a16:creationId xmlns:a16="http://schemas.microsoft.com/office/drawing/2014/main" id="{A0EEDD82-C246-9354-2260-FF0778A6F1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5" y="701"/>
                  <a:ext cx="140" cy="39"/>
                </a:xfrm>
                <a:custGeom>
                  <a:avLst/>
                  <a:gdLst>
                    <a:gd name="T0" fmla="*/ 140 w 140"/>
                    <a:gd name="T1" fmla="*/ 0 h 39"/>
                    <a:gd name="T2" fmla="*/ 120 w 140"/>
                    <a:gd name="T3" fmla="*/ 9 h 39"/>
                    <a:gd name="T4" fmla="*/ 98 w 140"/>
                    <a:gd name="T5" fmla="*/ 3 h 39"/>
                    <a:gd name="T6" fmla="*/ 84 w 140"/>
                    <a:gd name="T7" fmla="*/ 10 h 39"/>
                    <a:gd name="T8" fmla="*/ 63 w 140"/>
                    <a:gd name="T9" fmla="*/ 13 h 39"/>
                    <a:gd name="T10" fmla="*/ 42 w 140"/>
                    <a:gd name="T11" fmla="*/ 27 h 39"/>
                    <a:gd name="T12" fmla="*/ 21 w 140"/>
                    <a:gd name="T13" fmla="*/ 30 h 39"/>
                    <a:gd name="T14" fmla="*/ 0 w 140"/>
                    <a:gd name="T15" fmla="*/ 39 h 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0"/>
                    <a:gd name="T25" fmla="*/ 0 h 39"/>
                    <a:gd name="T26" fmla="*/ 140 w 140"/>
                    <a:gd name="T27" fmla="*/ 39 h 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0" h="39">
                      <a:moveTo>
                        <a:pt x="140" y="0"/>
                      </a:moveTo>
                      <a:cubicBezTo>
                        <a:pt x="133" y="4"/>
                        <a:pt x="127" y="9"/>
                        <a:pt x="120" y="9"/>
                      </a:cubicBezTo>
                      <a:cubicBezTo>
                        <a:pt x="113" y="9"/>
                        <a:pt x="104" y="3"/>
                        <a:pt x="98" y="3"/>
                      </a:cubicBezTo>
                      <a:cubicBezTo>
                        <a:pt x="92" y="3"/>
                        <a:pt x="90" y="8"/>
                        <a:pt x="84" y="10"/>
                      </a:cubicBezTo>
                      <a:cubicBezTo>
                        <a:pt x="78" y="12"/>
                        <a:pt x="70" y="10"/>
                        <a:pt x="63" y="13"/>
                      </a:cubicBezTo>
                      <a:cubicBezTo>
                        <a:pt x="56" y="16"/>
                        <a:pt x="49" y="24"/>
                        <a:pt x="42" y="27"/>
                      </a:cubicBezTo>
                      <a:cubicBezTo>
                        <a:pt x="35" y="30"/>
                        <a:pt x="28" y="28"/>
                        <a:pt x="21" y="30"/>
                      </a:cubicBezTo>
                      <a:cubicBezTo>
                        <a:pt x="14" y="32"/>
                        <a:pt x="4" y="37"/>
                        <a:pt x="0" y="39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5" name="Group 1128">
                <a:extLst>
                  <a:ext uri="{FF2B5EF4-FFF2-40B4-BE49-F238E27FC236}">
                    <a16:creationId xmlns:a16="http://schemas.microsoft.com/office/drawing/2014/main" id="{ACC8F26C-BDDF-20BE-575C-80F7C729A3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89" y="686"/>
                <a:ext cx="254" cy="1074"/>
                <a:chOff x="2489" y="686"/>
                <a:chExt cx="254" cy="1074"/>
              </a:xfrm>
            </p:grpSpPr>
            <p:sp>
              <p:nvSpPr>
                <p:cNvPr id="6342" name="Freeform 1129">
                  <a:extLst>
                    <a:ext uri="{FF2B5EF4-FFF2-40B4-BE49-F238E27FC236}">
                      <a16:creationId xmlns:a16="http://schemas.microsoft.com/office/drawing/2014/main" id="{10C3186F-0BC6-E4F0-6D75-00003AD3F3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3" y="689"/>
                  <a:ext cx="52" cy="328"/>
                </a:xfrm>
                <a:custGeom>
                  <a:avLst/>
                  <a:gdLst>
                    <a:gd name="T0" fmla="*/ 52 w 52"/>
                    <a:gd name="T1" fmla="*/ 0 h 328"/>
                    <a:gd name="T2" fmla="*/ 28 w 52"/>
                    <a:gd name="T3" fmla="*/ 100 h 328"/>
                    <a:gd name="T4" fmla="*/ 4 w 52"/>
                    <a:gd name="T5" fmla="*/ 216 h 328"/>
                    <a:gd name="T6" fmla="*/ 5 w 52"/>
                    <a:gd name="T7" fmla="*/ 328 h 3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328"/>
                    <a:gd name="T14" fmla="*/ 52 w 52"/>
                    <a:gd name="T15" fmla="*/ 328 h 3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328">
                      <a:moveTo>
                        <a:pt x="52" y="0"/>
                      </a:moveTo>
                      <a:cubicBezTo>
                        <a:pt x="44" y="32"/>
                        <a:pt x="36" y="64"/>
                        <a:pt x="28" y="100"/>
                      </a:cubicBezTo>
                      <a:cubicBezTo>
                        <a:pt x="20" y="136"/>
                        <a:pt x="8" y="178"/>
                        <a:pt x="4" y="216"/>
                      </a:cubicBezTo>
                      <a:cubicBezTo>
                        <a:pt x="0" y="254"/>
                        <a:pt x="2" y="291"/>
                        <a:pt x="5" y="328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3" name="Freeform 1130">
                  <a:extLst>
                    <a:ext uri="{FF2B5EF4-FFF2-40B4-BE49-F238E27FC236}">
                      <a16:creationId xmlns:a16="http://schemas.microsoft.com/office/drawing/2014/main" id="{72B4143B-95CB-4CBF-473A-D35FA759E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0" y="686"/>
                  <a:ext cx="57" cy="324"/>
                </a:xfrm>
                <a:custGeom>
                  <a:avLst/>
                  <a:gdLst>
                    <a:gd name="T0" fmla="*/ 0 w 57"/>
                    <a:gd name="T1" fmla="*/ 0 h 324"/>
                    <a:gd name="T2" fmla="*/ 26 w 57"/>
                    <a:gd name="T3" fmla="*/ 114 h 324"/>
                    <a:gd name="T4" fmla="*/ 53 w 57"/>
                    <a:gd name="T5" fmla="*/ 214 h 324"/>
                    <a:gd name="T6" fmla="*/ 53 w 57"/>
                    <a:gd name="T7" fmla="*/ 324 h 32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7"/>
                    <a:gd name="T13" fmla="*/ 0 h 324"/>
                    <a:gd name="T14" fmla="*/ 57 w 57"/>
                    <a:gd name="T15" fmla="*/ 324 h 32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7" h="324">
                      <a:moveTo>
                        <a:pt x="0" y="0"/>
                      </a:moveTo>
                      <a:cubicBezTo>
                        <a:pt x="8" y="39"/>
                        <a:pt x="17" y="78"/>
                        <a:pt x="26" y="114"/>
                      </a:cubicBezTo>
                      <a:cubicBezTo>
                        <a:pt x="35" y="150"/>
                        <a:pt x="49" y="179"/>
                        <a:pt x="53" y="214"/>
                      </a:cubicBezTo>
                      <a:cubicBezTo>
                        <a:pt x="57" y="249"/>
                        <a:pt x="55" y="286"/>
                        <a:pt x="53" y="32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4" name="Freeform 1131">
                  <a:extLst>
                    <a:ext uri="{FF2B5EF4-FFF2-40B4-BE49-F238E27FC236}">
                      <a16:creationId xmlns:a16="http://schemas.microsoft.com/office/drawing/2014/main" id="{631ED97F-EDB8-0D9E-34BB-255801231E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0" y="905"/>
                  <a:ext cx="85" cy="336"/>
                </a:xfrm>
                <a:custGeom>
                  <a:avLst/>
                  <a:gdLst>
                    <a:gd name="T0" fmla="*/ 7 w 85"/>
                    <a:gd name="T1" fmla="*/ 0 h 336"/>
                    <a:gd name="T2" fmla="*/ 5 w 85"/>
                    <a:gd name="T3" fmla="*/ 109 h 336"/>
                    <a:gd name="T4" fmla="*/ 34 w 85"/>
                    <a:gd name="T5" fmla="*/ 198 h 336"/>
                    <a:gd name="T6" fmla="*/ 67 w 85"/>
                    <a:gd name="T7" fmla="*/ 279 h 336"/>
                    <a:gd name="T8" fmla="*/ 85 w 85"/>
                    <a:gd name="T9" fmla="*/ 336 h 3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5"/>
                    <a:gd name="T16" fmla="*/ 0 h 336"/>
                    <a:gd name="T17" fmla="*/ 85 w 85"/>
                    <a:gd name="T18" fmla="*/ 336 h 3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5" h="336">
                      <a:moveTo>
                        <a:pt x="7" y="0"/>
                      </a:moveTo>
                      <a:cubicBezTo>
                        <a:pt x="3" y="38"/>
                        <a:pt x="0" y="76"/>
                        <a:pt x="5" y="109"/>
                      </a:cubicBezTo>
                      <a:cubicBezTo>
                        <a:pt x="10" y="142"/>
                        <a:pt x="24" y="170"/>
                        <a:pt x="34" y="198"/>
                      </a:cubicBezTo>
                      <a:cubicBezTo>
                        <a:pt x="44" y="226"/>
                        <a:pt x="58" y="256"/>
                        <a:pt x="67" y="279"/>
                      </a:cubicBezTo>
                      <a:cubicBezTo>
                        <a:pt x="76" y="302"/>
                        <a:pt x="80" y="319"/>
                        <a:pt x="85" y="33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5" name="Freeform 1132">
                  <a:extLst>
                    <a:ext uri="{FF2B5EF4-FFF2-40B4-BE49-F238E27FC236}">
                      <a16:creationId xmlns:a16="http://schemas.microsoft.com/office/drawing/2014/main" id="{8C006607-5812-8D0E-CDDA-81BEF19808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2" y="902"/>
                  <a:ext cx="87" cy="343"/>
                </a:xfrm>
                <a:custGeom>
                  <a:avLst/>
                  <a:gdLst>
                    <a:gd name="T0" fmla="*/ 81 w 87"/>
                    <a:gd name="T1" fmla="*/ 0 h 343"/>
                    <a:gd name="T2" fmla="*/ 81 w 87"/>
                    <a:gd name="T3" fmla="*/ 123 h 343"/>
                    <a:gd name="T4" fmla="*/ 45 w 87"/>
                    <a:gd name="T5" fmla="*/ 225 h 343"/>
                    <a:gd name="T6" fmla="*/ 0 w 87"/>
                    <a:gd name="T7" fmla="*/ 34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7"/>
                    <a:gd name="T13" fmla="*/ 0 h 343"/>
                    <a:gd name="T14" fmla="*/ 87 w 87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7" h="343">
                      <a:moveTo>
                        <a:pt x="81" y="0"/>
                      </a:moveTo>
                      <a:cubicBezTo>
                        <a:pt x="84" y="43"/>
                        <a:pt x="87" y="86"/>
                        <a:pt x="81" y="123"/>
                      </a:cubicBezTo>
                      <a:cubicBezTo>
                        <a:pt x="75" y="160"/>
                        <a:pt x="58" y="188"/>
                        <a:pt x="45" y="225"/>
                      </a:cubicBezTo>
                      <a:cubicBezTo>
                        <a:pt x="32" y="262"/>
                        <a:pt x="16" y="302"/>
                        <a:pt x="0" y="343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6" name="Freeform 1133">
                  <a:extLst>
                    <a:ext uri="{FF2B5EF4-FFF2-40B4-BE49-F238E27FC236}">
                      <a16:creationId xmlns:a16="http://schemas.microsoft.com/office/drawing/2014/main" id="{41EB74A2-7C8E-6D86-EC6D-F5DED990CB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3" y="1415"/>
                  <a:ext cx="52" cy="340"/>
                </a:xfrm>
                <a:custGeom>
                  <a:avLst/>
                  <a:gdLst>
                    <a:gd name="T0" fmla="*/ 5 w 52"/>
                    <a:gd name="T1" fmla="*/ 340 h 340"/>
                    <a:gd name="T2" fmla="*/ 5 w 52"/>
                    <a:gd name="T3" fmla="*/ 217 h 340"/>
                    <a:gd name="T4" fmla="*/ 34 w 52"/>
                    <a:gd name="T5" fmla="*/ 84 h 340"/>
                    <a:gd name="T6" fmla="*/ 52 w 52"/>
                    <a:gd name="T7" fmla="*/ 0 h 34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340"/>
                    <a:gd name="T14" fmla="*/ 52 w 52"/>
                    <a:gd name="T15" fmla="*/ 340 h 34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340">
                      <a:moveTo>
                        <a:pt x="5" y="340"/>
                      </a:moveTo>
                      <a:cubicBezTo>
                        <a:pt x="2" y="300"/>
                        <a:pt x="0" y="260"/>
                        <a:pt x="5" y="217"/>
                      </a:cubicBezTo>
                      <a:cubicBezTo>
                        <a:pt x="10" y="174"/>
                        <a:pt x="26" y="120"/>
                        <a:pt x="34" y="84"/>
                      </a:cubicBezTo>
                      <a:cubicBezTo>
                        <a:pt x="42" y="48"/>
                        <a:pt x="47" y="24"/>
                        <a:pt x="52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7" name="Freeform 1134">
                  <a:extLst>
                    <a:ext uri="{FF2B5EF4-FFF2-40B4-BE49-F238E27FC236}">
                      <a16:creationId xmlns:a16="http://schemas.microsoft.com/office/drawing/2014/main" id="{D3C9FB9B-4D52-72FF-EB49-2C4A24A1DE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0" y="1418"/>
                  <a:ext cx="55" cy="342"/>
                </a:xfrm>
                <a:custGeom>
                  <a:avLst/>
                  <a:gdLst>
                    <a:gd name="T0" fmla="*/ 50 w 55"/>
                    <a:gd name="T1" fmla="*/ 342 h 342"/>
                    <a:gd name="T2" fmla="*/ 50 w 55"/>
                    <a:gd name="T3" fmla="*/ 234 h 342"/>
                    <a:gd name="T4" fmla="*/ 18 w 55"/>
                    <a:gd name="T5" fmla="*/ 84 h 342"/>
                    <a:gd name="T6" fmla="*/ 0 w 55"/>
                    <a:gd name="T7" fmla="*/ 0 h 3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42"/>
                    <a:gd name="T14" fmla="*/ 55 w 55"/>
                    <a:gd name="T15" fmla="*/ 342 h 3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42">
                      <a:moveTo>
                        <a:pt x="50" y="342"/>
                      </a:moveTo>
                      <a:cubicBezTo>
                        <a:pt x="52" y="309"/>
                        <a:pt x="55" y="277"/>
                        <a:pt x="50" y="234"/>
                      </a:cubicBezTo>
                      <a:cubicBezTo>
                        <a:pt x="45" y="191"/>
                        <a:pt x="26" y="123"/>
                        <a:pt x="18" y="84"/>
                      </a:cubicBezTo>
                      <a:cubicBezTo>
                        <a:pt x="10" y="45"/>
                        <a:pt x="5" y="22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8" name="Oval 1135">
                  <a:extLst>
                    <a:ext uri="{FF2B5EF4-FFF2-40B4-BE49-F238E27FC236}">
                      <a16:creationId xmlns:a16="http://schemas.microsoft.com/office/drawing/2014/main" id="{927AF383-1361-8429-D976-C9BA15510B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493" y="124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9" name="Oval 1136">
                  <a:extLst>
                    <a:ext uri="{FF2B5EF4-FFF2-40B4-BE49-F238E27FC236}">
                      <a16:creationId xmlns:a16="http://schemas.microsoft.com/office/drawing/2014/main" id="{5DC5D7B5-10E2-D4F7-A2BC-0E7C1C89CB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705" y="133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0" name="Oval 1137">
                  <a:extLst>
                    <a:ext uri="{FF2B5EF4-FFF2-40B4-BE49-F238E27FC236}">
                      <a16:creationId xmlns:a16="http://schemas.microsoft.com/office/drawing/2014/main" id="{AE17ED6B-3AAA-D0D8-BC68-053C9BCFA6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699" y="1243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51" name="Oval 1138">
                  <a:extLst>
                    <a:ext uri="{FF2B5EF4-FFF2-40B4-BE49-F238E27FC236}">
                      <a16:creationId xmlns:a16="http://schemas.microsoft.com/office/drawing/2014/main" id="{6120F0C2-1914-84A7-FE27-F570055602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89" y="133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6" name="Group 1139">
                <a:extLst>
                  <a:ext uri="{FF2B5EF4-FFF2-40B4-BE49-F238E27FC236}">
                    <a16:creationId xmlns:a16="http://schemas.microsoft.com/office/drawing/2014/main" id="{9B43E834-8A42-EA5C-856D-E48A19C7DD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90" y="1647"/>
                <a:ext cx="248" cy="861"/>
                <a:chOff x="2490" y="1647"/>
                <a:chExt cx="248" cy="861"/>
              </a:xfrm>
            </p:grpSpPr>
            <p:sp>
              <p:nvSpPr>
                <p:cNvPr id="6334" name="Freeform 1140">
                  <a:extLst>
                    <a:ext uri="{FF2B5EF4-FFF2-40B4-BE49-F238E27FC236}">
                      <a16:creationId xmlns:a16="http://schemas.microsoft.com/office/drawing/2014/main" id="{80FCD92C-767C-3A04-8D60-2B676F8685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4" y="1647"/>
                  <a:ext cx="78" cy="344"/>
                </a:xfrm>
                <a:custGeom>
                  <a:avLst/>
                  <a:gdLst>
                    <a:gd name="T0" fmla="*/ 6 w 78"/>
                    <a:gd name="T1" fmla="*/ 0 h 344"/>
                    <a:gd name="T2" fmla="*/ 6 w 78"/>
                    <a:gd name="T3" fmla="*/ 116 h 344"/>
                    <a:gd name="T4" fmla="*/ 39 w 78"/>
                    <a:gd name="T5" fmla="*/ 222 h 344"/>
                    <a:gd name="T6" fmla="*/ 78 w 78"/>
                    <a:gd name="T7" fmla="*/ 344 h 3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8"/>
                    <a:gd name="T13" fmla="*/ 0 h 344"/>
                    <a:gd name="T14" fmla="*/ 78 w 78"/>
                    <a:gd name="T15" fmla="*/ 344 h 3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8" h="344">
                      <a:moveTo>
                        <a:pt x="6" y="0"/>
                      </a:moveTo>
                      <a:cubicBezTo>
                        <a:pt x="3" y="39"/>
                        <a:pt x="0" y="79"/>
                        <a:pt x="6" y="116"/>
                      </a:cubicBezTo>
                      <a:cubicBezTo>
                        <a:pt x="12" y="153"/>
                        <a:pt x="27" y="184"/>
                        <a:pt x="39" y="222"/>
                      </a:cubicBezTo>
                      <a:cubicBezTo>
                        <a:pt x="51" y="260"/>
                        <a:pt x="64" y="302"/>
                        <a:pt x="78" y="3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5" name="Freeform 1141">
                  <a:extLst>
                    <a:ext uri="{FF2B5EF4-FFF2-40B4-BE49-F238E27FC236}">
                      <a16:creationId xmlns:a16="http://schemas.microsoft.com/office/drawing/2014/main" id="{8CFF5DE0-7B71-652D-7746-9E2CE90479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2" y="1647"/>
                  <a:ext cx="81" cy="344"/>
                </a:xfrm>
                <a:custGeom>
                  <a:avLst/>
                  <a:gdLst>
                    <a:gd name="T0" fmla="*/ 78 w 81"/>
                    <a:gd name="T1" fmla="*/ 0 h 344"/>
                    <a:gd name="T2" fmla="*/ 78 w 81"/>
                    <a:gd name="T3" fmla="*/ 131 h 344"/>
                    <a:gd name="T4" fmla="*/ 57 w 81"/>
                    <a:gd name="T5" fmla="*/ 189 h 344"/>
                    <a:gd name="T6" fmla="*/ 0 w 81"/>
                    <a:gd name="T7" fmla="*/ 344 h 3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1"/>
                    <a:gd name="T13" fmla="*/ 0 h 344"/>
                    <a:gd name="T14" fmla="*/ 81 w 81"/>
                    <a:gd name="T15" fmla="*/ 344 h 3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1" h="344">
                      <a:moveTo>
                        <a:pt x="78" y="0"/>
                      </a:moveTo>
                      <a:cubicBezTo>
                        <a:pt x="79" y="50"/>
                        <a:pt x="81" y="100"/>
                        <a:pt x="78" y="131"/>
                      </a:cubicBezTo>
                      <a:cubicBezTo>
                        <a:pt x="75" y="162"/>
                        <a:pt x="70" y="154"/>
                        <a:pt x="57" y="189"/>
                      </a:cubicBezTo>
                      <a:cubicBezTo>
                        <a:pt x="44" y="224"/>
                        <a:pt x="22" y="284"/>
                        <a:pt x="0" y="344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6" name="Freeform 1142">
                  <a:extLst>
                    <a:ext uri="{FF2B5EF4-FFF2-40B4-BE49-F238E27FC236}">
                      <a16:creationId xmlns:a16="http://schemas.microsoft.com/office/drawing/2014/main" id="{734FC96B-FCEB-4FEF-7AE3-4FDDE253DF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2" y="2156"/>
                  <a:ext cx="56" cy="349"/>
                </a:xfrm>
                <a:custGeom>
                  <a:avLst/>
                  <a:gdLst>
                    <a:gd name="T0" fmla="*/ 8 w 56"/>
                    <a:gd name="T1" fmla="*/ 349 h 349"/>
                    <a:gd name="T2" fmla="*/ 8 w 56"/>
                    <a:gd name="T3" fmla="*/ 222 h 349"/>
                    <a:gd name="T4" fmla="*/ 56 w 56"/>
                    <a:gd name="T5" fmla="*/ 0 h 349"/>
                    <a:gd name="T6" fmla="*/ 0 60000 65536"/>
                    <a:gd name="T7" fmla="*/ 0 60000 65536"/>
                    <a:gd name="T8" fmla="*/ 0 60000 65536"/>
                    <a:gd name="T9" fmla="*/ 0 w 56"/>
                    <a:gd name="T10" fmla="*/ 0 h 349"/>
                    <a:gd name="T11" fmla="*/ 56 w 56"/>
                    <a:gd name="T12" fmla="*/ 349 h 34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6" h="349">
                      <a:moveTo>
                        <a:pt x="8" y="349"/>
                      </a:moveTo>
                      <a:cubicBezTo>
                        <a:pt x="4" y="314"/>
                        <a:pt x="0" y="280"/>
                        <a:pt x="8" y="222"/>
                      </a:cubicBezTo>
                      <a:cubicBezTo>
                        <a:pt x="16" y="164"/>
                        <a:pt x="36" y="82"/>
                        <a:pt x="56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7" name="Freeform 1143">
                  <a:extLst>
                    <a:ext uri="{FF2B5EF4-FFF2-40B4-BE49-F238E27FC236}">
                      <a16:creationId xmlns:a16="http://schemas.microsoft.com/office/drawing/2014/main" id="{3D4AE89D-1C89-40BF-ACA7-6946AB5BA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2" y="2166"/>
                  <a:ext cx="61" cy="342"/>
                </a:xfrm>
                <a:custGeom>
                  <a:avLst/>
                  <a:gdLst>
                    <a:gd name="T0" fmla="*/ 52 w 61"/>
                    <a:gd name="T1" fmla="*/ 342 h 342"/>
                    <a:gd name="T2" fmla="*/ 52 w 61"/>
                    <a:gd name="T3" fmla="*/ 230 h 342"/>
                    <a:gd name="T4" fmla="*/ 0 w 61"/>
                    <a:gd name="T5" fmla="*/ 0 h 342"/>
                    <a:gd name="T6" fmla="*/ 0 60000 65536"/>
                    <a:gd name="T7" fmla="*/ 0 60000 65536"/>
                    <a:gd name="T8" fmla="*/ 0 60000 65536"/>
                    <a:gd name="T9" fmla="*/ 0 w 61"/>
                    <a:gd name="T10" fmla="*/ 0 h 342"/>
                    <a:gd name="T11" fmla="*/ 61 w 61"/>
                    <a:gd name="T12" fmla="*/ 342 h 34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1" h="342">
                      <a:moveTo>
                        <a:pt x="52" y="342"/>
                      </a:moveTo>
                      <a:cubicBezTo>
                        <a:pt x="56" y="314"/>
                        <a:pt x="61" y="287"/>
                        <a:pt x="52" y="230"/>
                      </a:cubicBezTo>
                      <a:cubicBezTo>
                        <a:pt x="43" y="173"/>
                        <a:pt x="21" y="86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8" name="Oval 1144">
                  <a:extLst>
                    <a:ext uri="{FF2B5EF4-FFF2-40B4-BE49-F238E27FC236}">
                      <a16:creationId xmlns:a16="http://schemas.microsoft.com/office/drawing/2014/main" id="{3444DBB2-1251-DF12-8257-3B5C1C441C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490" y="199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9" name="Oval 1145">
                  <a:extLst>
                    <a:ext uri="{FF2B5EF4-FFF2-40B4-BE49-F238E27FC236}">
                      <a16:creationId xmlns:a16="http://schemas.microsoft.com/office/drawing/2014/main" id="{17DC2892-E3BF-7ECC-A3CB-A7184014B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700" y="208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0" name="Oval 1146">
                  <a:extLst>
                    <a:ext uri="{FF2B5EF4-FFF2-40B4-BE49-F238E27FC236}">
                      <a16:creationId xmlns:a16="http://schemas.microsoft.com/office/drawing/2014/main" id="{773E9AEF-4B58-B5EF-2A03-767520AD9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699" y="198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41" name="Oval 1147">
                  <a:extLst>
                    <a:ext uri="{FF2B5EF4-FFF2-40B4-BE49-F238E27FC236}">
                      <a16:creationId xmlns:a16="http://schemas.microsoft.com/office/drawing/2014/main" id="{ED79D476-C1C7-91A2-EE1A-BA7E2C0DFE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0" y="208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7" name="Group 1148">
                <a:extLst>
                  <a:ext uri="{FF2B5EF4-FFF2-40B4-BE49-F238E27FC236}">
                    <a16:creationId xmlns:a16="http://schemas.microsoft.com/office/drawing/2014/main" id="{1D00FE5B-CEAF-7DF5-465C-DC26BEEDBC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94" y="2198"/>
                <a:ext cx="212" cy="596"/>
                <a:chOff x="2694" y="2198"/>
                <a:chExt cx="212" cy="596"/>
              </a:xfrm>
            </p:grpSpPr>
            <p:sp>
              <p:nvSpPr>
                <p:cNvPr id="6323" name="Freeform 1149">
                  <a:extLst>
                    <a:ext uri="{FF2B5EF4-FFF2-40B4-BE49-F238E27FC236}">
                      <a16:creationId xmlns:a16="http://schemas.microsoft.com/office/drawing/2014/main" id="{60C11CFA-08B2-BC4E-3F7B-FCAC1424C0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9" y="2198"/>
                  <a:ext cx="102" cy="596"/>
                </a:xfrm>
                <a:custGeom>
                  <a:avLst/>
                  <a:gdLst>
                    <a:gd name="T0" fmla="*/ 50 w 102"/>
                    <a:gd name="T1" fmla="*/ 0 h 596"/>
                    <a:gd name="T2" fmla="*/ 22 w 102"/>
                    <a:gd name="T3" fmla="*/ 132 h 596"/>
                    <a:gd name="T4" fmla="*/ 10 w 102"/>
                    <a:gd name="T5" fmla="*/ 280 h 596"/>
                    <a:gd name="T6" fmla="*/ 82 w 102"/>
                    <a:gd name="T7" fmla="*/ 440 h 596"/>
                    <a:gd name="T8" fmla="*/ 102 w 102"/>
                    <a:gd name="T9" fmla="*/ 596 h 5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"/>
                    <a:gd name="T16" fmla="*/ 0 h 596"/>
                    <a:gd name="T17" fmla="*/ 102 w 102"/>
                    <a:gd name="T18" fmla="*/ 596 h 5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" h="596">
                      <a:moveTo>
                        <a:pt x="50" y="0"/>
                      </a:moveTo>
                      <a:cubicBezTo>
                        <a:pt x="39" y="42"/>
                        <a:pt x="29" y="85"/>
                        <a:pt x="22" y="132"/>
                      </a:cubicBezTo>
                      <a:cubicBezTo>
                        <a:pt x="15" y="179"/>
                        <a:pt x="0" y="229"/>
                        <a:pt x="10" y="280"/>
                      </a:cubicBezTo>
                      <a:cubicBezTo>
                        <a:pt x="20" y="331"/>
                        <a:pt x="67" y="387"/>
                        <a:pt x="82" y="440"/>
                      </a:cubicBezTo>
                      <a:cubicBezTo>
                        <a:pt x="97" y="493"/>
                        <a:pt x="99" y="544"/>
                        <a:pt x="102" y="596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4" name="Freeform 1150">
                  <a:extLst>
                    <a:ext uri="{FF2B5EF4-FFF2-40B4-BE49-F238E27FC236}">
                      <a16:creationId xmlns:a16="http://schemas.microsoft.com/office/drawing/2014/main" id="{CC8D1F83-38D0-1450-38E0-BA4D023881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8" y="2738"/>
                  <a:ext cx="128" cy="33"/>
                </a:xfrm>
                <a:custGeom>
                  <a:avLst/>
                  <a:gdLst>
                    <a:gd name="T0" fmla="*/ 128 w 128"/>
                    <a:gd name="T1" fmla="*/ 0 h 33"/>
                    <a:gd name="T2" fmla="*/ 99 w 128"/>
                    <a:gd name="T3" fmla="*/ 3 h 33"/>
                    <a:gd name="T4" fmla="*/ 68 w 128"/>
                    <a:gd name="T5" fmla="*/ 9 h 33"/>
                    <a:gd name="T6" fmla="*/ 48 w 128"/>
                    <a:gd name="T7" fmla="*/ 24 h 33"/>
                    <a:gd name="T8" fmla="*/ 18 w 128"/>
                    <a:gd name="T9" fmla="*/ 19 h 33"/>
                    <a:gd name="T10" fmla="*/ 0 w 128"/>
                    <a:gd name="T11" fmla="*/ 33 h 3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8"/>
                    <a:gd name="T19" fmla="*/ 0 h 33"/>
                    <a:gd name="T20" fmla="*/ 128 w 128"/>
                    <a:gd name="T21" fmla="*/ 33 h 3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8" h="33">
                      <a:moveTo>
                        <a:pt x="128" y="0"/>
                      </a:moveTo>
                      <a:cubicBezTo>
                        <a:pt x="118" y="1"/>
                        <a:pt x="109" y="2"/>
                        <a:pt x="99" y="3"/>
                      </a:cubicBezTo>
                      <a:cubicBezTo>
                        <a:pt x="89" y="4"/>
                        <a:pt x="76" y="6"/>
                        <a:pt x="68" y="9"/>
                      </a:cubicBezTo>
                      <a:cubicBezTo>
                        <a:pt x="60" y="12"/>
                        <a:pt x="56" y="22"/>
                        <a:pt x="48" y="24"/>
                      </a:cubicBezTo>
                      <a:cubicBezTo>
                        <a:pt x="40" y="26"/>
                        <a:pt x="26" y="18"/>
                        <a:pt x="18" y="19"/>
                      </a:cubicBezTo>
                      <a:cubicBezTo>
                        <a:pt x="10" y="20"/>
                        <a:pt x="5" y="26"/>
                        <a:pt x="0" y="33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5" name="Freeform 1151">
                  <a:extLst>
                    <a:ext uri="{FF2B5EF4-FFF2-40B4-BE49-F238E27FC236}">
                      <a16:creationId xmlns:a16="http://schemas.microsoft.com/office/drawing/2014/main" id="{144D8605-6C85-3164-1832-5F59DB8D1A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9" y="2675"/>
                  <a:ext cx="111" cy="32"/>
                </a:xfrm>
                <a:custGeom>
                  <a:avLst/>
                  <a:gdLst>
                    <a:gd name="T0" fmla="*/ 111 w 111"/>
                    <a:gd name="T1" fmla="*/ 0 h 32"/>
                    <a:gd name="T2" fmla="*/ 51 w 111"/>
                    <a:gd name="T3" fmla="*/ 27 h 32"/>
                    <a:gd name="T4" fmla="*/ 19 w 111"/>
                    <a:gd name="T5" fmla="*/ 30 h 32"/>
                    <a:gd name="T6" fmla="*/ 0 w 111"/>
                    <a:gd name="T7" fmla="*/ 16 h 3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1"/>
                    <a:gd name="T13" fmla="*/ 0 h 32"/>
                    <a:gd name="T14" fmla="*/ 111 w 111"/>
                    <a:gd name="T15" fmla="*/ 32 h 3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1" h="32">
                      <a:moveTo>
                        <a:pt x="111" y="0"/>
                      </a:moveTo>
                      <a:cubicBezTo>
                        <a:pt x="88" y="11"/>
                        <a:pt x="66" y="22"/>
                        <a:pt x="51" y="27"/>
                      </a:cubicBezTo>
                      <a:cubicBezTo>
                        <a:pt x="36" y="32"/>
                        <a:pt x="27" y="32"/>
                        <a:pt x="19" y="30"/>
                      </a:cubicBezTo>
                      <a:cubicBezTo>
                        <a:pt x="11" y="28"/>
                        <a:pt x="5" y="22"/>
                        <a:pt x="0" y="1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6" name="Freeform 1152">
                  <a:extLst>
                    <a:ext uri="{FF2B5EF4-FFF2-40B4-BE49-F238E27FC236}">
                      <a16:creationId xmlns:a16="http://schemas.microsoft.com/office/drawing/2014/main" id="{37C7FC52-F6A1-58FF-0A5D-30A16247ED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8" y="2607"/>
                  <a:ext cx="126" cy="48"/>
                </a:xfrm>
                <a:custGeom>
                  <a:avLst/>
                  <a:gdLst>
                    <a:gd name="T0" fmla="*/ 126 w 126"/>
                    <a:gd name="T1" fmla="*/ 0 h 48"/>
                    <a:gd name="T2" fmla="*/ 103 w 126"/>
                    <a:gd name="T3" fmla="*/ 12 h 48"/>
                    <a:gd name="T4" fmla="*/ 84 w 126"/>
                    <a:gd name="T5" fmla="*/ 23 h 48"/>
                    <a:gd name="T6" fmla="*/ 57 w 126"/>
                    <a:gd name="T7" fmla="*/ 35 h 48"/>
                    <a:gd name="T8" fmla="*/ 40 w 126"/>
                    <a:gd name="T9" fmla="*/ 35 h 48"/>
                    <a:gd name="T10" fmla="*/ 10 w 126"/>
                    <a:gd name="T11" fmla="*/ 41 h 48"/>
                    <a:gd name="T12" fmla="*/ 0 w 126"/>
                    <a:gd name="T13" fmla="*/ 4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6"/>
                    <a:gd name="T22" fmla="*/ 0 h 48"/>
                    <a:gd name="T23" fmla="*/ 126 w 126"/>
                    <a:gd name="T24" fmla="*/ 48 h 4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6" h="48">
                      <a:moveTo>
                        <a:pt x="126" y="0"/>
                      </a:moveTo>
                      <a:cubicBezTo>
                        <a:pt x="118" y="4"/>
                        <a:pt x="110" y="8"/>
                        <a:pt x="103" y="12"/>
                      </a:cubicBezTo>
                      <a:cubicBezTo>
                        <a:pt x="96" y="16"/>
                        <a:pt x="92" y="19"/>
                        <a:pt x="84" y="23"/>
                      </a:cubicBezTo>
                      <a:cubicBezTo>
                        <a:pt x="76" y="27"/>
                        <a:pt x="64" y="33"/>
                        <a:pt x="57" y="35"/>
                      </a:cubicBezTo>
                      <a:cubicBezTo>
                        <a:pt x="50" y="37"/>
                        <a:pt x="48" y="34"/>
                        <a:pt x="40" y="35"/>
                      </a:cubicBezTo>
                      <a:cubicBezTo>
                        <a:pt x="32" y="36"/>
                        <a:pt x="17" y="39"/>
                        <a:pt x="10" y="41"/>
                      </a:cubicBezTo>
                      <a:cubicBezTo>
                        <a:pt x="3" y="43"/>
                        <a:pt x="2" y="47"/>
                        <a:pt x="0" y="48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7" name="Freeform 1153">
                  <a:extLst>
                    <a:ext uri="{FF2B5EF4-FFF2-40B4-BE49-F238E27FC236}">
                      <a16:creationId xmlns:a16="http://schemas.microsoft.com/office/drawing/2014/main" id="{402F532F-25E8-7785-2869-F791021210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8" y="2561"/>
                  <a:ext cx="167" cy="46"/>
                </a:xfrm>
                <a:custGeom>
                  <a:avLst/>
                  <a:gdLst>
                    <a:gd name="T0" fmla="*/ 167 w 167"/>
                    <a:gd name="T1" fmla="*/ 0 h 46"/>
                    <a:gd name="T2" fmla="*/ 135 w 167"/>
                    <a:gd name="T3" fmla="*/ 3 h 46"/>
                    <a:gd name="T4" fmla="*/ 110 w 167"/>
                    <a:gd name="T5" fmla="*/ 16 h 46"/>
                    <a:gd name="T6" fmla="*/ 95 w 167"/>
                    <a:gd name="T7" fmla="*/ 16 h 46"/>
                    <a:gd name="T8" fmla="*/ 56 w 167"/>
                    <a:gd name="T9" fmla="*/ 25 h 46"/>
                    <a:gd name="T10" fmla="*/ 41 w 167"/>
                    <a:gd name="T11" fmla="*/ 37 h 46"/>
                    <a:gd name="T12" fmla="*/ 9 w 167"/>
                    <a:gd name="T13" fmla="*/ 34 h 46"/>
                    <a:gd name="T14" fmla="*/ 0 w 167"/>
                    <a:gd name="T15" fmla="*/ 46 h 4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46"/>
                    <a:gd name="T26" fmla="*/ 167 w 167"/>
                    <a:gd name="T27" fmla="*/ 46 h 4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46">
                      <a:moveTo>
                        <a:pt x="167" y="0"/>
                      </a:moveTo>
                      <a:cubicBezTo>
                        <a:pt x="155" y="0"/>
                        <a:pt x="144" y="0"/>
                        <a:pt x="135" y="3"/>
                      </a:cubicBezTo>
                      <a:cubicBezTo>
                        <a:pt x="126" y="6"/>
                        <a:pt x="117" y="14"/>
                        <a:pt x="110" y="16"/>
                      </a:cubicBezTo>
                      <a:cubicBezTo>
                        <a:pt x="103" y="18"/>
                        <a:pt x="104" y="15"/>
                        <a:pt x="95" y="16"/>
                      </a:cubicBezTo>
                      <a:cubicBezTo>
                        <a:pt x="86" y="17"/>
                        <a:pt x="65" y="21"/>
                        <a:pt x="56" y="25"/>
                      </a:cubicBezTo>
                      <a:cubicBezTo>
                        <a:pt x="47" y="29"/>
                        <a:pt x="49" y="35"/>
                        <a:pt x="41" y="37"/>
                      </a:cubicBezTo>
                      <a:cubicBezTo>
                        <a:pt x="33" y="39"/>
                        <a:pt x="16" y="33"/>
                        <a:pt x="9" y="34"/>
                      </a:cubicBezTo>
                      <a:cubicBezTo>
                        <a:pt x="2" y="35"/>
                        <a:pt x="1" y="40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8" name="Freeform 1154">
                  <a:extLst>
                    <a:ext uri="{FF2B5EF4-FFF2-40B4-BE49-F238E27FC236}">
                      <a16:creationId xmlns:a16="http://schemas.microsoft.com/office/drawing/2014/main" id="{B862773A-084B-BD0D-3409-80461AAC1E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7" y="2503"/>
                  <a:ext cx="142" cy="41"/>
                </a:xfrm>
                <a:custGeom>
                  <a:avLst/>
                  <a:gdLst>
                    <a:gd name="T0" fmla="*/ 142 w 142"/>
                    <a:gd name="T1" fmla="*/ 2 h 41"/>
                    <a:gd name="T2" fmla="*/ 115 w 142"/>
                    <a:gd name="T3" fmla="*/ 2 h 41"/>
                    <a:gd name="T4" fmla="*/ 96 w 142"/>
                    <a:gd name="T5" fmla="*/ 13 h 41"/>
                    <a:gd name="T6" fmla="*/ 75 w 142"/>
                    <a:gd name="T7" fmla="*/ 20 h 41"/>
                    <a:gd name="T8" fmla="*/ 51 w 142"/>
                    <a:gd name="T9" fmla="*/ 20 h 41"/>
                    <a:gd name="T10" fmla="*/ 39 w 142"/>
                    <a:gd name="T11" fmla="*/ 29 h 41"/>
                    <a:gd name="T12" fmla="*/ 18 w 142"/>
                    <a:gd name="T13" fmla="*/ 17 h 41"/>
                    <a:gd name="T14" fmla="*/ 0 w 142"/>
                    <a:gd name="T15" fmla="*/ 41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2"/>
                    <a:gd name="T25" fmla="*/ 0 h 41"/>
                    <a:gd name="T26" fmla="*/ 142 w 142"/>
                    <a:gd name="T27" fmla="*/ 41 h 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2" h="41">
                      <a:moveTo>
                        <a:pt x="142" y="2"/>
                      </a:moveTo>
                      <a:cubicBezTo>
                        <a:pt x="132" y="1"/>
                        <a:pt x="123" y="0"/>
                        <a:pt x="115" y="2"/>
                      </a:cubicBezTo>
                      <a:cubicBezTo>
                        <a:pt x="107" y="4"/>
                        <a:pt x="103" y="10"/>
                        <a:pt x="96" y="13"/>
                      </a:cubicBezTo>
                      <a:cubicBezTo>
                        <a:pt x="89" y="16"/>
                        <a:pt x="82" y="19"/>
                        <a:pt x="75" y="20"/>
                      </a:cubicBezTo>
                      <a:cubicBezTo>
                        <a:pt x="68" y="21"/>
                        <a:pt x="57" y="19"/>
                        <a:pt x="51" y="20"/>
                      </a:cubicBezTo>
                      <a:cubicBezTo>
                        <a:pt x="45" y="21"/>
                        <a:pt x="44" y="29"/>
                        <a:pt x="39" y="29"/>
                      </a:cubicBezTo>
                      <a:cubicBezTo>
                        <a:pt x="34" y="29"/>
                        <a:pt x="25" y="15"/>
                        <a:pt x="18" y="17"/>
                      </a:cubicBezTo>
                      <a:cubicBezTo>
                        <a:pt x="11" y="19"/>
                        <a:pt x="5" y="30"/>
                        <a:pt x="0" y="41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9" name="Freeform 1155">
                  <a:extLst>
                    <a:ext uri="{FF2B5EF4-FFF2-40B4-BE49-F238E27FC236}">
                      <a16:creationId xmlns:a16="http://schemas.microsoft.com/office/drawing/2014/main" id="{3B337F5F-CBAF-0D2E-29D1-9203BE12B2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9" y="2439"/>
                  <a:ext cx="163" cy="25"/>
                </a:xfrm>
                <a:custGeom>
                  <a:avLst/>
                  <a:gdLst>
                    <a:gd name="T0" fmla="*/ 163 w 163"/>
                    <a:gd name="T1" fmla="*/ 5 h 25"/>
                    <a:gd name="T2" fmla="*/ 114 w 163"/>
                    <a:gd name="T3" fmla="*/ 2 h 25"/>
                    <a:gd name="T4" fmla="*/ 93 w 163"/>
                    <a:gd name="T5" fmla="*/ 17 h 25"/>
                    <a:gd name="T6" fmla="*/ 55 w 163"/>
                    <a:gd name="T7" fmla="*/ 20 h 25"/>
                    <a:gd name="T8" fmla="*/ 40 w 163"/>
                    <a:gd name="T9" fmla="*/ 20 h 25"/>
                    <a:gd name="T10" fmla="*/ 24 w 163"/>
                    <a:gd name="T11" fmla="*/ 24 h 25"/>
                    <a:gd name="T12" fmla="*/ 12 w 163"/>
                    <a:gd name="T13" fmla="*/ 14 h 25"/>
                    <a:gd name="T14" fmla="*/ 0 w 163"/>
                    <a:gd name="T15" fmla="*/ 12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25"/>
                    <a:gd name="T26" fmla="*/ 163 w 163"/>
                    <a:gd name="T27" fmla="*/ 25 h 2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25">
                      <a:moveTo>
                        <a:pt x="163" y="5"/>
                      </a:moveTo>
                      <a:cubicBezTo>
                        <a:pt x="144" y="2"/>
                        <a:pt x="126" y="0"/>
                        <a:pt x="114" y="2"/>
                      </a:cubicBezTo>
                      <a:cubicBezTo>
                        <a:pt x="102" y="4"/>
                        <a:pt x="103" y="14"/>
                        <a:pt x="93" y="17"/>
                      </a:cubicBezTo>
                      <a:cubicBezTo>
                        <a:pt x="83" y="20"/>
                        <a:pt x="64" y="20"/>
                        <a:pt x="55" y="20"/>
                      </a:cubicBezTo>
                      <a:cubicBezTo>
                        <a:pt x="46" y="20"/>
                        <a:pt x="45" y="19"/>
                        <a:pt x="40" y="20"/>
                      </a:cubicBezTo>
                      <a:cubicBezTo>
                        <a:pt x="35" y="21"/>
                        <a:pt x="29" y="25"/>
                        <a:pt x="24" y="24"/>
                      </a:cubicBezTo>
                      <a:cubicBezTo>
                        <a:pt x="19" y="23"/>
                        <a:pt x="16" y="16"/>
                        <a:pt x="12" y="14"/>
                      </a:cubicBezTo>
                      <a:cubicBezTo>
                        <a:pt x="8" y="12"/>
                        <a:pt x="3" y="12"/>
                        <a:pt x="0" y="1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0" name="Freeform 1156">
                  <a:extLst>
                    <a:ext uri="{FF2B5EF4-FFF2-40B4-BE49-F238E27FC236}">
                      <a16:creationId xmlns:a16="http://schemas.microsoft.com/office/drawing/2014/main" id="{A0D14D7E-2F39-23D3-23B5-B4FB5F92B2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" y="2384"/>
                  <a:ext cx="171" cy="21"/>
                </a:xfrm>
                <a:custGeom>
                  <a:avLst/>
                  <a:gdLst>
                    <a:gd name="T0" fmla="*/ 171 w 171"/>
                    <a:gd name="T1" fmla="*/ 19 h 21"/>
                    <a:gd name="T2" fmla="*/ 135 w 171"/>
                    <a:gd name="T3" fmla="*/ 19 h 21"/>
                    <a:gd name="T4" fmla="*/ 114 w 171"/>
                    <a:gd name="T5" fmla="*/ 19 h 21"/>
                    <a:gd name="T6" fmla="*/ 93 w 171"/>
                    <a:gd name="T7" fmla="*/ 19 h 21"/>
                    <a:gd name="T8" fmla="*/ 68 w 171"/>
                    <a:gd name="T9" fmla="*/ 19 h 21"/>
                    <a:gd name="T10" fmla="*/ 50 w 171"/>
                    <a:gd name="T11" fmla="*/ 19 h 21"/>
                    <a:gd name="T12" fmla="*/ 39 w 171"/>
                    <a:gd name="T13" fmla="*/ 9 h 21"/>
                    <a:gd name="T14" fmla="*/ 14 w 171"/>
                    <a:gd name="T15" fmla="*/ 9 h 21"/>
                    <a:gd name="T16" fmla="*/ 0 w 171"/>
                    <a:gd name="T17" fmla="*/ 0 h 2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71"/>
                    <a:gd name="T28" fmla="*/ 0 h 21"/>
                    <a:gd name="T29" fmla="*/ 171 w 171"/>
                    <a:gd name="T30" fmla="*/ 21 h 2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71" h="21">
                      <a:moveTo>
                        <a:pt x="171" y="19"/>
                      </a:moveTo>
                      <a:cubicBezTo>
                        <a:pt x="157" y="19"/>
                        <a:pt x="144" y="19"/>
                        <a:pt x="135" y="19"/>
                      </a:cubicBezTo>
                      <a:cubicBezTo>
                        <a:pt x="126" y="19"/>
                        <a:pt x="121" y="19"/>
                        <a:pt x="114" y="19"/>
                      </a:cubicBezTo>
                      <a:cubicBezTo>
                        <a:pt x="107" y="19"/>
                        <a:pt x="101" y="19"/>
                        <a:pt x="93" y="19"/>
                      </a:cubicBezTo>
                      <a:cubicBezTo>
                        <a:pt x="85" y="19"/>
                        <a:pt x="75" y="19"/>
                        <a:pt x="68" y="19"/>
                      </a:cubicBezTo>
                      <a:cubicBezTo>
                        <a:pt x="61" y="19"/>
                        <a:pt x="55" y="21"/>
                        <a:pt x="50" y="19"/>
                      </a:cubicBezTo>
                      <a:cubicBezTo>
                        <a:pt x="45" y="17"/>
                        <a:pt x="45" y="11"/>
                        <a:pt x="39" y="9"/>
                      </a:cubicBezTo>
                      <a:cubicBezTo>
                        <a:pt x="33" y="7"/>
                        <a:pt x="20" y="10"/>
                        <a:pt x="14" y="9"/>
                      </a:cubicBezTo>
                      <a:cubicBezTo>
                        <a:pt x="8" y="8"/>
                        <a:pt x="4" y="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1" name="Freeform 1157">
                  <a:extLst>
                    <a:ext uri="{FF2B5EF4-FFF2-40B4-BE49-F238E27FC236}">
                      <a16:creationId xmlns:a16="http://schemas.microsoft.com/office/drawing/2014/main" id="{8C720F35-7D67-C32D-06B4-4223924CBC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3" y="2325"/>
                  <a:ext cx="126" cy="29"/>
                </a:xfrm>
                <a:custGeom>
                  <a:avLst/>
                  <a:gdLst>
                    <a:gd name="T0" fmla="*/ 126 w 126"/>
                    <a:gd name="T1" fmla="*/ 29 h 29"/>
                    <a:gd name="T2" fmla="*/ 99 w 126"/>
                    <a:gd name="T3" fmla="*/ 29 h 29"/>
                    <a:gd name="T4" fmla="*/ 71 w 126"/>
                    <a:gd name="T5" fmla="*/ 26 h 29"/>
                    <a:gd name="T6" fmla="*/ 42 w 126"/>
                    <a:gd name="T7" fmla="*/ 21 h 29"/>
                    <a:gd name="T8" fmla="*/ 29 w 126"/>
                    <a:gd name="T9" fmla="*/ 6 h 29"/>
                    <a:gd name="T10" fmla="*/ 12 w 126"/>
                    <a:gd name="T11" fmla="*/ 11 h 29"/>
                    <a:gd name="T12" fmla="*/ 0 w 126"/>
                    <a:gd name="T13" fmla="*/ 0 h 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6"/>
                    <a:gd name="T22" fmla="*/ 0 h 29"/>
                    <a:gd name="T23" fmla="*/ 126 w 126"/>
                    <a:gd name="T24" fmla="*/ 29 h 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6" h="29">
                      <a:moveTo>
                        <a:pt x="126" y="29"/>
                      </a:moveTo>
                      <a:cubicBezTo>
                        <a:pt x="117" y="29"/>
                        <a:pt x="108" y="29"/>
                        <a:pt x="99" y="29"/>
                      </a:cubicBezTo>
                      <a:cubicBezTo>
                        <a:pt x="90" y="29"/>
                        <a:pt x="80" y="27"/>
                        <a:pt x="71" y="26"/>
                      </a:cubicBezTo>
                      <a:cubicBezTo>
                        <a:pt x="62" y="25"/>
                        <a:pt x="49" y="24"/>
                        <a:pt x="42" y="21"/>
                      </a:cubicBezTo>
                      <a:cubicBezTo>
                        <a:pt x="35" y="18"/>
                        <a:pt x="34" y="8"/>
                        <a:pt x="29" y="6"/>
                      </a:cubicBezTo>
                      <a:cubicBezTo>
                        <a:pt x="24" y="4"/>
                        <a:pt x="17" y="12"/>
                        <a:pt x="12" y="11"/>
                      </a:cubicBezTo>
                      <a:cubicBezTo>
                        <a:pt x="7" y="10"/>
                        <a:pt x="3" y="5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2" name="Freeform 1158">
                  <a:extLst>
                    <a:ext uri="{FF2B5EF4-FFF2-40B4-BE49-F238E27FC236}">
                      <a16:creationId xmlns:a16="http://schemas.microsoft.com/office/drawing/2014/main" id="{48775442-BD9C-4E57-F308-8D7EB6EDB8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6" y="2263"/>
                  <a:ext cx="177" cy="41"/>
                </a:xfrm>
                <a:custGeom>
                  <a:avLst/>
                  <a:gdLst>
                    <a:gd name="T0" fmla="*/ 177 w 177"/>
                    <a:gd name="T1" fmla="*/ 41 h 41"/>
                    <a:gd name="T2" fmla="*/ 135 w 177"/>
                    <a:gd name="T3" fmla="*/ 37 h 41"/>
                    <a:gd name="T4" fmla="*/ 122 w 177"/>
                    <a:gd name="T5" fmla="*/ 20 h 41"/>
                    <a:gd name="T6" fmla="*/ 105 w 177"/>
                    <a:gd name="T7" fmla="*/ 22 h 41"/>
                    <a:gd name="T8" fmla="*/ 81 w 177"/>
                    <a:gd name="T9" fmla="*/ 11 h 41"/>
                    <a:gd name="T10" fmla="*/ 47 w 177"/>
                    <a:gd name="T11" fmla="*/ 10 h 41"/>
                    <a:gd name="T12" fmla="*/ 26 w 177"/>
                    <a:gd name="T13" fmla="*/ 1 h 41"/>
                    <a:gd name="T14" fmla="*/ 0 w 177"/>
                    <a:gd name="T15" fmla="*/ 5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7"/>
                    <a:gd name="T25" fmla="*/ 0 h 41"/>
                    <a:gd name="T26" fmla="*/ 177 w 177"/>
                    <a:gd name="T27" fmla="*/ 41 h 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7" h="41">
                      <a:moveTo>
                        <a:pt x="177" y="41"/>
                      </a:moveTo>
                      <a:cubicBezTo>
                        <a:pt x="160" y="40"/>
                        <a:pt x="144" y="40"/>
                        <a:pt x="135" y="37"/>
                      </a:cubicBezTo>
                      <a:cubicBezTo>
                        <a:pt x="126" y="34"/>
                        <a:pt x="127" y="23"/>
                        <a:pt x="122" y="20"/>
                      </a:cubicBezTo>
                      <a:cubicBezTo>
                        <a:pt x="117" y="17"/>
                        <a:pt x="112" y="23"/>
                        <a:pt x="105" y="22"/>
                      </a:cubicBezTo>
                      <a:cubicBezTo>
                        <a:pt x="98" y="21"/>
                        <a:pt x="91" y="13"/>
                        <a:pt x="81" y="11"/>
                      </a:cubicBezTo>
                      <a:cubicBezTo>
                        <a:pt x="71" y="9"/>
                        <a:pt x="56" y="12"/>
                        <a:pt x="47" y="10"/>
                      </a:cubicBezTo>
                      <a:cubicBezTo>
                        <a:pt x="38" y="8"/>
                        <a:pt x="34" y="2"/>
                        <a:pt x="26" y="1"/>
                      </a:cubicBezTo>
                      <a:cubicBezTo>
                        <a:pt x="18" y="0"/>
                        <a:pt x="9" y="2"/>
                        <a:pt x="0" y="5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33" name="Freeform 1159">
                  <a:extLst>
                    <a:ext uri="{FF2B5EF4-FFF2-40B4-BE49-F238E27FC236}">
                      <a16:creationId xmlns:a16="http://schemas.microsoft.com/office/drawing/2014/main" id="{C205EA81-44C7-FCD9-C0B2-476A9851A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7" y="2205"/>
                  <a:ext cx="177" cy="31"/>
                </a:xfrm>
                <a:custGeom>
                  <a:avLst/>
                  <a:gdLst>
                    <a:gd name="T0" fmla="*/ 177 w 177"/>
                    <a:gd name="T1" fmla="*/ 27 h 31"/>
                    <a:gd name="T2" fmla="*/ 133 w 177"/>
                    <a:gd name="T3" fmla="*/ 30 h 31"/>
                    <a:gd name="T4" fmla="*/ 117 w 177"/>
                    <a:gd name="T5" fmla="*/ 21 h 31"/>
                    <a:gd name="T6" fmla="*/ 102 w 177"/>
                    <a:gd name="T7" fmla="*/ 30 h 31"/>
                    <a:gd name="T8" fmla="*/ 87 w 177"/>
                    <a:gd name="T9" fmla="*/ 20 h 31"/>
                    <a:gd name="T10" fmla="*/ 57 w 177"/>
                    <a:gd name="T11" fmla="*/ 14 h 31"/>
                    <a:gd name="T12" fmla="*/ 27 w 177"/>
                    <a:gd name="T13" fmla="*/ 2 h 31"/>
                    <a:gd name="T14" fmla="*/ 0 w 177"/>
                    <a:gd name="T15" fmla="*/ 2 h 3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7"/>
                    <a:gd name="T25" fmla="*/ 0 h 31"/>
                    <a:gd name="T26" fmla="*/ 177 w 177"/>
                    <a:gd name="T27" fmla="*/ 31 h 3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7" h="31">
                      <a:moveTo>
                        <a:pt x="177" y="27"/>
                      </a:moveTo>
                      <a:cubicBezTo>
                        <a:pt x="160" y="29"/>
                        <a:pt x="143" y="31"/>
                        <a:pt x="133" y="30"/>
                      </a:cubicBezTo>
                      <a:cubicBezTo>
                        <a:pt x="123" y="29"/>
                        <a:pt x="122" y="21"/>
                        <a:pt x="117" y="21"/>
                      </a:cubicBezTo>
                      <a:cubicBezTo>
                        <a:pt x="112" y="21"/>
                        <a:pt x="107" y="30"/>
                        <a:pt x="102" y="30"/>
                      </a:cubicBezTo>
                      <a:cubicBezTo>
                        <a:pt x="97" y="30"/>
                        <a:pt x="94" y="23"/>
                        <a:pt x="87" y="20"/>
                      </a:cubicBezTo>
                      <a:cubicBezTo>
                        <a:pt x="80" y="17"/>
                        <a:pt x="67" y="17"/>
                        <a:pt x="57" y="14"/>
                      </a:cubicBezTo>
                      <a:cubicBezTo>
                        <a:pt x="47" y="11"/>
                        <a:pt x="36" y="4"/>
                        <a:pt x="27" y="2"/>
                      </a:cubicBezTo>
                      <a:cubicBezTo>
                        <a:pt x="18" y="0"/>
                        <a:pt x="9" y="1"/>
                        <a:pt x="0" y="2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8" name="Group 1160">
                <a:extLst>
                  <a:ext uri="{FF2B5EF4-FFF2-40B4-BE49-F238E27FC236}">
                    <a16:creationId xmlns:a16="http://schemas.microsoft.com/office/drawing/2014/main" id="{5B2568C7-9082-4689-1E07-39F69F6E61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94" y="2394"/>
                <a:ext cx="248" cy="861"/>
                <a:chOff x="2494" y="2394"/>
                <a:chExt cx="248" cy="861"/>
              </a:xfrm>
            </p:grpSpPr>
            <p:sp>
              <p:nvSpPr>
                <p:cNvPr id="6315" name="Freeform 1161">
                  <a:extLst>
                    <a:ext uri="{FF2B5EF4-FFF2-40B4-BE49-F238E27FC236}">
                      <a16:creationId xmlns:a16="http://schemas.microsoft.com/office/drawing/2014/main" id="{34247709-E2C5-D27B-3FC7-D121FF401E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7" y="2394"/>
                  <a:ext cx="89" cy="339"/>
                </a:xfrm>
                <a:custGeom>
                  <a:avLst/>
                  <a:gdLst>
                    <a:gd name="T0" fmla="*/ 13 w 89"/>
                    <a:gd name="T1" fmla="*/ 0 h 339"/>
                    <a:gd name="T2" fmla="*/ 13 w 89"/>
                    <a:gd name="T3" fmla="*/ 122 h 339"/>
                    <a:gd name="T4" fmla="*/ 89 w 89"/>
                    <a:gd name="T5" fmla="*/ 339 h 339"/>
                    <a:gd name="T6" fmla="*/ 0 60000 65536"/>
                    <a:gd name="T7" fmla="*/ 0 60000 65536"/>
                    <a:gd name="T8" fmla="*/ 0 60000 65536"/>
                    <a:gd name="T9" fmla="*/ 0 w 89"/>
                    <a:gd name="T10" fmla="*/ 0 h 339"/>
                    <a:gd name="T11" fmla="*/ 89 w 89"/>
                    <a:gd name="T12" fmla="*/ 339 h 33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9" h="339">
                      <a:moveTo>
                        <a:pt x="13" y="0"/>
                      </a:moveTo>
                      <a:cubicBezTo>
                        <a:pt x="6" y="33"/>
                        <a:pt x="0" y="66"/>
                        <a:pt x="13" y="122"/>
                      </a:cubicBezTo>
                      <a:cubicBezTo>
                        <a:pt x="26" y="178"/>
                        <a:pt x="57" y="258"/>
                        <a:pt x="89" y="339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16" name="Freeform 1162">
                  <a:extLst>
                    <a:ext uri="{FF2B5EF4-FFF2-40B4-BE49-F238E27FC236}">
                      <a16:creationId xmlns:a16="http://schemas.microsoft.com/office/drawing/2014/main" id="{1783F864-5285-4EE7-2237-9A716702B6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3" y="2394"/>
                  <a:ext cx="81" cy="353"/>
                </a:xfrm>
                <a:custGeom>
                  <a:avLst/>
                  <a:gdLst>
                    <a:gd name="T0" fmla="*/ 78 w 81"/>
                    <a:gd name="T1" fmla="*/ 0 h 353"/>
                    <a:gd name="T2" fmla="*/ 78 w 81"/>
                    <a:gd name="T3" fmla="*/ 128 h 353"/>
                    <a:gd name="T4" fmla="*/ 59 w 81"/>
                    <a:gd name="T5" fmla="*/ 188 h 353"/>
                    <a:gd name="T6" fmla="*/ 0 w 81"/>
                    <a:gd name="T7" fmla="*/ 353 h 35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1"/>
                    <a:gd name="T13" fmla="*/ 0 h 353"/>
                    <a:gd name="T14" fmla="*/ 81 w 81"/>
                    <a:gd name="T15" fmla="*/ 353 h 35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1" h="353">
                      <a:moveTo>
                        <a:pt x="78" y="0"/>
                      </a:moveTo>
                      <a:cubicBezTo>
                        <a:pt x="79" y="48"/>
                        <a:pt x="81" y="97"/>
                        <a:pt x="78" y="128"/>
                      </a:cubicBezTo>
                      <a:cubicBezTo>
                        <a:pt x="75" y="159"/>
                        <a:pt x="72" y="150"/>
                        <a:pt x="59" y="188"/>
                      </a:cubicBezTo>
                      <a:cubicBezTo>
                        <a:pt x="46" y="226"/>
                        <a:pt x="23" y="289"/>
                        <a:pt x="0" y="353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17" name="Freeform 1163">
                  <a:extLst>
                    <a:ext uri="{FF2B5EF4-FFF2-40B4-BE49-F238E27FC236}">
                      <a16:creationId xmlns:a16="http://schemas.microsoft.com/office/drawing/2014/main" id="{26430F56-0E38-4A1F-5C5E-0587A5A4FD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2" y="2906"/>
                  <a:ext cx="54" cy="348"/>
                </a:xfrm>
                <a:custGeom>
                  <a:avLst/>
                  <a:gdLst>
                    <a:gd name="T0" fmla="*/ 8 w 54"/>
                    <a:gd name="T1" fmla="*/ 348 h 348"/>
                    <a:gd name="T2" fmla="*/ 8 w 54"/>
                    <a:gd name="T3" fmla="*/ 222 h 348"/>
                    <a:gd name="T4" fmla="*/ 54 w 54"/>
                    <a:gd name="T5" fmla="*/ 0 h 348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348"/>
                    <a:gd name="T11" fmla="*/ 54 w 54"/>
                    <a:gd name="T12" fmla="*/ 348 h 34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348">
                      <a:moveTo>
                        <a:pt x="8" y="348"/>
                      </a:moveTo>
                      <a:cubicBezTo>
                        <a:pt x="4" y="314"/>
                        <a:pt x="0" y="280"/>
                        <a:pt x="8" y="222"/>
                      </a:cubicBezTo>
                      <a:cubicBezTo>
                        <a:pt x="16" y="164"/>
                        <a:pt x="35" y="82"/>
                        <a:pt x="54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18" name="Freeform 1164">
                  <a:extLst>
                    <a:ext uri="{FF2B5EF4-FFF2-40B4-BE49-F238E27FC236}">
                      <a16:creationId xmlns:a16="http://schemas.microsoft.com/office/drawing/2014/main" id="{7C912A3C-6607-00DE-6759-7D7CAD0DE1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5" y="2913"/>
                  <a:ext cx="55" cy="342"/>
                </a:xfrm>
                <a:custGeom>
                  <a:avLst/>
                  <a:gdLst>
                    <a:gd name="T0" fmla="*/ 48 w 55"/>
                    <a:gd name="T1" fmla="*/ 342 h 342"/>
                    <a:gd name="T2" fmla="*/ 49 w 55"/>
                    <a:gd name="T3" fmla="*/ 225 h 342"/>
                    <a:gd name="T4" fmla="*/ 12 w 55"/>
                    <a:gd name="T5" fmla="*/ 71 h 342"/>
                    <a:gd name="T6" fmla="*/ 0 w 55"/>
                    <a:gd name="T7" fmla="*/ 0 h 3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42"/>
                    <a:gd name="T14" fmla="*/ 55 w 55"/>
                    <a:gd name="T15" fmla="*/ 342 h 3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42">
                      <a:moveTo>
                        <a:pt x="48" y="342"/>
                      </a:moveTo>
                      <a:cubicBezTo>
                        <a:pt x="51" y="306"/>
                        <a:pt x="55" y="270"/>
                        <a:pt x="49" y="225"/>
                      </a:cubicBezTo>
                      <a:cubicBezTo>
                        <a:pt x="43" y="180"/>
                        <a:pt x="20" y="108"/>
                        <a:pt x="12" y="71"/>
                      </a:cubicBezTo>
                      <a:cubicBezTo>
                        <a:pt x="4" y="34"/>
                        <a:pt x="2" y="17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19" name="Oval 1165">
                  <a:extLst>
                    <a:ext uri="{FF2B5EF4-FFF2-40B4-BE49-F238E27FC236}">
                      <a16:creationId xmlns:a16="http://schemas.microsoft.com/office/drawing/2014/main" id="{812AF361-A741-DE90-D6DF-8FBFDC34E7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494" y="273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0" name="Oval 1166">
                  <a:extLst>
                    <a:ext uri="{FF2B5EF4-FFF2-40B4-BE49-F238E27FC236}">
                      <a16:creationId xmlns:a16="http://schemas.microsoft.com/office/drawing/2014/main" id="{6B4D8EE7-9781-528E-6B93-33F0D6919C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704" y="2827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1" name="Oval 1167">
                  <a:extLst>
                    <a:ext uri="{FF2B5EF4-FFF2-40B4-BE49-F238E27FC236}">
                      <a16:creationId xmlns:a16="http://schemas.microsoft.com/office/drawing/2014/main" id="{710E6BD2-622D-EAF0-6AF9-9AEC65C92D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703" y="2736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322" name="Oval 1168">
                  <a:extLst>
                    <a:ext uri="{FF2B5EF4-FFF2-40B4-BE49-F238E27FC236}">
                      <a16:creationId xmlns:a16="http://schemas.microsoft.com/office/drawing/2014/main" id="{8A35AB56-DDC9-7838-0BBF-0394CE5C7B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4" y="2835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29" name="Group 1169">
                <a:extLst>
                  <a:ext uri="{FF2B5EF4-FFF2-40B4-BE49-F238E27FC236}">
                    <a16:creationId xmlns:a16="http://schemas.microsoft.com/office/drawing/2014/main" id="{85E0462B-3A53-F311-924D-EF3CFADAEB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58" y="1320"/>
                <a:ext cx="186" cy="989"/>
                <a:chOff x="2158" y="1320"/>
                <a:chExt cx="186" cy="989"/>
              </a:xfrm>
            </p:grpSpPr>
            <p:sp>
              <p:nvSpPr>
                <p:cNvPr id="6249" name="Line 1170">
                  <a:extLst>
                    <a:ext uri="{FF2B5EF4-FFF2-40B4-BE49-F238E27FC236}">
                      <a16:creationId xmlns:a16="http://schemas.microsoft.com/office/drawing/2014/main" id="{B77E74E4-AF95-218A-3223-C5FA644B9C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214" y="149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6250" name="Group 1171">
                  <a:extLst>
                    <a:ext uri="{FF2B5EF4-FFF2-40B4-BE49-F238E27FC236}">
                      <a16:creationId xmlns:a16="http://schemas.microsoft.com/office/drawing/2014/main" id="{B3EA7CAF-0598-93AF-CDD4-862FDD275E4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92" y="1320"/>
                  <a:ext cx="90" cy="612"/>
                  <a:chOff x="2190" y="1320"/>
                  <a:chExt cx="90" cy="612"/>
                </a:xfrm>
              </p:grpSpPr>
              <p:sp>
                <p:nvSpPr>
                  <p:cNvPr id="6277" name="Line 1172">
                    <a:extLst>
                      <a:ext uri="{FF2B5EF4-FFF2-40B4-BE49-F238E27FC236}">
                        <a16:creationId xmlns:a16="http://schemas.microsoft.com/office/drawing/2014/main" id="{CDEAF47C-7F91-ED4D-BB15-A65101B5E1B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466304">
                    <a:off x="2219" y="1604"/>
                    <a:ext cx="3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grpSp>
                <p:nvGrpSpPr>
                  <p:cNvPr id="6278" name="Group 1173">
                    <a:extLst>
                      <a:ext uri="{FF2B5EF4-FFF2-40B4-BE49-F238E27FC236}">
                        <a16:creationId xmlns:a16="http://schemas.microsoft.com/office/drawing/2014/main" id="{5AA5B474-90B7-811A-88E3-98BC8D60421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190" y="1320"/>
                    <a:ext cx="90" cy="612"/>
                    <a:chOff x="2188" y="1322"/>
                    <a:chExt cx="90" cy="612"/>
                  </a:xfrm>
                </p:grpSpPr>
                <p:sp>
                  <p:nvSpPr>
                    <p:cNvPr id="6279" name="Line 1174">
                      <a:extLst>
                        <a:ext uri="{FF2B5EF4-FFF2-40B4-BE49-F238E27FC236}">
                          <a16:creationId xmlns:a16="http://schemas.microsoft.com/office/drawing/2014/main" id="{7937BF62-CE7B-9BAA-24FF-5D84F2F6955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15" y="165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0" name="Line 1175">
                      <a:extLst>
                        <a:ext uri="{FF2B5EF4-FFF2-40B4-BE49-F238E27FC236}">
                          <a16:creationId xmlns:a16="http://schemas.microsoft.com/office/drawing/2014/main" id="{0431E029-000D-4D32-7CEF-5E79CCB83D1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402590">
                      <a:off x="2218" y="162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1" name="Line 1176">
                      <a:extLst>
                        <a:ext uri="{FF2B5EF4-FFF2-40B4-BE49-F238E27FC236}">
                          <a16:creationId xmlns:a16="http://schemas.microsoft.com/office/drawing/2014/main" id="{0EA96632-7101-3C17-6283-36FD8CFCA63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402590">
                      <a:off x="2215" y="1637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2" name="Line 1177">
                      <a:extLst>
                        <a:ext uri="{FF2B5EF4-FFF2-40B4-BE49-F238E27FC236}">
                          <a16:creationId xmlns:a16="http://schemas.microsoft.com/office/drawing/2014/main" id="{8154B248-1F28-D25A-0709-3F6E0ECBC85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9" y="158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3" name="Line 1178">
                      <a:extLst>
                        <a:ext uri="{FF2B5EF4-FFF2-40B4-BE49-F238E27FC236}">
                          <a16:creationId xmlns:a16="http://schemas.microsoft.com/office/drawing/2014/main" id="{0D1C39E2-36D9-A669-3F10-A3B28FB971D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57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4" name="Line 1179">
                      <a:extLst>
                        <a:ext uri="{FF2B5EF4-FFF2-40B4-BE49-F238E27FC236}">
                          <a16:creationId xmlns:a16="http://schemas.microsoft.com/office/drawing/2014/main" id="{C952138A-14DC-B410-2637-B78EC06C814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6" y="155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5" name="Line 1180">
                      <a:extLst>
                        <a:ext uri="{FF2B5EF4-FFF2-40B4-BE49-F238E27FC236}">
                          <a16:creationId xmlns:a16="http://schemas.microsoft.com/office/drawing/2014/main" id="{38E1AEA1-DB8F-5602-D93A-39CBA8AF7B8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53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6" name="Line 1181">
                      <a:extLst>
                        <a:ext uri="{FF2B5EF4-FFF2-40B4-BE49-F238E27FC236}">
                          <a16:creationId xmlns:a16="http://schemas.microsoft.com/office/drawing/2014/main" id="{9B047DD6-1059-DF10-270E-5DFE25E9800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6" y="151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7" name="Line 1182">
                      <a:extLst>
                        <a:ext uri="{FF2B5EF4-FFF2-40B4-BE49-F238E27FC236}">
                          <a16:creationId xmlns:a16="http://schemas.microsoft.com/office/drawing/2014/main" id="{9BE5D717-0B96-ABAB-EF55-C9A658B64B2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67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8" name="Line 1183">
                      <a:extLst>
                        <a:ext uri="{FF2B5EF4-FFF2-40B4-BE49-F238E27FC236}">
                          <a16:creationId xmlns:a16="http://schemas.microsoft.com/office/drawing/2014/main" id="{9DE78BFC-8328-9752-F0D1-8253B094BDF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68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89" name="Line 1184">
                      <a:extLst>
                        <a:ext uri="{FF2B5EF4-FFF2-40B4-BE49-F238E27FC236}">
                          <a16:creationId xmlns:a16="http://schemas.microsoft.com/office/drawing/2014/main" id="{9E91766D-0C09-6386-99CD-F8EE0C5AAC9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08" y="182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0" name="Line 1185">
                      <a:extLst>
                        <a:ext uri="{FF2B5EF4-FFF2-40B4-BE49-F238E27FC236}">
                          <a16:creationId xmlns:a16="http://schemas.microsoft.com/office/drawing/2014/main" id="{D9DD59C6-19A8-44F6-A6AA-19AEA7D08B9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565923">
                      <a:off x="2209" y="184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1" name="Line 1186">
                      <a:extLst>
                        <a:ext uri="{FF2B5EF4-FFF2-40B4-BE49-F238E27FC236}">
                          <a16:creationId xmlns:a16="http://schemas.microsoft.com/office/drawing/2014/main" id="{07C8C0BB-648A-E092-0438-424387EB9D7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362469">
                      <a:off x="2223" y="188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2" name="Line 1187">
                      <a:extLst>
                        <a:ext uri="{FF2B5EF4-FFF2-40B4-BE49-F238E27FC236}">
                          <a16:creationId xmlns:a16="http://schemas.microsoft.com/office/drawing/2014/main" id="{1E67DB7B-2621-558D-3F5C-95E1953AD8C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42" y="1933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3" name="Line 1188">
                      <a:extLst>
                        <a:ext uri="{FF2B5EF4-FFF2-40B4-BE49-F238E27FC236}">
                          <a16:creationId xmlns:a16="http://schemas.microsoft.com/office/drawing/2014/main" id="{BCA7FBC8-EC59-2E07-57A2-9B5F25EF08C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33" y="1918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4" name="Line 1189">
                      <a:extLst>
                        <a:ext uri="{FF2B5EF4-FFF2-40B4-BE49-F238E27FC236}">
                          <a16:creationId xmlns:a16="http://schemas.microsoft.com/office/drawing/2014/main" id="{2CF977C0-8AF7-5C49-763C-31C430F90A0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13" y="1857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5" name="Line 1190">
                      <a:extLst>
                        <a:ext uri="{FF2B5EF4-FFF2-40B4-BE49-F238E27FC236}">
                          <a16:creationId xmlns:a16="http://schemas.microsoft.com/office/drawing/2014/main" id="{3917FBE3-B5A4-A4EF-BE36-E0394FC00D2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177625">
                      <a:off x="2217" y="1872"/>
                      <a:ext cx="36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6" name="Line 1191">
                      <a:extLst>
                        <a:ext uri="{FF2B5EF4-FFF2-40B4-BE49-F238E27FC236}">
                          <a16:creationId xmlns:a16="http://schemas.microsoft.com/office/drawing/2014/main" id="{63394936-BDBE-0783-0E2D-5738FCF206D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09" y="1800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7" name="Line 1192">
                      <a:extLst>
                        <a:ext uri="{FF2B5EF4-FFF2-40B4-BE49-F238E27FC236}">
                          <a16:creationId xmlns:a16="http://schemas.microsoft.com/office/drawing/2014/main" id="{0472FB45-78C1-3DB9-0273-1C6967BF9EC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81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8" name="Line 1193">
                      <a:extLst>
                        <a:ext uri="{FF2B5EF4-FFF2-40B4-BE49-F238E27FC236}">
                          <a16:creationId xmlns:a16="http://schemas.microsoft.com/office/drawing/2014/main" id="{86B8A9A8-56EC-7DE5-B3CB-BDB1D7285E5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3" y="173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299" name="Line 1194">
                      <a:extLst>
                        <a:ext uri="{FF2B5EF4-FFF2-40B4-BE49-F238E27FC236}">
                          <a16:creationId xmlns:a16="http://schemas.microsoft.com/office/drawing/2014/main" id="{EF6B6310-CE77-A460-5AC1-AF054C30328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7" y="172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0" name="Line 1195">
                      <a:extLst>
                        <a:ext uri="{FF2B5EF4-FFF2-40B4-BE49-F238E27FC236}">
                          <a16:creationId xmlns:a16="http://schemas.microsoft.com/office/drawing/2014/main" id="{061000A7-D4BE-FBD5-3160-3BB0485BD29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8" y="1707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1" name="Line 1196">
                      <a:extLst>
                        <a:ext uri="{FF2B5EF4-FFF2-40B4-BE49-F238E27FC236}">
                          <a16:creationId xmlns:a16="http://schemas.microsoft.com/office/drawing/2014/main" id="{6C8EEBBA-2F3A-4EC9-2A2D-141B6C8D5DF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14" y="175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2" name="Line 1197">
                      <a:extLst>
                        <a:ext uri="{FF2B5EF4-FFF2-40B4-BE49-F238E27FC236}">
                          <a16:creationId xmlns:a16="http://schemas.microsoft.com/office/drawing/2014/main" id="{4ED1E0E5-A3DE-A007-CAC2-593EDDBE3AF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76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3" name="Line 1198">
                      <a:extLst>
                        <a:ext uri="{FF2B5EF4-FFF2-40B4-BE49-F238E27FC236}">
                          <a16:creationId xmlns:a16="http://schemas.microsoft.com/office/drawing/2014/main" id="{8AF8DC6F-7857-894B-621B-A4F172DD459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8" y="178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4" name="Line 1199">
                      <a:extLst>
                        <a:ext uri="{FF2B5EF4-FFF2-40B4-BE49-F238E27FC236}">
                          <a16:creationId xmlns:a16="http://schemas.microsoft.com/office/drawing/2014/main" id="{85741446-949F-7E57-A092-160AC4D6432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-1362469">
                      <a:off x="2226" y="190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5" name="Line 1200">
                      <a:extLst>
                        <a:ext uri="{FF2B5EF4-FFF2-40B4-BE49-F238E27FC236}">
                          <a16:creationId xmlns:a16="http://schemas.microsoft.com/office/drawing/2014/main" id="{189B5488-2D8B-A9C5-0A5D-D4C624BFB11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10" y="136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6" name="Line 1201">
                      <a:extLst>
                        <a:ext uri="{FF2B5EF4-FFF2-40B4-BE49-F238E27FC236}">
                          <a16:creationId xmlns:a16="http://schemas.microsoft.com/office/drawing/2014/main" id="{BBF7C47E-B64C-DE14-BD79-D8E6E30B639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7" y="1499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7" name="Line 1202">
                      <a:extLst>
                        <a:ext uri="{FF2B5EF4-FFF2-40B4-BE49-F238E27FC236}">
                          <a16:creationId xmlns:a16="http://schemas.microsoft.com/office/drawing/2014/main" id="{F1DA168B-E255-F10C-F905-02E774CFE2E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6" y="1475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8" name="Line 1203">
                      <a:extLst>
                        <a:ext uri="{FF2B5EF4-FFF2-40B4-BE49-F238E27FC236}">
                          <a16:creationId xmlns:a16="http://schemas.microsoft.com/office/drawing/2014/main" id="{760D3B6C-578A-02F0-6CAB-EED8264A93F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00" y="145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09" name="Line 1204">
                      <a:extLst>
                        <a:ext uri="{FF2B5EF4-FFF2-40B4-BE49-F238E27FC236}">
                          <a16:creationId xmlns:a16="http://schemas.microsoft.com/office/drawing/2014/main" id="{76712DCF-4341-84A6-F61F-3F0147872C1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6" y="143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10" name="Line 1205">
                      <a:extLst>
                        <a:ext uri="{FF2B5EF4-FFF2-40B4-BE49-F238E27FC236}">
                          <a16:creationId xmlns:a16="http://schemas.microsoft.com/office/drawing/2014/main" id="{ACD4B443-C5CD-1F2F-3E28-4061342656E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2" y="1414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11" name="Line 1206">
                      <a:extLst>
                        <a:ext uri="{FF2B5EF4-FFF2-40B4-BE49-F238E27FC236}">
                          <a16:creationId xmlns:a16="http://schemas.microsoft.com/office/drawing/2014/main" id="{B76AD5C4-38D7-326C-F4E8-27CDE4DD65A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88" y="139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12" name="Line 1207">
                      <a:extLst>
                        <a:ext uri="{FF2B5EF4-FFF2-40B4-BE49-F238E27FC236}">
                          <a16:creationId xmlns:a16="http://schemas.microsoft.com/office/drawing/2014/main" id="{9504CC7D-A7F5-4827-E9FD-91816AB1370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194" y="1378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13" name="Line 1208">
                      <a:extLst>
                        <a:ext uri="{FF2B5EF4-FFF2-40B4-BE49-F238E27FC236}">
                          <a16:creationId xmlns:a16="http://schemas.microsoft.com/office/drawing/2014/main" id="{26901A14-6638-5AC9-52BB-CF3AA9D335F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0" y="1343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6314" name="Line 1209">
                      <a:extLst>
                        <a:ext uri="{FF2B5EF4-FFF2-40B4-BE49-F238E27FC236}">
                          <a16:creationId xmlns:a16="http://schemas.microsoft.com/office/drawing/2014/main" id="{57172618-3AC1-AF27-0666-917804554DE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60939">
                      <a:off x="2226" y="1322"/>
                      <a:ext cx="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1">
                          <a:lumMod val="75000"/>
                        </a:schemeClr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6251" name="Line 1210">
                  <a:extLst>
                    <a:ext uri="{FF2B5EF4-FFF2-40B4-BE49-F238E27FC236}">
                      <a16:creationId xmlns:a16="http://schemas.microsoft.com/office/drawing/2014/main" id="{ABAD8C18-BA74-BECC-96E0-E36B4C88D2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64" y="1959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2" name="Line 1211">
                  <a:extLst>
                    <a:ext uri="{FF2B5EF4-FFF2-40B4-BE49-F238E27FC236}">
                      <a16:creationId xmlns:a16="http://schemas.microsoft.com/office/drawing/2014/main" id="{3250ABAA-3EC1-2C2C-4056-CF4219DBB4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54" y="194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3" name="Line 1212">
                  <a:extLst>
                    <a:ext uri="{FF2B5EF4-FFF2-40B4-BE49-F238E27FC236}">
                      <a16:creationId xmlns:a16="http://schemas.microsoft.com/office/drawing/2014/main" id="{03E58B0F-4CBD-2243-CDCB-88396E0145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73" y="1973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4" name="Line 1213">
                  <a:extLst>
                    <a:ext uri="{FF2B5EF4-FFF2-40B4-BE49-F238E27FC236}">
                      <a16:creationId xmlns:a16="http://schemas.microsoft.com/office/drawing/2014/main" id="{937E9338-E3C4-2412-58C9-F14A31A5DF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396116" flipH="1">
                  <a:off x="2285" y="1990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5" name="Line 1214">
                  <a:extLst>
                    <a:ext uri="{FF2B5EF4-FFF2-40B4-BE49-F238E27FC236}">
                      <a16:creationId xmlns:a16="http://schemas.microsoft.com/office/drawing/2014/main" id="{89007B53-FC75-0E94-C5EF-7CA557B77F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9975582" flipH="1">
                  <a:off x="2295" y="2005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6" name="Line 1215">
                  <a:extLst>
                    <a:ext uri="{FF2B5EF4-FFF2-40B4-BE49-F238E27FC236}">
                      <a16:creationId xmlns:a16="http://schemas.microsoft.com/office/drawing/2014/main" id="{7502A3AC-26F5-7885-1871-8CE25B9785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570276" flipH="1">
                  <a:off x="2303" y="202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7" name="Line 1216">
                  <a:extLst>
                    <a:ext uri="{FF2B5EF4-FFF2-40B4-BE49-F238E27FC236}">
                      <a16:creationId xmlns:a16="http://schemas.microsoft.com/office/drawing/2014/main" id="{75218B94-A8A6-CA90-D38C-B29FBE2F357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048160" flipH="1">
                  <a:off x="2308" y="203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8" name="Line 1217">
                  <a:extLst>
                    <a:ext uri="{FF2B5EF4-FFF2-40B4-BE49-F238E27FC236}">
                      <a16:creationId xmlns:a16="http://schemas.microsoft.com/office/drawing/2014/main" id="{776165F4-CBC6-8BF4-432D-112492669F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821500" flipH="1">
                  <a:off x="2308" y="2051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59" name="Line 1218">
                  <a:extLst>
                    <a:ext uri="{FF2B5EF4-FFF2-40B4-BE49-F238E27FC236}">
                      <a16:creationId xmlns:a16="http://schemas.microsoft.com/office/drawing/2014/main" id="{9590EB44-8BB8-E03A-86DA-E418E27217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1619361" flipH="1">
                  <a:off x="2303" y="2067"/>
                  <a:ext cx="36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0" name="Line 1219">
                  <a:extLst>
                    <a:ext uri="{FF2B5EF4-FFF2-40B4-BE49-F238E27FC236}">
                      <a16:creationId xmlns:a16="http://schemas.microsoft.com/office/drawing/2014/main" id="{9547A65F-B7C8-2049-74A1-5D2B75D7B7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94" y="208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1" name="Line 1220">
                  <a:extLst>
                    <a:ext uri="{FF2B5EF4-FFF2-40B4-BE49-F238E27FC236}">
                      <a16:creationId xmlns:a16="http://schemas.microsoft.com/office/drawing/2014/main" id="{52E1F3DD-6F5C-A279-E445-3B91DDBD88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89" y="210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2" name="Line 1221">
                  <a:extLst>
                    <a:ext uri="{FF2B5EF4-FFF2-40B4-BE49-F238E27FC236}">
                      <a16:creationId xmlns:a16="http://schemas.microsoft.com/office/drawing/2014/main" id="{BCEAE4A9-C74A-0011-0E2D-328AA08CA4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82" y="212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3" name="Line 1222">
                  <a:extLst>
                    <a:ext uri="{FF2B5EF4-FFF2-40B4-BE49-F238E27FC236}">
                      <a16:creationId xmlns:a16="http://schemas.microsoft.com/office/drawing/2014/main" id="{1B50E80D-1769-DE38-9EC7-2849B20E18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72" y="2137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4" name="Line 1223">
                  <a:extLst>
                    <a:ext uri="{FF2B5EF4-FFF2-40B4-BE49-F238E27FC236}">
                      <a16:creationId xmlns:a16="http://schemas.microsoft.com/office/drawing/2014/main" id="{84AD3A51-4C49-1E01-C80A-C87B6A8B06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66" y="2155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5" name="Line 1224">
                  <a:extLst>
                    <a:ext uri="{FF2B5EF4-FFF2-40B4-BE49-F238E27FC236}">
                      <a16:creationId xmlns:a16="http://schemas.microsoft.com/office/drawing/2014/main" id="{69CD800E-A68B-AF67-DC34-6E37DBB0F9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225784" flipH="1">
                  <a:off x="2259" y="217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6" name="Line 1225">
                  <a:extLst>
                    <a:ext uri="{FF2B5EF4-FFF2-40B4-BE49-F238E27FC236}">
                      <a16:creationId xmlns:a16="http://schemas.microsoft.com/office/drawing/2014/main" id="{72CD3D83-512B-0454-AA72-DD6FA1C20C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53" y="2189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7" name="Line 1226">
                  <a:extLst>
                    <a:ext uri="{FF2B5EF4-FFF2-40B4-BE49-F238E27FC236}">
                      <a16:creationId xmlns:a16="http://schemas.microsoft.com/office/drawing/2014/main" id="{A0698B3D-C799-908B-E781-5348ED125E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40" y="220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8" name="Line 1227">
                  <a:extLst>
                    <a:ext uri="{FF2B5EF4-FFF2-40B4-BE49-F238E27FC236}">
                      <a16:creationId xmlns:a16="http://schemas.microsoft.com/office/drawing/2014/main" id="{5450BC40-8193-8085-60B4-A6D020C46D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32" y="221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69" name="Line 1228">
                  <a:extLst>
                    <a:ext uri="{FF2B5EF4-FFF2-40B4-BE49-F238E27FC236}">
                      <a16:creationId xmlns:a16="http://schemas.microsoft.com/office/drawing/2014/main" id="{A20EBE22-8998-3F92-3A74-B1EF86AC4A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36161" flipH="1">
                  <a:off x="2222" y="2230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0" name="Line 1229">
                  <a:extLst>
                    <a:ext uri="{FF2B5EF4-FFF2-40B4-BE49-F238E27FC236}">
                      <a16:creationId xmlns:a16="http://schemas.microsoft.com/office/drawing/2014/main" id="{79C065FC-A9AC-DEBE-327B-FBAC45114F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216" y="224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1" name="Line 1230">
                  <a:extLst>
                    <a:ext uri="{FF2B5EF4-FFF2-40B4-BE49-F238E27FC236}">
                      <a16:creationId xmlns:a16="http://schemas.microsoft.com/office/drawing/2014/main" id="{FB991F41-3078-A9FF-F3F7-BEDA4D1954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205" y="2252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2" name="Line 1231">
                  <a:extLst>
                    <a:ext uri="{FF2B5EF4-FFF2-40B4-BE49-F238E27FC236}">
                      <a16:creationId xmlns:a16="http://schemas.microsoft.com/office/drawing/2014/main" id="{270BB0E0-3FCD-886D-3745-CEF178C3D9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99" y="2264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3" name="Line 1232">
                  <a:extLst>
                    <a:ext uri="{FF2B5EF4-FFF2-40B4-BE49-F238E27FC236}">
                      <a16:creationId xmlns:a16="http://schemas.microsoft.com/office/drawing/2014/main" id="{41723503-FC34-A317-5C32-CE71F06E2E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85" y="2276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4" name="Line 1233">
                  <a:extLst>
                    <a:ext uri="{FF2B5EF4-FFF2-40B4-BE49-F238E27FC236}">
                      <a16:creationId xmlns:a16="http://schemas.microsoft.com/office/drawing/2014/main" id="{5D09CAD8-F652-48F8-1199-B3214C6029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77" y="2293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5" name="Line 1234">
                  <a:extLst>
                    <a:ext uri="{FF2B5EF4-FFF2-40B4-BE49-F238E27FC236}">
                      <a16:creationId xmlns:a16="http://schemas.microsoft.com/office/drawing/2014/main" id="{4B9370EF-E6B3-1728-BF22-66072F0CB6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58" y="2309"/>
                  <a:ext cx="32" cy="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276" name="Line 1235">
                  <a:extLst>
                    <a:ext uri="{FF2B5EF4-FFF2-40B4-BE49-F238E27FC236}">
                      <a16:creationId xmlns:a16="http://schemas.microsoft.com/office/drawing/2014/main" id="{A843760F-95C7-D44F-2577-B382B475A5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428938" flipH="1">
                  <a:off x="2162" y="2301"/>
                  <a:ext cx="36" cy="1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6130" name="Group 1236">
                <a:extLst>
                  <a:ext uri="{FF2B5EF4-FFF2-40B4-BE49-F238E27FC236}">
                    <a16:creationId xmlns:a16="http://schemas.microsoft.com/office/drawing/2014/main" id="{7587B566-AD7D-0A73-0861-C5A966F899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91" y="3140"/>
                <a:ext cx="248" cy="568"/>
                <a:chOff x="2491" y="3140"/>
                <a:chExt cx="248" cy="568"/>
              </a:xfrm>
            </p:grpSpPr>
            <p:sp>
              <p:nvSpPr>
                <p:cNvPr id="6241" name="Freeform 1237">
                  <a:extLst>
                    <a:ext uri="{FF2B5EF4-FFF2-40B4-BE49-F238E27FC236}">
                      <a16:creationId xmlns:a16="http://schemas.microsoft.com/office/drawing/2014/main" id="{3FE27E1E-B7DF-2BE9-FA6D-058AA95CF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0" y="3140"/>
                  <a:ext cx="88" cy="349"/>
                </a:xfrm>
                <a:custGeom>
                  <a:avLst/>
                  <a:gdLst>
                    <a:gd name="T0" fmla="*/ 8 w 88"/>
                    <a:gd name="T1" fmla="*/ 0 h 349"/>
                    <a:gd name="T2" fmla="*/ 8 w 88"/>
                    <a:gd name="T3" fmla="*/ 118 h 349"/>
                    <a:gd name="T4" fmla="*/ 59 w 88"/>
                    <a:gd name="T5" fmla="*/ 262 h 349"/>
                    <a:gd name="T6" fmla="*/ 88 w 88"/>
                    <a:gd name="T7" fmla="*/ 349 h 34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8"/>
                    <a:gd name="T13" fmla="*/ 0 h 349"/>
                    <a:gd name="T14" fmla="*/ 88 w 88"/>
                    <a:gd name="T15" fmla="*/ 349 h 34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8" h="349">
                      <a:moveTo>
                        <a:pt x="8" y="0"/>
                      </a:moveTo>
                      <a:cubicBezTo>
                        <a:pt x="4" y="37"/>
                        <a:pt x="0" y="74"/>
                        <a:pt x="8" y="118"/>
                      </a:cubicBezTo>
                      <a:cubicBezTo>
                        <a:pt x="16" y="162"/>
                        <a:pt x="46" y="224"/>
                        <a:pt x="59" y="262"/>
                      </a:cubicBezTo>
                      <a:cubicBezTo>
                        <a:pt x="72" y="300"/>
                        <a:pt x="80" y="324"/>
                        <a:pt x="88" y="349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2" name="Freeform 1238">
                  <a:extLst>
                    <a:ext uri="{FF2B5EF4-FFF2-40B4-BE49-F238E27FC236}">
                      <a16:creationId xmlns:a16="http://schemas.microsoft.com/office/drawing/2014/main" id="{29CF199D-51F6-8A6C-8BEE-4AB96D08E4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3" y="3140"/>
                  <a:ext cx="85" cy="345"/>
                </a:xfrm>
                <a:custGeom>
                  <a:avLst/>
                  <a:gdLst>
                    <a:gd name="T0" fmla="*/ 80 w 85"/>
                    <a:gd name="T1" fmla="*/ 0 h 345"/>
                    <a:gd name="T2" fmla="*/ 80 w 85"/>
                    <a:gd name="T3" fmla="*/ 121 h 345"/>
                    <a:gd name="T4" fmla="*/ 48 w 85"/>
                    <a:gd name="T5" fmla="*/ 214 h 345"/>
                    <a:gd name="T6" fmla="*/ 0 w 85"/>
                    <a:gd name="T7" fmla="*/ 345 h 34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5"/>
                    <a:gd name="T13" fmla="*/ 0 h 345"/>
                    <a:gd name="T14" fmla="*/ 85 w 85"/>
                    <a:gd name="T15" fmla="*/ 345 h 34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5" h="345">
                      <a:moveTo>
                        <a:pt x="80" y="0"/>
                      </a:moveTo>
                      <a:cubicBezTo>
                        <a:pt x="82" y="42"/>
                        <a:pt x="85" y="85"/>
                        <a:pt x="80" y="121"/>
                      </a:cubicBezTo>
                      <a:cubicBezTo>
                        <a:pt x="75" y="157"/>
                        <a:pt x="61" y="177"/>
                        <a:pt x="48" y="214"/>
                      </a:cubicBezTo>
                      <a:cubicBezTo>
                        <a:pt x="35" y="251"/>
                        <a:pt x="17" y="298"/>
                        <a:pt x="0" y="345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3" name="Freeform 1239">
                  <a:extLst>
                    <a:ext uri="{FF2B5EF4-FFF2-40B4-BE49-F238E27FC236}">
                      <a16:creationId xmlns:a16="http://schemas.microsoft.com/office/drawing/2014/main" id="{96C8954E-9249-D547-33D2-40B2C97F4C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0" y="3665"/>
                  <a:ext cx="6" cy="43"/>
                </a:xfrm>
                <a:custGeom>
                  <a:avLst/>
                  <a:gdLst>
                    <a:gd name="T0" fmla="*/ 0 w 6"/>
                    <a:gd name="T1" fmla="*/ 43 h 43"/>
                    <a:gd name="T2" fmla="*/ 6 w 6"/>
                    <a:gd name="T3" fmla="*/ 0 h 43"/>
                    <a:gd name="T4" fmla="*/ 0 60000 65536"/>
                    <a:gd name="T5" fmla="*/ 0 60000 65536"/>
                    <a:gd name="T6" fmla="*/ 0 w 6"/>
                    <a:gd name="T7" fmla="*/ 0 h 43"/>
                    <a:gd name="T8" fmla="*/ 6 w 6"/>
                    <a:gd name="T9" fmla="*/ 43 h 4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43">
                      <a:moveTo>
                        <a:pt x="0" y="43"/>
                      </a:moveTo>
                      <a:cubicBezTo>
                        <a:pt x="2" y="25"/>
                        <a:pt x="4" y="8"/>
                        <a:pt x="6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4" name="Freeform 1240">
                  <a:extLst>
                    <a:ext uri="{FF2B5EF4-FFF2-40B4-BE49-F238E27FC236}">
                      <a16:creationId xmlns:a16="http://schemas.microsoft.com/office/drawing/2014/main" id="{9F97B6F4-88BE-9DCE-FA77-AABBFDA9FF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7" y="3653"/>
                  <a:ext cx="14" cy="48"/>
                </a:xfrm>
                <a:custGeom>
                  <a:avLst/>
                  <a:gdLst>
                    <a:gd name="T0" fmla="*/ 14 w 14"/>
                    <a:gd name="T1" fmla="*/ 48 h 48"/>
                    <a:gd name="T2" fmla="*/ 0 w 14"/>
                    <a:gd name="T3" fmla="*/ 0 h 48"/>
                    <a:gd name="T4" fmla="*/ 0 60000 65536"/>
                    <a:gd name="T5" fmla="*/ 0 60000 65536"/>
                    <a:gd name="T6" fmla="*/ 0 w 14"/>
                    <a:gd name="T7" fmla="*/ 0 h 48"/>
                    <a:gd name="T8" fmla="*/ 14 w 14"/>
                    <a:gd name="T9" fmla="*/ 48 h 4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48">
                      <a:moveTo>
                        <a:pt x="14" y="48"/>
                      </a:moveTo>
                      <a:cubicBezTo>
                        <a:pt x="14" y="48"/>
                        <a:pt x="7" y="24"/>
                        <a:pt x="0" y="0"/>
                      </a:cubicBezTo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5" name="Oval 1241">
                  <a:extLst>
                    <a:ext uri="{FF2B5EF4-FFF2-40B4-BE49-F238E27FC236}">
                      <a16:creationId xmlns:a16="http://schemas.microsoft.com/office/drawing/2014/main" id="{AB8EA7EC-3FC5-C969-1F67-4EB0C66B8A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491" y="3449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6" name="Oval 1242">
                  <a:extLst>
                    <a:ext uri="{FF2B5EF4-FFF2-40B4-BE49-F238E27FC236}">
                      <a16:creationId xmlns:a16="http://schemas.microsoft.com/office/drawing/2014/main" id="{7D61BCA5-A698-A371-8E8E-C90F51BEC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11958">
                  <a:off x="2701" y="3588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7" name="Oval 1243">
                  <a:extLst>
                    <a:ext uri="{FF2B5EF4-FFF2-40B4-BE49-F238E27FC236}">
                      <a16:creationId xmlns:a16="http://schemas.microsoft.com/office/drawing/2014/main" id="{3FB3318D-BD08-F600-CCAE-52D5AE7744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V="1">
                  <a:off x="2700" y="3481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rot="10800000"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  <p:sp>
              <p:nvSpPr>
                <p:cNvPr id="6248" name="Oval 1244">
                  <a:extLst>
                    <a:ext uri="{FF2B5EF4-FFF2-40B4-BE49-F238E27FC236}">
                      <a16:creationId xmlns:a16="http://schemas.microsoft.com/office/drawing/2014/main" id="{6D44264C-951A-107A-5D6C-B205EF58A8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0588042" flipH="1">
                  <a:off x="2491" y="3580"/>
                  <a:ext cx="38" cy="7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95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1pPr>
                  <a:lvl2pPr marL="742950" indent="-28575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2pPr>
                  <a:lvl3pPr marL="11430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3pPr>
                  <a:lvl4pPr marL="16002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4pPr>
                  <a:lvl5pPr marL="2057400" indent="-228600"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ja-JP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ＭＳ Ｐゴシック" pitchFamily="50" charset="-128"/>
                    <a:cs typeface="+mn-cs"/>
                  </a:endParaRPr>
                </a:p>
              </p:txBody>
            </p:sp>
          </p:grpSp>
          <p:sp>
            <p:nvSpPr>
              <p:cNvPr id="6131" name="Freeform 1245">
                <a:extLst>
                  <a:ext uri="{FF2B5EF4-FFF2-40B4-BE49-F238E27FC236}">
                    <a16:creationId xmlns:a16="http://schemas.microsoft.com/office/drawing/2014/main" id="{27E4D6AB-D6BA-3BD8-7658-8464AE354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737"/>
                <a:ext cx="92" cy="370"/>
              </a:xfrm>
              <a:custGeom>
                <a:avLst/>
                <a:gdLst>
                  <a:gd name="T0" fmla="*/ 65 w 92"/>
                  <a:gd name="T1" fmla="*/ 3 h 370"/>
                  <a:gd name="T2" fmla="*/ 32 w 92"/>
                  <a:gd name="T3" fmla="*/ 37 h 370"/>
                  <a:gd name="T4" fmla="*/ 17 w 92"/>
                  <a:gd name="T5" fmla="*/ 78 h 370"/>
                  <a:gd name="T6" fmla="*/ 9 w 92"/>
                  <a:gd name="T7" fmla="*/ 114 h 370"/>
                  <a:gd name="T8" fmla="*/ 36 w 92"/>
                  <a:gd name="T9" fmla="*/ 163 h 370"/>
                  <a:gd name="T10" fmla="*/ 53 w 92"/>
                  <a:gd name="T11" fmla="*/ 220 h 370"/>
                  <a:gd name="T12" fmla="*/ 48 w 92"/>
                  <a:gd name="T13" fmla="*/ 282 h 370"/>
                  <a:gd name="T14" fmla="*/ 24 w 92"/>
                  <a:gd name="T15" fmla="*/ 324 h 370"/>
                  <a:gd name="T16" fmla="*/ 3 w 92"/>
                  <a:gd name="T17" fmla="*/ 339 h 370"/>
                  <a:gd name="T18" fmla="*/ 3 w 92"/>
                  <a:gd name="T19" fmla="*/ 360 h 370"/>
                  <a:gd name="T20" fmla="*/ 23 w 92"/>
                  <a:gd name="T21" fmla="*/ 369 h 370"/>
                  <a:gd name="T22" fmla="*/ 42 w 92"/>
                  <a:gd name="T23" fmla="*/ 354 h 370"/>
                  <a:gd name="T24" fmla="*/ 63 w 92"/>
                  <a:gd name="T25" fmla="*/ 303 h 370"/>
                  <a:gd name="T26" fmla="*/ 78 w 92"/>
                  <a:gd name="T27" fmla="*/ 226 h 370"/>
                  <a:gd name="T28" fmla="*/ 60 w 92"/>
                  <a:gd name="T29" fmla="*/ 160 h 370"/>
                  <a:gd name="T30" fmla="*/ 33 w 92"/>
                  <a:gd name="T31" fmla="*/ 115 h 370"/>
                  <a:gd name="T32" fmla="*/ 39 w 92"/>
                  <a:gd name="T33" fmla="*/ 72 h 370"/>
                  <a:gd name="T34" fmla="*/ 60 w 92"/>
                  <a:gd name="T35" fmla="*/ 51 h 370"/>
                  <a:gd name="T36" fmla="*/ 87 w 92"/>
                  <a:gd name="T37" fmla="*/ 42 h 370"/>
                  <a:gd name="T38" fmla="*/ 89 w 92"/>
                  <a:gd name="T39" fmla="*/ 18 h 370"/>
                  <a:gd name="T40" fmla="*/ 77 w 92"/>
                  <a:gd name="T41" fmla="*/ 0 h 3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"/>
                  <a:gd name="T64" fmla="*/ 0 h 370"/>
                  <a:gd name="T65" fmla="*/ 92 w 92"/>
                  <a:gd name="T66" fmla="*/ 370 h 3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" h="370">
                    <a:moveTo>
                      <a:pt x="65" y="3"/>
                    </a:moveTo>
                    <a:cubicBezTo>
                      <a:pt x="52" y="14"/>
                      <a:pt x="40" y="25"/>
                      <a:pt x="32" y="37"/>
                    </a:cubicBezTo>
                    <a:cubicBezTo>
                      <a:pt x="24" y="49"/>
                      <a:pt x="21" y="65"/>
                      <a:pt x="17" y="78"/>
                    </a:cubicBezTo>
                    <a:cubicBezTo>
                      <a:pt x="13" y="91"/>
                      <a:pt x="6" y="100"/>
                      <a:pt x="9" y="114"/>
                    </a:cubicBezTo>
                    <a:cubicBezTo>
                      <a:pt x="12" y="128"/>
                      <a:pt x="29" y="145"/>
                      <a:pt x="36" y="163"/>
                    </a:cubicBezTo>
                    <a:cubicBezTo>
                      <a:pt x="43" y="181"/>
                      <a:pt x="51" y="200"/>
                      <a:pt x="53" y="220"/>
                    </a:cubicBezTo>
                    <a:cubicBezTo>
                      <a:pt x="55" y="240"/>
                      <a:pt x="53" y="265"/>
                      <a:pt x="48" y="282"/>
                    </a:cubicBezTo>
                    <a:cubicBezTo>
                      <a:pt x="43" y="299"/>
                      <a:pt x="31" y="315"/>
                      <a:pt x="24" y="324"/>
                    </a:cubicBezTo>
                    <a:cubicBezTo>
                      <a:pt x="17" y="333"/>
                      <a:pt x="6" y="333"/>
                      <a:pt x="3" y="339"/>
                    </a:cubicBezTo>
                    <a:cubicBezTo>
                      <a:pt x="0" y="345"/>
                      <a:pt x="0" y="355"/>
                      <a:pt x="3" y="360"/>
                    </a:cubicBezTo>
                    <a:cubicBezTo>
                      <a:pt x="6" y="365"/>
                      <a:pt x="17" y="370"/>
                      <a:pt x="23" y="369"/>
                    </a:cubicBezTo>
                    <a:cubicBezTo>
                      <a:pt x="29" y="368"/>
                      <a:pt x="35" y="365"/>
                      <a:pt x="42" y="354"/>
                    </a:cubicBezTo>
                    <a:cubicBezTo>
                      <a:pt x="49" y="343"/>
                      <a:pt x="57" y="324"/>
                      <a:pt x="63" y="303"/>
                    </a:cubicBezTo>
                    <a:cubicBezTo>
                      <a:pt x="69" y="282"/>
                      <a:pt x="78" y="250"/>
                      <a:pt x="78" y="226"/>
                    </a:cubicBezTo>
                    <a:cubicBezTo>
                      <a:pt x="78" y="202"/>
                      <a:pt x="67" y="178"/>
                      <a:pt x="60" y="160"/>
                    </a:cubicBezTo>
                    <a:cubicBezTo>
                      <a:pt x="53" y="142"/>
                      <a:pt x="37" y="130"/>
                      <a:pt x="33" y="115"/>
                    </a:cubicBezTo>
                    <a:cubicBezTo>
                      <a:pt x="29" y="100"/>
                      <a:pt x="35" y="83"/>
                      <a:pt x="39" y="72"/>
                    </a:cubicBezTo>
                    <a:cubicBezTo>
                      <a:pt x="43" y="61"/>
                      <a:pt x="52" y="56"/>
                      <a:pt x="60" y="51"/>
                    </a:cubicBezTo>
                    <a:cubicBezTo>
                      <a:pt x="68" y="46"/>
                      <a:pt x="82" y="47"/>
                      <a:pt x="87" y="42"/>
                    </a:cubicBezTo>
                    <a:cubicBezTo>
                      <a:pt x="92" y="37"/>
                      <a:pt x="91" y="25"/>
                      <a:pt x="89" y="18"/>
                    </a:cubicBezTo>
                    <a:cubicBezTo>
                      <a:pt x="87" y="11"/>
                      <a:pt x="80" y="3"/>
                      <a:pt x="77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2" name="Freeform 1246">
                <a:extLst>
                  <a:ext uri="{FF2B5EF4-FFF2-40B4-BE49-F238E27FC236}">
                    <a16:creationId xmlns:a16="http://schemas.microsoft.com/office/drawing/2014/main" id="{1CB13F44-4836-7CCC-30B0-E39670DF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984"/>
                <a:ext cx="156" cy="77"/>
              </a:xfrm>
              <a:custGeom>
                <a:avLst/>
                <a:gdLst>
                  <a:gd name="T0" fmla="*/ 131 w 156"/>
                  <a:gd name="T1" fmla="*/ 18 h 77"/>
                  <a:gd name="T2" fmla="*/ 84 w 156"/>
                  <a:gd name="T3" fmla="*/ 20 h 77"/>
                  <a:gd name="T4" fmla="*/ 42 w 156"/>
                  <a:gd name="T5" fmla="*/ 47 h 77"/>
                  <a:gd name="T6" fmla="*/ 45 w 156"/>
                  <a:gd name="T7" fmla="*/ 65 h 77"/>
                  <a:gd name="T8" fmla="*/ 24 w 156"/>
                  <a:gd name="T9" fmla="*/ 77 h 77"/>
                  <a:gd name="T10" fmla="*/ 3 w 156"/>
                  <a:gd name="T11" fmla="*/ 63 h 77"/>
                  <a:gd name="T12" fmla="*/ 8 w 156"/>
                  <a:gd name="T13" fmla="*/ 45 h 77"/>
                  <a:gd name="T14" fmla="*/ 33 w 156"/>
                  <a:gd name="T15" fmla="*/ 32 h 77"/>
                  <a:gd name="T16" fmla="*/ 44 w 156"/>
                  <a:gd name="T17" fmla="*/ 27 h 77"/>
                  <a:gd name="T18" fmla="*/ 66 w 156"/>
                  <a:gd name="T19" fmla="*/ 5 h 77"/>
                  <a:gd name="T20" fmla="*/ 108 w 156"/>
                  <a:gd name="T21" fmla="*/ 0 h 77"/>
                  <a:gd name="T22" fmla="*/ 156 w 156"/>
                  <a:gd name="T23" fmla="*/ 6 h 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77"/>
                  <a:gd name="T38" fmla="*/ 156 w 156"/>
                  <a:gd name="T39" fmla="*/ 77 h 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77">
                    <a:moveTo>
                      <a:pt x="131" y="18"/>
                    </a:moveTo>
                    <a:cubicBezTo>
                      <a:pt x="115" y="16"/>
                      <a:pt x="99" y="15"/>
                      <a:pt x="84" y="20"/>
                    </a:cubicBezTo>
                    <a:cubicBezTo>
                      <a:pt x="69" y="25"/>
                      <a:pt x="48" y="40"/>
                      <a:pt x="42" y="47"/>
                    </a:cubicBezTo>
                    <a:cubicBezTo>
                      <a:pt x="36" y="54"/>
                      <a:pt x="48" y="60"/>
                      <a:pt x="45" y="65"/>
                    </a:cubicBezTo>
                    <a:cubicBezTo>
                      <a:pt x="42" y="70"/>
                      <a:pt x="31" y="77"/>
                      <a:pt x="24" y="77"/>
                    </a:cubicBezTo>
                    <a:cubicBezTo>
                      <a:pt x="17" y="77"/>
                      <a:pt x="6" y="68"/>
                      <a:pt x="3" y="63"/>
                    </a:cubicBezTo>
                    <a:cubicBezTo>
                      <a:pt x="0" y="58"/>
                      <a:pt x="3" y="50"/>
                      <a:pt x="8" y="45"/>
                    </a:cubicBezTo>
                    <a:cubicBezTo>
                      <a:pt x="13" y="40"/>
                      <a:pt x="27" y="35"/>
                      <a:pt x="33" y="32"/>
                    </a:cubicBezTo>
                    <a:cubicBezTo>
                      <a:pt x="39" y="29"/>
                      <a:pt x="39" y="31"/>
                      <a:pt x="44" y="27"/>
                    </a:cubicBezTo>
                    <a:cubicBezTo>
                      <a:pt x="49" y="23"/>
                      <a:pt x="55" y="9"/>
                      <a:pt x="66" y="5"/>
                    </a:cubicBezTo>
                    <a:cubicBezTo>
                      <a:pt x="77" y="1"/>
                      <a:pt x="93" y="0"/>
                      <a:pt x="108" y="0"/>
                    </a:cubicBezTo>
                    <a:cubicBezTo>
                      <a:pt x="123" y="0"/>
                      <a:pt x="139" y="3"/>
                      <a:pt x="156" y="6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3" name="Freeform 1247">
                <a:extLst>
                  <a:ext uri="{FF2B5EF4-FFF2-40B4-BE49-F238E27FC236}">
                    <a16:creationId xmlns:a16="http://schemas.microsoft.com/office/drawing/2014/main" id="{289D76FC-B8C2-6790-D6EA-990D18352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8" y="811"/>
                <a:ext cx="53" cy="59"/>
              </a:xfrm>
              <a:custGeom>
                <a:avLst/>
                <a:gdLst>
                  <a:gd name="T0" fmla="*/ 0 w 53"/>
                  <a:gd name="T1" fmla="*/ 55 h 59"/>
                  <a:gd name="T2" fmla="*/ 5 w 53"/>
                  <a:gd name="T3" fmla="*/ 23 h 59"/>
                  <a:gd name="T4" fmla="*/ 33 w 53"/>
                  <a:gd name="T5" fmla="*/ 2 h 59"/>
                  <a:gd name="T6" fmla="*/ 51 w 53"/>
                  <a:gd name="T7" fmla="*/ 11 h 59"/>
                  <a:gd name="T8" fmla="*/ 47 w 53"/>
                  <a:gd name="T9" fmla="*/ 28 h 59"/>
                  <a:gd name="T10" fmla="*/ 35 w 53"/>
                  <a:gd name="T11" fmla="*/ 41 h 59"/>
                  <a:gd name="T12" fmla="*/ 20 w 53"/>
                  <a:gd name="T13" fmla="*/ 49 h 59"/>
                  <a:gd name="T14" fmla="*/ 12 w 53"/>
                  <a:gd name="T15" fmla="*/ 59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59"/>
                  <a:gd name="T26" fmla="*/ 53 w 53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59">
                    <a:moveTo>
                      <a:pt x="0" y="55"/>
                    </a:moveTo>
                    <a:cubicBezTo>
                      <a:pt x="0" y="43"/>
                      <a:pt x="0" y="32"/>
                      <a:pt x="5" y="23"/>
                    </a:cubicBezTo>
                    <a:cubicBezTo>
                      <a:pt x="10" y="14"/>
                      <a:pt x="25" y="4"/>
                      <a:pt x="33" y="2"/>
                    </a:cubicBezTo>
                    <a:cubicBezTo>
                      <a:pt x="41" y="0"/>
                      <a:pt x="49" y="7"/>
                      <a:pt x="51" y="11"/>
                    </a:cubicBezTo>
                    <a:cubicBezTo>
                      <a:pt x="53" y="15"/>
                      <a:pt x="50" y="23"/>
                      <a:pt x="47" y="28"/>
                    </a:cubicBezTo>
                    <a:cubicBezTo>
                      <a:pt x="44" y="33"/>
                      <a:pt x="39" y="38"/>
                      <a:pt x="35" y="41"/>
                    </a:cubicBezTo>
                    <a:cubicBezTo>
                      <a:pt x="31" y="44"/>
                      <a:pt x="24" y="46"/>
                      <a:pt x="20" y="49"/>
                    </a:cubicBezTo>
                    <a:cubicBezTo>
                      <a:pt x="16" y="52"/>
                      <a:pt x="14" y="55"/>
                      <a:pt x="12" y="59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4" name="Freeform 1248">
                <a:extLst>
                  <a:ext uri="{FF2B5EF4-FFF2-40B4-BE49-F238E27FC236}">
                    <a16:creationId xmlns:a16="http://schemas.microsoft.com/office/drawing/2014/main" id="{8719946B-41DA-E142-64C8-9F358C274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022"/>
                <a:ext cx="188" cy="411"/>
              </a:xfrm>
              <a:custGeom>
                <a:avLst/>
                <a:gdLst>
                  <a:gd name="T0" fmla="*/ 4 w 188"/>
                  <a:gd name="T1" fmla="*/ 3 h 411"/>
                  <a:gd name="T2" fmla="*/ 26 w 188"/>
                  <a:gd name="T3" fmla="*/ 10 h 411"/>
                  <a:gd name="T4" fmla="*/ 25 w 188"/>
                  <a:gd name="T5" fmla="*/ 39 h 411"/>
                  <a:gd name="T6" fmla="*/ 16 w 188"/>
                  <a:gd name="T7" fmla="*/ 51 h 411"/>
                  <a:gd name="T8" fmla="*/ 31 w 188"/>
                  <a:gd name="T9" fmla="*/ 70 h 411"/>
                  <a:gd name="T10" fmla="*/ 34 w 188"/>
                  <a:gd name="T11" fmla="*/ 103 h 411"/>
                  <a:gd name="T12" fmla="*/ 32 w 188"/>
                  <a:gd name="T13" fmla="*/ 132 h 411"/>
                  <a:gd name="T14" fmla="*/ 74 w 188"/>
                  <a:gd name="T15" fmla="*/ 172 h 411"/>
                  <a:gd name="T16" fmla="*/ 97 w 188"/>
                  <a:gd name="T17" fmla="*/ 225 h 411"/>
                  <a:gd name="T18" fmla="*/ 95 w 188"/>
                  <a:gd name="T19" fmla="*/ 283 h 411"/>
                  <a:gd name="T20" fmla="*/ 109 w 188"/>
                  <a:gd name="T21" fmla="*/ 348 h 411"/>
                  <a:gd name="T22" fmla="*/ 139 w 188"/>
                  <a:gd name="T23" fmla="*/ 370 h 411"/>
                  <a:gd name="T24" fmla="*/ 154 w 188"/>
                  <a:gd name="T25" fmla="*/ 364 h 411"/>
                  <a:gd name="T26" fmla="*/ 181 w 188"/>
                  <a:gd name="T27" fmla="*/ 372 h 411"/>
                  <a:gd name="T28" fmla="*/ 188 w 188"/>
                  <a:gd name="T29" fmla="*/ 397 h 411"/>
                  <a:gd name="T30" fmla="*/ 182 w 188"/>
                  <a:gd name="T31" fmla="*/ 408 h 411"/>
                  <a:gd name="T32" fmla="*/ 155 w 188"/>
                  <a:gd name="T33" fmla="*/ 406 h 411"/>
                  <a:gd name="T34" fmla="*/ 115 w 188"/>
                  <a:gd name="T35" fmla="*/ 379 h 411"/>
                  <a:gd name="T36" fmla="*/ 89 w 188"/>
                  <a:gd name="T37" fmla="*/ 348 h 411"/>
                  <a:gd name="T38" fmla="*/ 82 w 188"/>
                  <a:gd name="T39" fmla="*/ 300 h 411"/>
                  <a:gd name="T40" fmla="*/ 82 w 188"/>
                  <a:gd name="T41" fmla="*/ 259 h 411"/>
                  <a:gd name="T42" fmla="*/ 80 w 188"/>
                  <a:gd name="T43" fmla="*/ 219 h 411"/>
                  <a:gd name="T44" fmla="*/ 65 w 188"/>
                  <a:gd name="T45" fmla="*/ 189 h 411"/>
                  <a:gd name="T46" fmla="*/ 44 w 188"/>
                  <a:gd name="T47" fmla="*/ 165 h 411"/>
                  <a:gd name="T48" fmla="*/ 19 w 188"/>
                  <a:gd name="T49" fmla="*/ 142 h 411"/>
                  <a:gd name="T50" fmla="*/ 19 w 188"/>
                  <a:gd name="T51" fmla="*/ 115 h 411"/>
                  <a:gd name="T52" fmla="*/ 20 w 188"/>
                  <a:gd name="T53" fmla="*/ 84 h 411"/>
                  <a:gd name="T54" fmla="*/ 7 w 188"/>
                  <a:gd name="T55" fmla="*/ 60 h 411"/>
                  <a:gd name="T56" fmla="*/ 2 w 188"/>
                  <a:gd name="T57" fmla="*/ 31 h 411"/>
                  <a:gd name="T58" fmla="*/ 4 w 188"/>
                  <a:gd name="T59" fmla="*/ 3 h 41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88"/>
                  <a:gd name="T91" fmla="*/ 0 h 411"/>
                  <a:gd name="T92" fmla="*/ 188 w 188"/>
                  <a:gd name="T93" fmla="*/ 411 h 41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88" h="411">
                    <a:moveTo>
                      <a:pt x="4" y="3"/>
                    </a:moveTo>
                    <a:cubicBezTo>
                      <a:pt x="8" y="0"/>
                      <a:pt x="23" y="4"/>
                      <a:pt x="26" y="10"/>
                    </a:cubicBezTo>
                    <a:cubicBezTo>
                      <a:pt x="29" y="16"/>
                      <a:pt x="27" y="32"/>
                      <a:pt x="25" y="39"/>
                    </a:cubicBezTo>
                    <a:cubicBezTo>
                      <a:pt x="23" y="46"/>
                      <a:pt x="15" y="46"/>
                      <a:pt x="16" y="51"/>
                    </a:cubicBezTo>
                    <a:cubicBezTo>
                      <a:pt x="17" y="56"/>
                      <a:pt x="28" y="61"/>
                      <a:pt x="31" y="70"/>
                    </a:cubicBezTo>
                    <a:cubicBezTo>
                      <a:pt x="34" y="79"/>
                      <a:pt x="34" y="93"/>
                      <a:pt x="34" y="103"/>
                    </a:cubicBezTo>
                    <a:cubicBezTo>
                      <a:pt x="34" y="113"/>
                      <a:pt x="25" y="121"/>
                      <a:pt x="32" y="132"/>
                    </a:cubicBezTo>
                    <a:cubicBezTo>
                      <a:pt x="39" y="143"/>
                      <a:pt x="63" y="156"/>
                      <a:pt x="74" y="172"/>
                    </a:cubicBezTo>
                    <a:cubicBezTo>
                      <a:pt x="85" y="188"/>
                      <a:pt x="94" y="207"/>
                      <a:pt x="97" y="225"/>
                    </a:cubicBezTo>
                    <a:cubicBezTo>
                      <a:pt x="100" y="243"/>
                      <a:pt x="93" y="263"/>
                      <a:pt x="95" y="283"/>
                    </a:cubicBezTo>
                    <a:cubicBezTo>
                      <a:pt x="97" y="303"/>
                      <a:pt x="102" y="334"/>
                      <a:pt x="109" y="348"/>
                    </a:cubicBezTo>
                    <a:cubicBezTo>
                      <a:pt x="116" y="362"/>
                      <a:pt x="132" y="367"/>
                      <a:pt x="139" y="370"/>
                    </a:cubicBezTo>
                    <a:cubicBezTo>
                      <a:pt x="146" y="373"/>
                      <a:pt x="147" y="364"/>
                      <a:pt x="154" y="364"/>
                    </a:cubicBezTo>
                    <a:cubicBezTo>
                      <a:pt x="161" y="364"/>
                      <a:pt x="175" y="367"/>
                      <a:pt x="181" y="372"/>
                    </a:cubicBezTo>
                    <a:cubicBezTo>
                      <a:pt x="187" y="377"/>
                      <a:pt x="188" y="391"/>
                      <a:pt x="188" y="397"/>
                    </a:cubicBezTo>
                    <a:cubicBezTo>
                      <a:pt x="188" y="403"/>
                      <a:pt x="187" y="407"/>
                      <a:pt x="182" y="408"/>
                    </a:cubicBezTo>
                    <a:cubicBezTo>
                      <a:pt x="177" y="409"/>
                      <a:pt x="166" y="411"/>
                      <a:pt x="155" y="406"/>
                    </a:cubicBezTo>
                    <a:cubicBezTo>
                      <a:pt x="144" y="401"/>
                      <a:pt x="126" y="389"/>
                      <a:pt x="115" y="379"/>
                    </a:cubicBezTo>
                    <a:cubicBezTo>
                      <a:pt x="104" y="369"/>
                      <a:pt x="94" y="361"/>
                      <a:pt x="89" y="348"/>
                    </a:cubicBezTo>
                    <a:cubicBezTo>
                      <a:pt x="84" y="335"/>
                      <a:pt x="83" y="315"/>
                      <a:pt x="82" y="300"/>
                    </a:cubicBezTo>
                    <a:cubicBezTo>
                      <a:pt x="81" y="285"/>
                      <a:pt x="82" y="272"/>
                      <a:pt x="82" y="259"/>
                    </a:cubicBezTo>
                    <a:cubicBezTo>
                      <a:pt x="82" y="246"/>
                      <a:pt x="83" y="231"/>
                      <a:pt x="80" y="219"/>
                    </a:cubicBezTo>
                    <a:cubicBezTo>
                      <a:pt x="77" y="207"/>
                      <a:pt x="71" y="198"/>
                      <a:pt x="65" y="189"/>
                    </a:cubicBezTo>
                    <a:cubicBezTo>
                      <a:pt x="59" y="180"/>
                      <a:pt x="52" y="173"/>
                      <a:pt x="44" y="165"/>
                    </a:cubicBezTo>
                    <a:cubicBezTo>
                      <a:pt x="36" y="157"/>
                      <a:pt x="23" y="150"/>
                      <a:pt x="19" y="142"/>
                    </a:cubicBezTo>
                    <a:cubicBezTo>
                      <a:pt x="15" y="134"/>
                      <a:pt x="19" y="125"/>
                      <a:pt x="19" y="115"/>
                    </a:cubicBezTo>
                    <a:cubicBezTo>
                      <a:pt x="19" y="105"/>
                      <a:pt x="22" y="93"/>
                      <a:pt x="20" y="84"/>
                    </a:cubicBezTo>
                    <a:cubicBezTo>
                      <a:pt x="18" y="75"/>
                      <a:pt x="10" y="69"/>
                      <a:pt x="7" y="60"/>
                    </a:cubicBezTo>
                    <a:cubicBezTo>
                      <a:pt x="4" y="51"/>
                      <a:pt x="3" y="41"/>
                      <a:pt x="2" y="31"/>
                    </a:cubicBezTo>
                    <a:cubicBezTo>
                      <a:pt x="1" y="21"/>
                      <a:pt x="0" y="6"/>
                      <a:pt x="4" y="3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5" name="Freeform 1249">
                <a:extLst>
                  <a:ext uri="{FF2B5EF4-FFF2-40B4-BE49-F238E27FC236}">
                    <a16:creationId xmlns:a16="http://schemas.microsoft.com/office/drawing/2014/main" id="{A75F3F57-479A-6BB0-E859-8167436EE0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7" y="1190"/>
                <a:ext cx="73" cy="200"/>
              </a:xfrm>
              <a:custGeom>
                <a:avLst/>
                <a:gdLst>
                  <a:gd name="T0" fmla="*/ 73 w 73"/>
                  <a:gd name="T1" fmla="*/ 16 h 200"/>
                  <a:gd name="T2" fmla="*/ 36 w 73"/>
                  <a:gd name="T3" fmla="*/ 66 h 200"/>
                  <a:gd name="T4" fmla="*/ 21 w 73"/>
                  <a:gd name="T5" fmla="*/ 117 h 200"/>
                  <a:gd name="T6" fmla="*/ 31 w 73"/>
                  <a:gd name="T7" fmla="*/ 144 h 200"/>
                  <a:gd name="T8" fmla="*/ 57 w 73"/>
                  <a:gd name="T9" fmla="*/ 163 h 200"/>
                  <a:gd name="T10" fmla="*/ 60 w 73"/>
                  <a:gd name="T11" fmla="*/ 186 h 200"/>
                  <a:gd name="T12" fmla="*/ 46 w 73"/>
                  <a:gd name="T13" fmla="*/ 196 h 200"/>
                  <a:gd name="T14" fmla="*/ 27 w 73"/>
                  <a:gd name="T15" fmla="*/ 196 h 200"/>
                  <a:gd name="T16" fmla="*/ 10 w 73"/>
                  <a:gd name="T17" fmla="*/ 172 h 200"/>
                  <a:gd name="T18" fmla="*/ 13 w 73"/>
                  <a:gd name="T19" fmla="*/ 145 h 200"/>
                  <a:gd name="T20" fmla="*/ 0 w 73"/>
                  <a:gd name="T21" fmla="*/ 118 h 200"/>
                  <a:gd name="T22" fmla="*/ 12 w 73"/>
                  <a:gd name="T23" fmla="*/ 70 h 200"/>
                  <a:gd name="T24" fmla="*/ 33 w 73"/>
                  <a:gd name="T25" fmla="*/ 34 h 200"/>
                  <a:gd name="T26" fmla="*/ 66 w 73"/>
                  <a:gd name="T27" fmla="*/ 0 h 2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3"/>
                  <a:gd name="T43" fmla="*/ 0 h 200"/>
                  <a:gd name="T44" fmla="*/ 73 w 73"/>
                  <a:gd name="T45" fmla="*/ 200 h 2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3" h="200">
                    <a:moveTo>
                      <a:pt x="73" y="16"/>
                    </a:moveTo>
                    <a:cubicBezTo>
                      <a:pt x="59" y="32"/>
                      <a:pt x="45" y="49"/>
                      <a:pt x="36" y="66"/>
                    </a:cubicBezTo>
                    <a:cubicBezTo>
                      <a:pt x="27" y="83"/>
                      <a:pt x="22" y="104"/>
                      <a:pt x="21" y="117"/>
                    </a:cubicBezTo>
                    <a:cubicBezTo>
                      <a:pt x="20" y="130"/>
                      <a:pt x="25" y="136"/>
                      <a:pt x="31" y="144"/>
                    </a:cubicBezTo>
                    <a:cubicBezTo>
                      <a:pt x="37" y="152"/>
                      <a:pt x="52" y="156"/>
                      <a:pt x="57" y="163"/>
                    </a:cubicBezTo>
                    <a:cubicBezTo>
                      <a:pt x="62" y="170"/>
                      <a:pt x="62" y="181"/>
                      <a:pt x="60" y="186"/>
                    </a:cubicBezTo>
                    <a:cubicBezTo>
                      <a:pt x="58" y="191"/>
                      <a:pt x="51" y="194"/>
                      <a:pt x="46" y="196"/>
                    </a:cubicBezTo>
                    <a:cubicBezTo>
                      <a:pt x="41" y="198"/>
                      <a:pt x="33" y="200"/>
                      <a:pt x="27" y="196"/>
                    </a:cubicBezTo>
                    <a:cubicBezTo>
                      <a:pt x="21" y="192"/>
                      <a:pt x="12" y="180"/>
                      <a:pt x="10" y="172"/>
                    </a:cubicBezTo>
                    <a:cubicBezTo>
                      <a:pt x="8" y="164"/>
                      <a:pt x="15" y="154"/>
                      <a:pt x="13" y="145"/>
                    </a:cubicBezTo>
                    <a:cubicBezTo>
                      <a:pt x="11" y="136"/>
                      <a:pt x="0" y="130"/>
                      <a:pt x="0" y="118"/>
                    </a:cubicBezTo>
                    <a:cubicBezTo>
                      <a:pt x="0" y="106"/>
                      <a:pt x="7" y="84"/>
                      <a:pt x="12" y="70"/>
                    </a:cubicBezTo>
                    <a:cubicBezTo>
                      <a:pt x="17" y="56"/>
                      <a:pt x="24" y="46"/>
                      <a:pt x="33" y="34"/>
                    </a:cubicBezTo>
                    <a:cubicBezTo>
                      <a:pt x="42" y="22"/>
                      <a:pt x="54" y="11"/>
                      <a:pt x="66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6" name="Freeform 1250">
                <a:extLst>
                  <a:ext uri="{FF2B5EF4-FFF2-40B4-BE49-F238E27FC236}">
                    <a16:creationId xmlns:a16="http://schemas.microsoft.com/office/drawing/2014/main" id="{59BD982E-1339-1CB1-C866-70C4CC45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1430"/>
                <a:ext cx="121" cy="291"/>
              </a:xfrm>
              <a:custGeom>
                <a:avLst/>
                <a:gdLst>
                  <a:gd name="T0" fmla="*/ 60 w 121"/>
                  <a:gd name="T1" fmla="*/ 58 h 291"/>
                  <a:gd name="T2" fmla="*/ 57 w 121"/>
                  <a:gd name="T3" fmla="*/ 25 h 291"/>
                  <a:gd name="T4" fmla="*/ 60 w 121"/>
                  <a:gd name="T5" fmla="*/ 6 h 291"/>
                  <a:gd name="T6" fmla="*/ 85 w 121"/>
                  <a:gd name="T7" fmla="*/ 3 h 291"/>
                  <a:gd name="T8" fmla="*/ 97 w 121"/>
                  <a:gd name="T9" fmla="*/ 24 h 291"/>
                  <a:gd name="T10" fmla="*/ 90 w 121"/>
                  <a:gd name="T11" fmla="*/ 48 h 291"/>
                  <a:gd name="T12" fmla="*/ 72 w 121"/>
                  <a:gd name="T13" fmla="*/ 61 h 291"/>
                  <a:gd name="T14" fmla="*/ 75 w 121"/>
                  <a:gd name="T15" fmla="*/ 87 h 291"/>
                  <a:gd name="T16" fmla="*/ 54 w 121"/>
                  <a:gd name="T17" fmla="*/ 103 h 291"/>
                  <a:gd name="T18" fmla="*/ 21 w 121"/>
                  <a:gd name="T19" fmla="*/ 150 h 291"/>
                  <a:gd name="T20" fmla="*/ 34 w 121"/>
                  <a:gd name="T21" fmla="*/ 190 h 291"/>
                  <a:gd name="T22" fmla="*/ 78 w 121"/>
                  <a:gd name="T23" fmla="*/ 228 h 291"/>
                  <a:gd name="T24" fmla="*/ 105 w 121"/>
                  <a:gd name="T25" fmla="*/ 261 h 291"/>
                  <a:gd name="T26" fmla="*/ 118 w 121"/>
                  <a:gd name="T27" fmla="*/ 291 h 291"/>
                  <a:gd name="T28" fmla="*/ 87 w 121"/>
                  <a:gd name="T29" fmla="*/ 259 h 291"/>
                  <a:gd name="T30" fmla="*/ 51 w 121"/>
                  <a:gd name="T31" fmla="*/ 228 h 291"/>
                  <a:gd name="T32" fmla="*/ 7 w 121"/>
                  <a:gd name="T33" fmla="*/ 186 h 291"/>
                  <a:gd name="T34" fmla="*/ 6 w 121"/>
                  <a:gd name="T35" fmla="*/ 145 h 291"/>
                  <a:gd name="T36" fmla="*/ 25 w 121"/>
                  <a:gd name="T37" fmla="*/ 108 h 291"/>
                  <a:gd name="T38" fmla="*/ 61 w 121"/>
                  <a:gd name="T39" fmla="*/ 79 h 291"/>
                  <a:gd name="T40" fmla="*/ 60 w 121"/>
                  <a:gd name="T41" fmla="*/ 58 h 29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1"/>
                  <a:gd name="T64" fmla="*/ 0 h 291"/>
                  <a:gd name="T65" fmla="*/ 121 w 121"/>
                  <a:gd name="T66" fmla="*/ 291 h 29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1" h="291">
                    <a:moveTo>
                      <a:pt x="60" y="58"/>
                    </a:moveTo>
                    <a:cubicBezTo>
                      <a:pt x="59" y="49"/>
                      <a:pt x="57" y="34"/>
                      <a:pt x="57" y="25"/>
                    </a:cubicBezTo>
                    <a:cubicBezTo>
                      <a:pt x="57" y="16"/>
                      <a:pt x="55" y="10"/>
                      <a:pt x="60" y="6"/>
                    </a:cubicBezTo>
                    <a:cubicBezTo>
                      <a:pt x="65" y="2"/>
                      <a:pt x="79" y="0"/>
                      <a:pt x="85" y="3"/>
                    </a:cubicBezTo>
                    <a:cubicBezTo>
                      <a:pt x="91" y="6"/>
                      <a:pt x="96" y="17"/>
                      <a:pt x="97" y="24"/>
                    </a:cubicBezTo>
                    <a:cubicBezTo>
                      <a:pt x="98" y="31"/>
                      <a:pt x="94" y="42"/>
                      <a:pt x="90" y="48"/>
                    </a:cubicBezTo>
                    <a:cubicBezTo>
                      <a:pt x="86" y="54"/>
                      <a:pt x="74" y="55"/>
                      <a:pt x="72" y="61"/>
                    </a:cubicBezTo>
                    <a:cubicBezTo>
                      <a:pt x="70" y="67"/>
                      <a:pt x="78" y="80"/>
                      <a:pt x="75" y="87"/>
                    </a:cubicBezTo>
                    <a:cubicBezTo>
                      <a:pt x="72" y="94"/>
                      <a:pt x="63" y="93"/>
                      <a:pt x="54" y="103"/>
                    </a:cubicBezTo>
                    <a:cubicBezTo>
                      <a:pt x="45" y="113"/>
                      <a:pt x="24" y="136"/>
                      <a:pt x="21" y="150"/>
                    </a:cubicBezTo>
                    <a:cubicBezTo>
                      <a:pt x="18" y="164"/>
                      <a:pt x="25" y="177"/>
                      <a:pt x="34" y="190"/>
                    </a:cubicBezTo>
                    <a:cubicBezTo>
                      <a:pt x="43" y="203"/>
                      <a:pt x="66" y="216"/>
                      <a:pt x="78" y="228"/>
                    </a:cubicBezTo>
                    <a:cubicBezTo>
                      <a:pt x="90" y="240"/>
                      <a:pt x="98" y="251"/>
                      <a:pt x="105" y="261"/>
                    </a:cubicBezTo>
                    <a:cubicBezTo>
                      <a:pt x="112" y="271"/>
                      <a:pt x="121" y="291"/>
                      <a:pt x="118" y="291"/>
                    </a:cubicBezTo>
                    <a:cubicBezTo>
                      <a:pt x="115" y="291"/>
                      <a:pt x="98" y="269"/>
                      <a:pt x="87" y="259"/>
                    </a:cubicBezTo>
                    <a:cubicBezTo>
                      <a:pt x="76" y="249"/>
                      <a:pt x="64" y="240"/>
                      <a:pt x="51" y="228"/>
                    </a:cubicBezTo>
                    <a:cubicBezTo>
                      <a:pt x="38" y="216"/>
                      <a:pt x="14" y="200"/>
                      <a:pt x="7" y="186"/>
                    </a:cubicBezTo>
                    <a:cubicBezTo>
                      <a:pt x="0" y="172"/>
                      <a:pt x="3" y="158"/>
                      <a:pt x="6" y="145"/>
                    </a:cubicBezTo>
                    <a:cubicBezTo>
                      <a:pt x="9" y="132"/>
                      <a:pt x="16" y="119"/>
                      <a:pt x="25" y="108"/>
                    </a:cubicBezTo>
                    <a:cubicBezTo>
                      <a:pt x="34" y="97"/>
                      <a:pt x="55" y="88"/>
                      <a:pt x="61" y="79"/>
                    </a:cubicBezTo>
                    <a:cubicBezTo>
                      <a:pt x="67" y="70"/>
                      <a:pt x="61" y="67"/>
                      <a:pt x="60" y="58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7" name="Freeform 1251">
                <a:extLst>
                  <a:ext uri="{FF2B5EF4-FFF2-40B4-BE49-F238E27FC236}">
                    <a16:creationId xmlns:a16="http://schemas.microsoft.com/office/drawing/2014/main" id="{B55E5C39-58DB-F547-DE7B-20F90CB6C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1652"/>
                <a:ext cx="133" cy="175"/>
              </a:xfrm>
              <a:custGeom>
                <a:avLst/>
                <a:gdLst>
                  <a:gd name="T0" fmla="*/ 133 w 133"/>
                  <a:gd name="T1" fmla="*/ 10 h 175"/>
                  <a:gd name="T2" fmla="*/ 127 w 133"/>
                  <a:gd name="T3" fmla="*/ 45 h 175"/>
                  <a:gd name="T4" fmla="*/ 123 w 133"/>
                  <a:gd name="T5" fmla="*/ 76 h 175"/>
                  <a:gd name="T6" fmla="*/ 111 w 133"/>
                  <a:gd name="T7" fmla="*/ 106 h 175"/>
                  <a:gd name="T8" fmla="*/ 85 w 133"/>
                  <a:gd name="T9" fmla="*/ 141 h 175"/>
                  <a:gd name="T10" fmla="*/ 51 w 133"/>
                  <a:gd name="T11" fmla="*/ 157 h 175"/>
                  <a:gd name="T12" fmla="*/ 34 w 133"/>
                  <a:gd name="T13" fmla="*/ 171 h 175"/>
                  <a:gd name="T14" fmla="*/ 9 w 133"/>
                  <a:gd name="T15" fmla="*/ 171 h 175"/>
                  <a:gd name="T16" fmla="*/ 4 w 133"/>
                  <a:gd name="T17" fmla="*/ 145 h 175"/>
                  <a:gd name="T18" fmla="*/ 33 w 133"/>
                  <a:gd name="T19" fmla="*/ 126 h 175"/>
                  <a:gd name="T20" fmla="*/ 64 w 133"/>
                  <a:gd name="T21" fmla="*/ 136 h 175"/>
                  <a:gd name="T22" fmla="*/ 96 w 133"/>
                  <a:gd name="T23" fmla="*/ 112 h 175"/>
                  <a:gd name="T24" fmla="*/ 109 w 133"/>
                  <a:gd name="T25" fmla="*/ 82 h 175"/>
                  <a:gd name="T26" fmla="*/ 117 w 133"/>
                  <a:gd name="T27" fmla="*/ 37 h 175"/>
                  <a:gd name="T28" fmla="*/ 123 w 133"/>
                  <a:gd name="T29" fmla="*/ 0 h 17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3"/>
                  <a:gd name="T46" fmla="*/ 0 h 175"/>
                  <a:gd name="T47" fmla="*/ 133 w 133"/>
                  <a:gd name="T48" fmla="*/ 175 h 17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3" h="175">
                    <a:moveTo>
                      <a:pt x="133" y="10"/>
                    </a:moveTo>
                    <a:cubicBezTo>
                      <a:pt x="131" y="22"/>
                      <a:pt x="129" y="34"/>
                      <a:pt x="127" y="45"/>
                    </a:cubicBezTo>
                    <a:cubicBezTo>
                      <a:pt x="125" y="56"/>
                      <a:pt x="126" y="66"/>
                      <a:pt x="123" y="76"/>
                    </a:cubicBezTo>
                    <a:cubicBezTo>
                      <a:pt x="120" y="86"/>
                      <a:pt x="117" y="95"/>
                      <a:pt x="111" y="106"/>
                    </a:cubicBezTo>
                    <a:cubicBezTo>
                      <a:pt x="105" y="117"/>
                      <a:pt x="95" y="133"/>
                      <a:pt x="85" y="141"/>
                    </a:cubicBezTo>
                    <a:cubicBezTo>
                      <a:pt x="75" y="149"/>
                      <a:pt x="59" y="152"/>
                      <a:pt x="51" y="157"/>
                    </a:cubicBezTo>
                    <a:cubicBezTo>
                      <a:pt x="43" y="162"/>
                      <a:pt x="41" y="169"/>
                      <a:pt x="34" y="171"/>
                    </a:cubicBezTo>
                    <a:cubicBezTo>
                      <a:pt x="27" y="173"/>
                      <a:pt x="14" y="175"/>
                      <a:pt x="9" y="171"/>
                    </a:cubicBezTo>
                    <a:cubicBezTo>
                      <a:pt x="4" y="167"/>
                      <a:pt x="0" y="152"/>
                      <a:pt x="4" y="145"/>
                    </a:cubicBezTo>
                    <a:cubicBezTo>
                      <a:pt x="8" y="138"/>
                      <a:pt x="23" y="128"/>
                      <a:pt x="33" y="126"/>
                    </a:cubicBezTo>
                    <a:cubicBezTo>
                      <a:pt x="43" y="124"/>
                      <a:pt x="54" y="138"/>
                      <a:pt x="64" y="136"/>
                    </a:cubicBezTo>
                    <a:cubicBezTo>
                      <a:pt x="74" y="134"/>
                      <a:pt x="89" y="121"/>
                      <a:pt x="96" y="112"/>
                    </a:cubicBezTo>
                    <a:cubicBezTo>
                      <a:pt x="103" y="103"/>
                      <a:pt x="106" y="94"/>
                      <a:pt x="109" y="82"/>
                    </a:cubicBezTo>
                    <a:cubicBezTo>
                      <a:pt x="112" y="70"/>
                      <a:pt x="115" y="51"/>
                      <a:pt x="117" y="37"/>
                    </a:cubicBezTo>
                    <a:cubicBezTo>
                      <a:pt x="119" y="23"/>
                      <a:pt x="121" y="11"/>
                      <a:pt x="12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8" name="Freeform 1252">
                <a:extLst>
                  <a:ext uri="{FF2B5EF4-FFF2-40B4-BE49-F238E27FC236}">
                    <a16:creationId xmlns:a16="http://schemas.microsoft.com/office/drawing/2014/main" id="{5F1058CD-459F-1A5D-BB09-89BBA3CEB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4" y="1707"/>
                <a:ext cx="191" cy="291"/>
              </a:xfrm>
              <a:custGeom>
                <a:avLst/>
                <a:gdLst>
                  <a:gd name="T0" fmla="*/ 11 w 191"/>
                  <a:gd name="T1" fmla="*/ 30 h 291"/>
                  <a:gd name="T2" fmla="*/ 20 w 191"/>
                  <a:gd name="T3" fmla="*/ 2 h 291"/>
                  <a:gd name="T4" fmla="*/ 39 w 191"/>
                  <a:gd name="T5" fmla="*/ 15 h 291"/>
                  <a:gd name="T6" fmla="*/ 51 w 191"/>
                  <a:gd name="T7" fmla="*/ 27 h 291"/>
                  <a:gd name="T8" fmla="*/ 44 w 191"/>
                  <a:gd name="T9" fmla="*/ 50 h 291"/>
                  <a:gd name="T10" fmla="*/ 27 w 191"/>
                  <a:gd name="T11" fmla="*/ 53 h 291"/>
                  <a:gd name="T12" fmla="*/ 14 w 191"/>
                  <a:gd name="T13" fmla="*/ 69 h 291"/>
                  <a:gd name="T14" fmla="*/ 39 w 191"/>
                  <a:gd name="T15" fmla="*/ 129 h 291"/>
                  <a:gd name="T16" fmla="*/ 107 w 191"/>
                  <a:gd name="T17" fmla="*/ 197 h 291"/>
                  <a:gd name="T18" fmla="*/ 150 w 191"/>
                  <a:gd name="T19" fmla="*/ 251 h 291"/>
                  <a:gd name="T20" fmla="*/ 180 w 191"/>
                  <a:gd name="T21" fmla="*/ 254 h 291"/>
                  <a:gd name="T22" fmla="*/ 191 w 191"/>
                  <a:gd name="T23" fmla="*/ 281 h 291"/>
                  <a:gd name="T24" fmla="*/ 179 w 191"/>
                  <a:gd name="T25" fmla="*/ 287 h 291"/>
                  <a:gd name="T26" fmla="*/ 159 w 191"/>
                  <a:gd name="T27" fmla="*/ 287 h 291"/>
                  <a:gd name="T28" fmla="*/ 146 w 191"/>
                  <a:gd name="T29" fmla="*/ 261 h 291"/>
                  <a:gd name="T30" fmla="*/ 119 w 191"/>
                  <a:gd name="T31" fmla="*/ 239 h 291"/>
                  <a:gd name="T32" fmla="*/ 86 w 191"/>
                  <a:gd name="T33" fmla="*/ 197 h 291"/>
                  <a:gd name="T34" fmla="*/ 63 w 191"/>
                  <a:gd name="T35" fmla="*/ 174 h 291"/>
                  <a:gd name="T36" fmla="*/ 44 w 191"/>
                  <a:gd name="T37" fmla="*/ 153 h 291"/>
                  <a:gd name="T38" fmla="*/ 20 w 191"/>
                  <a:gd name="T39" fmla="*/ 125 h 291"/>
                  <a:gd name="T40" fmla="*/ 3 w 191"/>
                  <a:gd name="T41" fmla="*/ 89 h 291"/>
                  <a:gd name="T42" fmla="*/ 3 w 191"/>
                  <a:gd name="T43" fmla="*/ 59 h 291"/>
                  <a:gd name="T44" fmla="*/ 15 w 191"/>
                  <a:gd name="T45" fmla="*/ 41 h 291"/>
                  <a:gd name="T46" fmla="*/ 11 w 191"/>
                  <a:gd name="T47" fmla="*/ 30 h 29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1"/>
                  <a:gd name="T73" fmla="*/ 0 h 291"/>
                  <a:gd name="T74" fmla="*/ 191 w 191"/>
                  <a:gd name="T75" fmla="*/ 291 h 29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1" h="291">
                    <a:moveTo>
                      <a:pt x="11" y="30"/>
                    </a:moveTo>
                    <a:cubicBezTo>
                      <a:pt x="12" y="24"/>
                      <a:pt x="15" y="4"/>
                      <a:pt x="20" y="2"/>
                    </a:cubicBezTo>
                    <a:cubicBezTo>
                      <a:pt x="25" y="0"/>
                      <a:pt x="34" y="11"/>
                      <a:pt x="39" y="15"/>
                    </a:cubicBezTo>
                    <a:cubicBezTo>
                      <a:pt x="44" y="19"/>
                      <a:pt x="50" y="21"/>
                      <a:pt x="51" y="27"/>
                    </a:cubicBezTo>
                    <a:cubicBezTo>
                      <a:pt x="52" y="33"/>
                      <a:pt x="48" y="46"/>
                      <a:pt x="44" y="50"/>
                    </a:cubicBezTo>
                    <a:cubicBezTo>
                      <a:pt x="40" y="54"/>
                      <a:pt x="32" y="50"/>
                      <a:pt x="27" y="53"/>
                    </a:cubicBezTo>
                    <a:cubicBezTo>
                      <a:pt x="22" y="56"/>
                      <a:pt x="12" y="56"/>
                      <a:pt x="14" y="69"/>
                    </a:cubicBezTo>
                    <a:cubicBezTo>
                      <a:pt x="16" y="82"/>
                      <a:pt x="24" y="108"/>
                      <a:pt x="39" y="129"/>
                    </a:cubicBezTo>
                    <a:cubicBezTo>
                      <a:pt x="54" y="150"/>
                      <a:pt x="88" y="177"/>
                      <a:pt x="107" y="197"/>
                    </a:cubicBezTo>
                    <a:cubicBezTo>
                      <a:pt x="126" y="217"/>
                      <a:pt x="138" y="242"/>
                      <a:pt x="150" y="251"/>
                    </a:cubicBezTo>
                    <a:cubicBezTo>
                      <a:pt x="162" y="260"/>
                      <a:pt x="173" y="249"/>
                      <a:pt x="180" y="254"/>
                    </a:cubicBezTo>
                    <a:cubicBezTo>
                      <a:pt x="187" y="259"/>
                      <a:pt x="191" y="276"/>
                      <a:pt x="191" y="281"/>
                    </a:cubicBezTo>
                    <a:cubicBezTo>
                      <a:pt x="191" y="286"/>
                      <a:pt x="184" y="286"/>
                      <a:pt x="179" y="287"/>
                    </a:cubicBezTo>
                    <a:cubicBezTo>
                      <a:pt x="174" y="288"/>
                      <a:pt x="165" y="291"/>
                      <a:pt x="159" y="287"/>
                    </a:cubicBezTo>
                    <a:cubicBezTo>
                      <a:pt x="153" y="283"/>
                      <a:pt x="153" y="269"/>
                      <a:pt x="146" y="261"/>
                    </a:cubicBezTo>
                    <a:cubicBezTo>
                      <a:pt x="139" y="253"/>
                      <a:pt x="129" y="250"/>
                      <a:pt x="119" y="239"/>
                    </a:cubicBezTo>
                    <a:cubicBezTo>
                      <a:pt x="109" y="228"/>
                      <a:pt x="95" y="208"/>
                      <a:pt x="86" y="197"/>
                    </a:cubicBezTo>
                    <a:cubicBezTo>
                      <a:pt x="77" y="186"/>
                      <a:pt x="70" y="181"/>
                      <a:pt x="63" y="174"/>
                    </a:cubicBezTo>
                    <a:cubicBezTo>
                      <a:pt x="56" y="167"/>
                      <a:pt x="51" y="161"/>
                      <a:pt x="44" y="153"/>
                    </a:cubicBezTo>
                    <a:cubicBezTo>
                      <a:pt x="37" y="145"/>
                      <a:pt x="27" y="136"/>
                      <a:pt x="20" y="125"/>
                    </a:cubicBezTo>
                    <a:cubicBezTo>
                      <a:pt x="13" y="114"/>
                      <a:pt x="6" y="100"/>
                      <a:pt x="3" y="89"/>
                    </a:cubicBezTo>
                    <a:cubicBezTo>
                      <a:pt x="0" y="78"/>
                      <a:pt x="1" y="67"/>
                      <a:pt x="3" y="59"/>
                    </a:cubicBezTo>
                    <a:cubicBezTo>
                      <a:pt x="5" y="51"/>
                      <a:pt x="13" y="46"/>
                      <a:pt x="15" y="41"/>
                    </a:cubicBezTo>
                    <a:cubicBezTo>
                      <a:pt x="17" y="36"/>
                      <a:pt x="10" y="36"/>
                      <a:pt x="11" y="3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39" name="Freeform 1253">
                <a:extLst>
                  <a:ext uri="{FF2B5EF4-FFF2-40B4-BE49-F238E27FC236}">
                    <a16:creationId xmlns:a16="http://schemas.microsoft.com/office/drawing/2014/main" id="{AA0B9F01-1490-F6AC-C264-647EC3557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1826"/>
                <a:ext cx="208" cy="242"/>
              </a:xfrm>
              <a:custGeom>
                <a:avLst/>
                <a:gdLst>
                  <a:gd name="T0" fmla="*/ 39 w 208"/>
                  <a:gd name="T1" fmla="*/ 45 h 242"/>
                  <a:gd name="T2" fmla="*/ 15 w 208"/>
                  <a:gd name="T3" fmla="*/ 52 h 242"/>
                  <a:gd name="T4" fmla="*/ 3 w 208"/>
                  <a:gd name="T5" fmla="*/ 36 h 242"/>
                  <a:gd name="T6" fmla="*/ 4 w 208"/>
                  <a:gd name="T7" fmla="*/ 4 h 242"/>
                  <a:gd name="T8" fmla="*/ 28 w 208"/>
                  <a:gd name="T9" fmla="*/ 9 h 242"/>
                  <a:gd name="T10" fmla="*/ 48 w 208"/>
                  <a:gd name="T11" fmla="*/ 25 h 242"/>
                  <a:gd name="T12" fmla="*/ 103 w 208"/>
                  <a:gd name="T13" fmla="*/ 12 h 242"/>
                  <a:gd name="T14" fmla="*/ 157 w 208"/>
                  <a:gd name="T15" fmla="*/ 6 h 242"/>
                  <a:gd name="T16" fmla="*/ 181 w 208"/>
                  <a:gd name="T17" fmla="*/ 39 h 242"/>
                  <a:gd name="T18" fmla="*/ 204 w 208"/>
                  <a:gd name="T19" fmla="*/ 103 h 242"/>
                  <a:gd name="T20" fmla="*/ 199 w 208"/>
                  <a:gd name="T21" fmla="*/ 172 h 242"/>
                  <a:gd name="T22" fmla="*/ 199 w 208"/>
                  <a:gd name="T23" fmla="*/ 198 h 242"/>
                  <a:gd name="T24" fmla="*/ 207 w 208"/>
                  <a:gd name="T25" fmla="*/ 210 h 242"/>
                  <a:gd name="T26" fmla="*/ 205 w 208"/>
                  <a:gd name="T27" fmla="*/ 237 h 242"/>
                  <a:gd name="T28" fmla="*/ 187 w 208"/>
                  <a:gd name="T29" fmla="*/ 241 h 242"/>
                  <a:gd name="T30" fmla="*/ 168 w 208"/>
                  <a:gd name="T31" fmla="*/ 237 h 242"/>
                  <a:gd name="T32" fmla="*/ 166 w 208"/>
                  <a:gd name="T33" fmla="*/ 214 h 242"/>
                  <a:gd name="T34" fmla="*/ 174 w 208"/>
                  <a:gd name="T35" fmla="*/ 201 h 242"/>
                  <a:gd name="T36" fmla="*/ 180 w 208"/>
                  <a:gd name="T37" fmla="*/ 192 h 242"/>
                  <a:gd name="T38" fmla="*/ 186 w 208"/>
                  <a:gd name="T39" fmla="*/ 144 h 242"/>
                  <a:gd name="T40" fmla="*/ 186 w 208"/>
                  <a:gd name="T41" fmla="*/ 84 h 242"/>
                  <a:gd name="T42" fmla="*/ 165 w 208"/>
                  <a:gd name="T43" fmla="*/ 40 h 242"/>
                  <a:gd name="T44" fmla="*/ 139 w 208"/>
                  <a:gd name="T45" fmla="*/ 21 h 242"/>
                  <a:gd name="T46" fmla="*/ 96 w 208"/>
                  <a:gd name="T47" fmla="*/ 30 h 242"/>
                  <a:gd name="T48" fmla="*/ 52 w 208"/>
                  <a:gd name="T49" fmla="*/ 42 h 242"/>
                  <a:gd name="T50" fmla="*/ 39 w 208"/>
                  <a:gd name="T51" fmla="*/ 45 h 2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8"/>
                  <a:gd name="T79" fmla="*/ 0 h 242"/>
                  <a:gd name="T80" fmla="*/ 208 w 208"/>
                  <a:gd name="T81" fmla="*/ 242 h 2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8" h="242">
                    <a:moveTo>
                      <a:pt x="39" y="45"/>
                    </a:moveTo>
                    <a:cubicBezTo>
                      <a:pt x="33" y="47"/>
                      <a:pt x="21" y="53"/>
                      <a:pt x="15" y="52"/>
                    </a:cubicBezTo>
                    <a:cubicBezTo>
                      <a:pt x="9" y="51"/>
                      <a:pt x="5" y="44"/>
                      <a:pt x="3" y="36"/>
                    </a:cubicBezTo>
                    <a:cubicBezTo>
                      <a:pt x="1" y="28"/>
                      <a:pt x="0" y="8"/>
                      <a:pt x="4" y="4"/>
                    </a:cubicBezTo>
                    <a:cubicBezTo>
                      <a:pt x="8" y="0"/>
                      <a:pt x="21" y="6"/>
                      <a:pt x="28" y="9"/>
                    </a:cubicBezTo>
                    <a:cubicBezTo>
                      <a:pt x="35" y="12"/>
                      <a:pt x="36" y="25"/>
                      <a:pt x="48" y="25"/>
                    </a:cubicBezTo>
                    <a:cubicBezTo>
                      <a:pt x="60" y="25"/>
                      <a:pt x="85" y="15"/>
                      <a:pt x="103" y="12"/>
                    </a:cubicBezTo>
                    <a:cubicBezTo>
                      <a:pt x="121" y="9"/>
                      <a:pt x="144" y="2"/>
                      <a:pt x="157" y="6"/>
                    </a:cubicBezTo>
                    <a:cubicBezTo>
                      <a:pt x="170" y="10"/>
                      <a:pt x="173" y="23"/>
                      <a:pt x="181" y="39"/>
                    </a:cubicBezTo>
                    <a:cubicBezTo>
                      <a:pt x="189" y="55"/>
                      <a:pt x="201" y="81"/>
                      <a:pt x="204" y="103"/>
                    </a:cubicBezTo>
                    <a:cubicBezTo>
                      <a:pt x="207" y="125"/>
                      <a:pt x="200" y="156"/>
                      <a:pt x="199" y="172"/>
                    </a:cubicBezTo>
                    <a:cubicBezTo>
                      <a:pt x="198" y="188"/>
                      <a:pt x="198" y="192"/>
                      <a:pt x="199" y="198"/>
                    </a:cubicBezTo>
                    <a:cubicBezTo>
                      <a:pt x="200" y="204"/>
                      <a:pt x="206" y="204"/>
                      <a:pt x="207" y="210"/>
                    </a:cubicBezTo>
                    <a:cubicBezTo>
                      <a:pt x="208" y="216"/>
                      <a:pt x="208" y="232"/>
                      <a:pt x="205" y="237"/>
                    </a:cubicBezTo>
                    <a:cubicBezTo>
                      <a:pt x="202" y="242"/>
                      <a:pt x="193" y="241"/>
                      <a:pt x="187" y="241"/>
                    </a:cubicBezTo>
                    <a:cubicBezTo>
                      <a:pt x="181" y="241"/>
                      <a:pt x="171" y="241"/>
                      <a:pt x="168" y="237"/>
                    </a:cubicBezTo>
                    <a:cubicBezTo>
                      <a:pt x="165" y="233"/>
                      <a:pt x="165" y="220"/>
                      <a:pt x="166" y="214"/>
                    </a:cubicBezTo>
                    <a:cubicBezTo>
                      <a:pt x="167" y="208"/>
                      <a:pt x="172" y="205"/>
                      <a:pt x="174" y="201"/>
                    </a:cubicBezTo>
                    <a:cubicBezTo>
                      <a:pt x="176" y="197"/>
                      <a:pt x="178" y="201"/>
                      <a:pt x="180" y="192"/>
                    </a:cubicBezTo>
                    <a:cubicBezTo>
                      <a:pt x="182" y="183"/>
                      <a:pt x="185" y="162"/>
                      <a:pt x="186" y="144"/>
                    </a:cubicBezTo>
                    <a:cubicBezTo>
                      <a:pt x="187" y="126"/>
                      <a:pt x="189" y="101"/>
                      <a:pt x="186" y="84"/>
                    </a:cubicBezTo>
                    <a:cubicBezTo>
                      <a:pt x="183" y="67"/>
                      <a:pt x="173" y="50"/>
                      <a:pt x="165" y="40"/>
                    </a:cubicBezTo>
                    <a:cubicBezTo>
                      <a:pt x="157" y="30"/>
                      <a:pt x="150" y="23"/>
                      <a:pt x="139" y="21"/>
                    </a:cubicBezTo>
                    <a:cubicBezTo>
                      <a:pt x="128" y="19"/>
                      <a:pt x="110" y="27"/>
                      <a:pt x="96" y="30"/>
                    </a:cubicBezTo>
                    <a:cubicBezTo>
                      <a:pt x="82" y="33"/>
                      <a:pt x="62" y="40"/>
                      <a:pt x="52" y="42"/>
                    </a:cubicBezTo>
                    <a:cubicBezTo>
                      <a:pt x="42" y="44"/>
                      <a:pt x="45" y="43"/>
                      <a:pt x="39" y="45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0" name="Freeform 1254">
                <a:extLst>
                  <a:ext uri="{FF2B5EF4-FFF2-40B4-BE49-F238E27FC236}">
                    <a16:creationId xmlns:a16="http://schemas.microsoft.com/office/drawing/2014/main" id="{E880C3E1-2806-BA23-53C3-9EA5CFD22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1982"/>
                <a:ext cx="94" cy="345"/>
              </a:xfrm>
              <a:custGeom>
                <a:avLst/>
                <a:gdLst>
                  <a:gd name="T0" fmla="*/ 24 w 94"/>
                  <a:gd name="T1" fmla="*/ 49 h 345"/>
                  <a:gd name="T2" fmla="*/ 9 w 94"/>
                  <a:gd name="T3" fmla="*/ 39 h 345"/>
                  <a:gd name="T4" fmla="*/ 3 w 94"/>
                  <a:gd name="T5" fmla="*/ 10 h 345"/>
                  <a:gd name="T6" fmla="*/ 30 w 94"/>
                  <a:gd name="T7" fmla="*/ 0 h 345"/>
                  <a:gd name="T8" fmla="*/ 53 w 94"/>
                  <a:gd name="T9" fmla="*/ 12 h 345"/>
                  <a:gd name="T10" fmla="*/ 45 w 94"/>
                  <a:gd name="T11" fmla="*/ 40 h 345"/>
                  <a:gd name="T12" fmla="*/ 42 w 94"/>
                  <a:gd name="T13" fmla="*/ 60 h 345"/>
                  <a:gd name="T14" fmla="*/ 62 w 94"/>
                  <a:gd name="T15" fmla="*/ 169 h 345"/>
                  <a:gd name="T16" fmla="*/ 89 w 94"/>
                  <a:gd name="T17" fmla="*/ 241 h 345"/>
                  <a:gd name="T18" fmla="*/ 92 w 94"/>
                  <a:gd name="T19" fmla="*/ 304 h 345"/>
                  <a:gd name="T20" fmla="*/ 81 w 94"/>
                  <a:gd name="T21" fmla="*/ 340 h 345"/>
                  <a:gd name="T22" fmla="*/ 50 w 94"/>
                  <a:gd name="T23" fmla="*/ 337 h 345"/>
                  <a:gd name="T24" fmla="*/ 44 w 94"/>
                  <a:gd name="T25" fmla="*/ 321 h 345"/>
                  <a:gd name="T26" fmla="*/ 42 w 94"/>
                  <a:gd name="T27" fmla="*/ 307 h 345"/>
                  <a:gd name="T28" fmla="*/ 62 w 94"/>
                  <a:gd name="T29" fmla="*/ 304 h 345"/>
                  <a:gd name="T30" fmla="*/ 72 w 94"/>
                  <a:gd name="T31" fmla="*/ 291 h 345"/>
                  <a:gd name="T32" fmla="*/ 72 w 94"/>
                  <a:gd name="T33" fmla="*/ 259 h 345"/>
                  <a:gd name="T34" fmla="*/ 65 w 94"/>
                  <a:gd name="T35" fmla="*/ 217 h 345"/>
                  <a:gd name="T36" fmla="*/ 45 w 94"/>
                  <a:gd name="T37" fmla="*/ 169 h 345"/>
                  <a:gd name="T38" fmla="*/ 33 w 94"/>
                  <a:gd name="T39" fmla="*/ 106 h 345"/>
                  <a:gd name="T40" fmla="*/ 24 w 94"/>
                  <a:gd name="T41" fmla="*/ 49 h 34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4"/>
                  <a:gd name="T64" fmla="*/ 0 h 345"/>
                  <a:gd name="T65" fmla="*/ 94 w 94"/>
                  <a:gd name="T66" fmla="*/ 345 h 34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4" h="345">
                    <a:moveTo>
                      <a:pt x="24" y="49"/>
                    </a:moveTo>
                    <a:cubicBezTo>
                      <a:pt x="20" y="38"/>
                      <a:pt x="12" y="45"/>
                      <a:pt x="9" y="39"/>
                    </a:cubicBezTo>
                    <a:cubicBezTo>
                      <a:pt x="6" y="33"/>
                      <a:pt x="0" y="16"/>
                      <a:pt x="3" y="10"/>
                    </a:cubicBezTo>
                    <a:cubicBezTo>
                      <a:pt x="6" y="4"/>
                      <a:pt x="22" y="0"/>
                      <a:pt x="30" y="0"/>
                    </a:cubicBezTo>
                    <a:cubicBezTo>
                      <a:pt x="38" y="0"/>
                      <a:pt x="51" y="5"/>
                      <a:pt x="53" y="12"/>
                    </a:cubicBezTo>
                    <a:cubicBezTo>
                      <a:pt x="55" y="19"/>
                      <a:pt x="47" y="32"/>
                      <a:pt x="45" y="40"/>
                    </a:cubicBezTo>
                    <a:cubicBezTo>
                      <a:pt x="43" y="48"/>
                      <a:pt x="39" y="39"/>
                      <a:pt x="42" y="60"/>
                    </a:cubicBezTo>
                    <a:cubicBezTo>
                      <a:pt x="45" y="81"/>
                      <a:pt x="54" y="139"/>
                      <a:pt x="62" y="169"/>
                    </a:cubicBezTo>
                    <a:cubicBezTo>
                      <a:pt x="70" y="199"/>
                      <a:pt x="84" y="219"/>
                      <a:pt x="89" y="241"/>
                    </a:cubicBezTo>
                    <a:cubicBezTo>
                      <a:pt x="94" y="263"/>
                      <a:pt x="93" y="288"/>
                      <a:pt x="92" y="304"/>
                    </a:cubicBezTo>
                    <a:cubicBezTo>
                      <a:pt x="91" y="320"/>
                      <a:pt x="88" y="335"/>
                      <a:pt x="81" y="340"/>
                    </a:cubicBezTo>
                    <a:cubicBezTo>
                      <a:pt x="74" y="345"/>
                      <a:pt x="56" y="340"/>
                      <a:pt x="50" y="337"/>
                    </a:cubicBezTo>
                    <a:cubicBezTo>
                      <a:pt x="44" y="334"/>
                      <a:pt x="45" y="326"/>
                      <a:pt x="44" y="321"/>
                    </a:cubicBezTo>
                    <a:cubicBezTo>
                      <a:pt x="43" y="316"/>
                      <a:pt x="39" y="310"/>
                      <a:pt x="42" y="307"/>
                    </a:cubicBezTo>
                    <a:cubicBezTo>
                      <a:pt x="45" y="304"/>
                      <a:pt x="57" y="307"/>
                      <a:pt x="62" y="304"/>
                    </a:cubicBezTo>
                    <a:cubicBezTo>
                      <a:pt x="67" y="301"/>
                      <a:pt x="70" y="298"/>
                      <a:pt x="72" y="291"/>
                    </a:cubicBezTo>
                    <a:cubicBezTo>
                      <a:pt x="74" y="284"/>
                      <a:pt x="73" y="271"/>
                      <a:pt x="72" y="259"/>
                    </a:cubicBezTo>
                    <a:cubicBezTo>
                      <a:pt x="71" y="247"/>
                      <a:pt x="70" y="232"/>
                      <a:pt x="65" y="217"/>
                    </a:cubicBezTo>
                    <a:cubicBezTo>
                      <a:pt x="60" y="202"/>
                      <a:pt x="50" y="187"/>
                      <a:pt x="45" y="169"/>
                    </a:cubicBezTo>
                    <a:cubicBezTo>
                      <a:pt x="40" y="151"/>
                      <a:pt x="36" y="127"/>
                      <a:pt x="33" y="106"/>
                    </a:cubicBezTo>
                    <a:cubicBezTo>
                      <a:pt x="30" y="85"/>
                      <a:pt x="28" y="60"/>
                      <a:pt x="24" y="49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1" name="Freeform 1255">
                <a:extLst>
                  <a:ext uri="{FF2B5EF4-FFF2-40B4-BE49-F238E27FC236}">
                    <a16:creationId xmlns:a16="http://schemas.microsoft.com/office/drawing/2014/main" id="{27A526C7-58CA-303A-131B-0E88BEA58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0" y="1961"/>
                <a:ext cx="104" cy="202"/>
              </a:xfrm>
              <a:custGeom>
                <a:avLst/>
                <a:gdLst>
                  <a:gd name="T0" fmla="*/ 18 w 104"/>
                  <a:gd name="T1" fmla="*/ 6 h 202"/>
                  <a:gd name="T2" fmla="*/ 42 w 104"/>
                  <a:gd name="T3" fmla="*/ 4 h 202"/>
                  <a:gd name="T4" fmla="*/ 50 w 104"/>
                  <a:gd name="T5" fmla="*/ 33 h 202"/>
                  <a:gd name="T6" fmla="*/ 29 w 104"/>
                  <a:gd name="T7" fmla="*/ 45 h 202"/>
                  <a:gd name="T8" fmla="*/ 18 w 104"/>
                  <a:gd name="T9" fmla="*/ 79 h 202"/>
                  <a:gd name="T10" fmla="*/ 71 w 104"/>
                  <a:gd name="T11" fmla="*/ 151 h 202"/>
                  <a:gd name="T12" fmla="*/ 99 w 104"/>
                  <a:gd name="T13" fmla="*/ 181 h 202"/>
                  <a:gd name="T14" fmla="*/ 99 w 104"/>
                  <a:gd name="T15" fmla="*/ 202 h 202"/>
                  <a:gd name="T16" fmla="*/ 72 w 104"/>
                  <a:gd name="T17" fmla="*/ 181 h 202"/>
                  <a:gd name="T18" fmla="*/ 35 w 104"/>
                  <a:gd name="T19" fmla="*/ 142 h 202"/>
                  <a:gd name="T20" fmla="*/ 15 w 104"/>
                  <a:gd name="T21" fmla="*/ 108 h 202"/>
                  <a:gd name="T22" fmla="*/ 0 w 104"/>
                  <a:gd name="T23" fmla="*/ 76 h 202"/>
                  <a:gd name="T24" fmla="*/ 14 w 104"/>
                  <a:gd name="T25" fmla="*/ 36 h 202"/>
                  <a:gd name="T26" fmla="*/ 3 w 104"/>
                  <a:gd name="T27" fmla="*/ 19 h 202"/>
                  <a:gd name="T28" fmla="*/ 27 w 104"/>
                  <a:gd name="T29" fmla="*/ 0 h 20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4"/>
                  <a:gd name="T46" fmla="*/ 0 h 202"/>
                  <a:gd name="T47" fmla="*/ 104 w 104"/>
                  <a:gd name="T48" fmla="*/ 202 h 20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4" h="202">
                    <a:moveTo>
                      <a:pt x="18" y="6"/>
                    </a:moveTo>
                    <a:cubicBezTo>
                      <a:pt x="27" y="3"/>
                      <a:pt x="37" y="0"/>
                      <a:pt x="42" y="4"/>
                    </a:cubicBezTo>
                    <a:cubicBezTo>
                      <a:pt x="47" y="8"/>
                      <a:pt x="52" y="26"/>
                      <a:pt x="50" y="33"/>
                    </a:cubicBezTo>
                    <a:cubicBezTo>
                      <a:pt x="48" y="40"/>
                      <a:pt x="34" y="37"/>
                      <a:pt x="29" y="45"/>
                    </a:cubicBezTo>
                    <a:cubicBezTo>
                      <a:pt x="24" y="53"/>
                      <a:pt x="11" y="61"/>
                      <a:pt x="18" y="79"/>
                    </a:cubicBezTo>
                    <a:cubicBezTo>
                      <a:pt x="25" y="97"/>
                      <a:pt x="58" y="134"/>
                      <a:pt x="71" y="151"/>
                    </a:cubicBezTo>
                    <a:cubicBezTo>
                      <a:pt x="84" y="168"/>
                      <a:pt x="94" y="172"/>
                      <a:pt x="99" y="181"/>
                    </a:cubicBezTo>
                    <a:cubicBezTo>
                      <a:pt x="104" y="190"/>
                      <a:pt x="103" y="202"/>
                      <a:pt x="99" y="202"/>
                    </a:cubicBezTo>
                    <a:cubicBezTo>
                      <a:pt x="95" y="202"/>
                      <a:pt x="83" y="191"/>
                      <a:pt x="72" y="181"/>
                    </a:cubicBezTo>
                    <a:cubicBezTo>
                      <a:pt x="61" y="171"/>
                      <a:pt x="44" y="154"/>
                      <a:pt x="35" y="142"/>
                    </a:cubicBezTo>
                    <a:cubicBezTo>
                      <a:pt x="26" y="130"/>
                      <a:pt x="21" y="119"/>
                      <a:pt x="15" y="108"/>
                    </a:cubicBezTo>
                    <a:cubicBezTo>
                      <a:pt x="9" y="97"/>
                      <a:pt x="0" y="88"/>
                      <a:pt x="0" y="76"/>
                    </a:cubicBezTo>
                    <a:cubicBezTo>
                      <a:pt x="0" y="64"/>
                      <a:pt x="14" y="45"/>
                      <a:pt x="14" y="36"/>
                    </a:cubicBezTo>
                    <a:cubicBezTo>
                      <a:pt x="14" y="27"/>
                      <a:pt x="1" y="25"/>
                      <a:pt x="3" y="19"/>
                    </a:cubicBezTo>
                    <a:cubicBezTo>
                      <a:pt x="5" y="13"/>
                      <a:pt x="16" y="6"/>
                      <a:pt x="27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2" name="Freeform 1256">
                <a:extLst>
                  <a:ext uri="{FF2B5EF4-FFF2-40B4-BE49-F238E27FC236}">
                    <a16:creationId xmlns:a16="http://schemas.microsoft.com/office/drawing/2014/main" id="{6F2580E5-46F6-0444-0F36-983E3E73A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7" y="2133"/>
                <a:ext cx="120" cy="203"/>
              </a:xfrm>
              <a:custGeom>
                <a:avLst/>
                <a:gdLst>
                  <a:gd name="T0" fmla="*/ 115 w 120"/>
                  <a:gd name="T1" fmla="*/ 12 h 203"/>
                  <a:gd name="T2" fmla="*/ 109 w 120"/>
                  <a:gd name="T3" fmla="*/ 20 h 203"/>
                  <a:gd name="T4" fmla="*/ 46 w 120"/>
                  <a:gd name="T5" fmla="*/ 75 h 203"/>
                  <a:gd name="T6" fmla="*/ 21 w 120"/>
                  <a:gd name="T7" fmla="*/ 123 h 203"/>
                  <a:gd name="T8" fmla="*/ 22 w 120"/>
                  <a:gd name="T9" fmla="*/ 152 h 203"/>
                  <a:gd name="T10" fmla="*/ 39 w 120"/>
                  <a:gd name="T11" fmla="*/ 164 h 203"/>
                  <a:gd name="T12" fmla="*/ 42 w 120"/>
                  <a:gd name="T13" fmla="*/ 183 h 203"/>
                  <a:gd name="T14" fmla="*/ 37 w 120"/>
                  <a:gd name="T15" fmla="*/ 200 h 203"/>
                  <a:gd name="T16" fmla="*/ 12 w 120"/>
                  <a:gd name="T17" fmla="*/ 201 h 203"/>
                  <a:gd name="T18" fmla="*/ 1 w 120"/>
                  <a:gd name="T19" fmla="*/ 186 h 203"/>
                  <a:gd name="T20" fmla="*/ 4 w 120"/>
                  <a:gd name="T21" fmla="*/ 159 h 203"/>
                  <a:gd name="T22" fmla="*/ 4 w 120"/>
                  <a:gd name="T23" fmla="*/ 119 h 203"/>
                  <a:gd name="T24" fmla="*/ 15 w 120"/>
                  <a:gd name="T25" fmla="*/ 83 h 203"/>
                  <a:gd name="T26" fmla="*/ 69 w 120"/>
                  <a:gd name="T27" fmla="*/ 29 h 203"/>
                  <a:gd name="T28" fmla="*/ 103 w 120"/>
                  <a:gd name="T29" fmla="*/ 0 h 20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203"/>
                  <a:gd name="T47" fmla="*/ 120 w 120"/>
                  <a:gd name="T48" fmla="*/ 203 h 20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203">
                    <a:moveTo>
                      <a:pt x="115" y="12"/>
                    </a:moveTo>
                    <a:cubicBezTo>
                      <a:pt x="117" y="11"/>
                      <a:pt x="120" y="10"/>
                      <a:pt x="109" y="20"/>
                    </a:cubicBezTo>
                    <a:cubicBezTo>
                      <a:pt x="98" y="30"/>
                      <a:pt x="61" y="58"/>
                      <a:pt x="46" y="75"/>
                    </a:cubicBezTo>
                    <a:cubicBezTo>
                      <a:pt x="31" y="92"/>
                      <a:pt x="25" y="110"/>
                      <a:pt x="21" y="123"/>
                    </a:cubicBezTo>
                    <a:cubicBezTo>
                      <a:pt x="17" y="136"/>
                      <a:pt x="19" y="145"/>
                      <a:pt x="22" y="152"/>
                    </a:cubicBezTo>
                    <a:cubicBezTo>
                      <a:pt x="25" y="159"/>
                      <a:pt x="36" y="159"/>
                      <a:pt x="39" y="164"/>
                    </a:cubicBezTo>
                    <a:cubicBezTo>
                      <a:pt x="42" y="169"/>
                      <a:pt x="42" y="177"/>
                      <a:pt x="42" y="183"/>
                    </a:cubicBezTo>
                    <a:cubicBezTo>
                      <a:pt x="42" y="189"/>
                      <a:pt x="42" y="197"/>
                      <a:pt x="37" y="200"/>
                    </a:cubicBezTo>
                    <a:cubicBezTo>
                      <a:pt x="32" y="203"/>
                      <a:pt x="18" y="203"/>
                      <a:pt x="12" y="201"/>
                    </a:cubicBezTo>
                    <a:cubicBezTo>
                      <a:pt x="6" y="199"/>
                      <a:pt x="2" y="193"/>
                      <a:pt x="1" y="186"/>
                    </a:cubicBezTo>
                    <a:cubicBezTo>
                      <a:pt x="0" y="179"/>
                      <a:pt x="4" y="170"/>
                      <a:pt x="4" y="159"/>
                    </a:cubicBezTo>
                    <a:cubicBezTo>
                      <a:pt x="4" y="148"/>
                      <a:pt x="2" y="132"/>
                      <a:pt x="4" y="119"/>
                    </a:cubicBezTo>
                    <a:cubicBezTo>
                      <a:pt x="6" y="106"/>
                      <a:pt x="4" y="98"/>
                      <a:pt x="15" y="83"/>
                    </a:cubicBezTo>
                    <a:cubicBezTo>
                      <a:pt x="26" y="68"/>
                      <a:pt x="54" y="43"/>
                      <a:pt x="69" y="29"/>
                    </a:cubicBezTo>
                    <a:cubicBezTo>
                      <a:pt x="84" y="15"/>
                      <a:pt x="93" y="7"/>
                      <a:pt x="10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3" name="Freeform 1257">
                <a:extLst>
                  <a:ext uri="{FF2B5EF4-FFF2-40B4-BE49-F238E27FC236}">
                    <a16:creationId xmlns:a16="http://schemas.microsoft.com/office/drawing/2014/main" id="{20C8EED3-2491-16B6-E8DE-840EA1F72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507"/>
                <a:ext cx="93" cy="376"/>
              </a:xfrm>
              <a:custGeom>
                <a:avLst/>
                <a:gdLst>
                  <a:gd name="T0" fmla="*/ 72 w 93"/>
                  <a:gd name="T1" fmla="*/ 51 h 376"/>
                  <a:gd name="T2" fmla="*/ 45 w 93"/>
                  <a:gd name="T3" fmla="*/ 36 h 376"/>
                  <a:gd name="T4" fmla="*/ 45 w 93"/>
                  <a:gd name="T5" fmla="*/ 10 h 376"/>
                  <a:gd name="T6" fmla="*/ 66 w 93"/>
                  <a:gd name="T7" fmla="*/ 1 h 376"/>
                  <a:gd name="T8" fmla="*/ 84 w 93"/>
                  <a:gd name="T9" fmla="*/ 16 h 376"/>
                  <a:gd name="T10" fmla="*/ 85 w 93"/>
                  <a:gd name="T11" fmla="*/ 45 h 376"/>
                  <a:gd name="T12" fmla="*/ 88 w 93"/>
                  <a:gd name="T13" fmla="*/ 66 h 376"/>
                  <a:gd name="T14" fmla="*/ 90 w 93"/>
                  <a:gd name="T15" fmla="*/ 105 h 376"/>
                  <a:gd name="T16" fmla="*/ 87 w 93"/>
                  <a:gd name="T17" fmla="*/ 145 h 376"/>
                  <a:gd name="T18" fmla="*/ 55 w 93"/>
                  <a:gd name="T19" fmla="*/ 213 h 376"/>
                  <a:gd name="T20" fmla="*/ 19 w 93"/>
                  <a:gd name="T21" fmla="*/ 268 h 376"/>
                  <a:gd name="T22" fmla="*/ 33 w 93"/>
                  <a:gd name="T23" fmla="*/ 322 h 376"/>
                  <a:gd name="T24" fmla="*/ 42 w 93"/>
                  <a:gd name="T25" fmla="*/ 333 h 376"/>
                  <a:gd name="T26" fmla="*/ 63 w 93"/>
                  <a:gd name="T27" fmla="*/ 357 h 376"/>
                  <a:gd name="T28" fmla="*/ 39 w 93"/>
                  <a:gd name="T29" fmla="*/ 375 h 376"/>
                  <a:gd name="T30" fmla="*/ 25 w 93"/>
                  <a:gd name="T31" fmla="*/ 364 h 376"/>
                  <a:gd name="T32" fmla="*/ 15 w 93"/>
                  <a:gd name="T33" fmla="*/ 343 h 376"/>
                  <a:gd name="T34" fmla="*/ 15 w 93"/>
                  <a:gd name="T35" fmla="*/ 328 h 376"/>
                  <a:gd name="T36" fmla="*/ 0 w 93"/>
                  <a:gd name="T37" fmla="*/ 282 h 376"/>
                  <a:gd name="T38" fmla="*/ 16 w 93"/>
                  <a:gd name="T39" fmla="*/ 232 h 376"/>
                  <a:gd name="T40" fmla="*/ 57 w 93"/>
                  <a:gd name="T41" fmla="*/ 180 h 376"/>
                  <a:gd name="T42" fmla="*/ 76 w 93"/>
                  <a:gd name="T43" fmla="*/ 121 h 376"/>
                  <a:gd name="T44" fmla="*/ 72 w 93"/>
                  <a:gd name="T45" fmla="*/ 51 h 37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3"/>
                  <a:gd name="T70" fmla="*/ 0 h 376"/>
                  <a:gd name="T71" fmla="*/ 93 w 93"/>
                  <a:gd name="T72" fmla="*/ 376 h 37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3" h="376">
                    <a:moveTo>
                      <a:pt x="72" y="51"/>
                    </a:moveTo>
                    <a:cubicBezTo>
                      <a:pt x="67" y="37"/>
                      <a:pt x="49" y="43"/>
                      <a:pt x="45" y="36"/>
                    </a:cubicBezTo>
                    <a:cubicBezTo>
                      <a:pt x="41" y="29"/>
                      <a:pt x="42" y="16"/>
                      <a:pt x="45" y="10"/>
                    </a:cubicBezTo>
                    <a:cubicBezTo>
                      <a:pt x="48" y="4"/>
                      <a:pt x="60" y="0"/>
                      <a:pt x="66" y="1"/>
                    </a:cubicBezTo>
                    <a:cubicBezTo>
                      <a:pt x="72" y="2"/>
                      <a:pt x="81" y="9"/>
                      <a:pt x="84" y="16"/>
                    </a:cubicBezTo>
                    <a:cubicBezTo>
                      <a:pt x="87" y="23"/>
                      <a:pt x="84" y="37"/>
                      <a:pt x="85" y="45"/>
                    </a:cubicBezTo>
                    <a:cubicBezTo>
                      <a:pt x="86" y="53"/>
                      <a:pt x="87" y="56"/>
                      <a:pt x="88" y="66"/>
                    </a:cubicBezTo>
                    <a:cubicBezTo>
                      <a:pt x="89" y="76"/>
                      <a:pt x="90" y="92"/>
                      <a:pt x="90" y="105"/>
                    </a:cubicBezTo>
                    <a:cubicBezTo>
                      <a:pt x="90" y="118"/>
                      <a:pt x="93" y="127"/>
                      <a:pt x="87" y="145"/>
                    </a:cubicBezTo>
                    <a:cubicBezTo>
                      <a:pt x="81" y="163"/>
                      <a:pt x="66" y="193"/>
                      <a:pt x="55" y="213"/>
                    </a:cubicBezTo>
                    <a:cubicBezTo>
                      <a:pt x="44" y="233"/>
                      <a:pt x="23" y="250"/>
                      <a:pt x="19" y="268"/>
                    </a:cubicBezTo>
                    <a:cubicBezTo>
                      <a:pt x="15" y="286"/>
                      <a:pt x="29" y="311"/>
                      <a:pt x="33" y="322"/>
                    </a:cubicBezTo>
                    <a:cubicBezTo>
                      <a:pt x="37" y="333"/>
                      <a:pt x="37" y="327"/>
                      <a:pt x="42" y="333"/>
                    </a:cubicBezTo>
                    <a:cubicBezTo>
                      <a:pt x="47" y="339"/>
                      <a:pt x="63" y="350"/>
                      <a:pt x="63" y="357"/>
                    </a:cubicBezTo>
                    <a:cubicBezTo>
                      <a:pt x="63" y="364"/>
                      <a:pt x="45" y="374"/>
                      <a:pt x="39" y="375"/>
                    </a:cubicBezTo>
                    <a:cubicBezTo>
                      <a:pt x="33" y="376"/>
                      <a:pt x="29" y="369"/>
                      <a:pt x="25" y="364"/>
                    </a:cubicBezTo>
                    <a:cubicBezTo>
                      <a:pt x="21" y="359"/>
                      <a:pt x="17" y="349"/>
                      <a:pt x="15" y="343"/>
                    </a:cubicBezTo>
                    <a:cubicBezTo>
                      <a:pt x="13" y="337"/>
                      <a:pt x="17" y="338"/>
                      <a:pt x="15" y="328"/>
                    </a:cubicBezTo>
                    <a:cubicBezTo>
                      <a:pt x="13" y="318"/>
                      <a:pt x="0" y="298"/>
                      <a:pt x="0" y="282"/>
                    </a:cubicBezTo>
                    <a:cubicBezTo>
                      <a:pt x="0" y="266"/>
                      <a:pt x="6" y="249"/>
                      <a:pt x="16" y="232"/>
                    </a:cubicBezTo>
                    <a:cubicBezTo>
                      <a:pt x="26" y="215"/>
                      <a:pt x="47" y="199"/>
                      <a:pt x="57" y="180"/>
                    </a:cubicBezTo>
                    <a:cubicBezTo>
                      <a:pt x="67" y="161"/>
                      <a:pt x="73" y="143"/>
                      <a:pt x="76" y="121"/>
                    </a:cubicBezTo>
                    <a:cubicBezTo>
                      <a:pt x="79" y="99"/>
                      <a:pt x="77" y="65"/>
                      <a:pt x="72" y="51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4" name="Freeform 1258">
                <a:extLst>
                  <a:ext uri="{FF2B5EF4-FFF2-40B4-BE49-F238E27FC236}">
                    <a16:creationId xmlns:a16="http://schemas.microsoft.com/office/drawing/2014/main" id="{90C22073-CA6D-334D-6A6B-EB4721D7B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588"/>
                <a:ext cx="152" cy="362"/>
              </a:xfrm>
              <a:custGeom>
                <a:avLst/>
                <a:gdLst>
                  <a:gd name="T0" fmla="*/ 2 w 152"/>
                  <a:gd name="T1" fmla="*/ 48 h 362"/>
                  <a:gd name="T2" fmla="*/ 7 w 152"/>
                  <a:gd name="T3" fmla="*/ 10 h 362"/>
                  <a:gd name="T4" fmla="*/ 37 w 152"/>
                  <a:gd name="T5" fmla="*/ 1 h 362"/>
                  <a:gd name="T6" fmla="*/ 47 w 152"/>
                  <a:gd name="T7" fmla="*/ 19 h 362"/>
                  <a:gd name="T8" fmla="*/ 38 w 152"/>
                  <a:gd name="T9" fmla="*/ 45 h 362"/>
                  <a:gd name="T10" fmla="*/ 14 w 152"/>
                  <a:gd name="T11" fmla="*/ 61 h 362"/>
                  <a:gd name="T12" fmla="*/ 34 w 152"/>
                  <a:gd name="T13" fmla="*/ 118 h 362"/>
                  <a:gd name="T14" fmla="*/ 112 w 152"/>
                  <a:gd name="T15" fmla="*/ 190 h 362"/>
                  <a:gd name="T16" fmla="*/ 136 w 152"/>
                  <a:gd name="T17" fmla="*/ 241 h 362"/>
                  <a:gd name="T18" fmla="*/ 142 w 152"/>
                  <a:gd name="T19" fmla="*/ 312 h 362"/>
                  <a:gd name="T20" fmla="*/ 151 w 152"/>
                  <a:gd name="T21" fmla="*/ 328 h 362"/>
                  <a:gd name="T22" fmla="*/ 146 w 152"/>
                  <a:gd name="T23" fmla="*/ 349 h 362"/>
                  <a:gd name="T24" fmla="*/ 125 w 152"/>
                  <a:gd name="T25" fmla="*/ 361 h 362"/>
                  <a:gd name="T26" fmla="*/ 106 w 152"/>
                  <a:gd name="T27" fmla="*/ 357 h 362"/>
                  <a:gd name="T28" fmla="*/ 101 w 152"/>
                  <a:gd name="T29" fmla="*/ 345 h 362"/>
                  <a:gd name="T30" fmla="*/ 106 w 152"/>
                  <a:gd name="T31" fmla="*/ 327 h 362"/>
                  <a:gd name="T32" fmla="*/ 118 w 152"/>
                  <a:gd name="T33" fmla="*/ 321 h 362"/>
                  <a:gd name="T34" fmla="*/ 122 w 152"/>
                  <a:gd name="T35" fmla="*/ 310 h 362"/>
                  <a:gd name="T36" fmla="*/ 121 w 152"/>
                  <a:gd name="T37" fmla="*/ 256 h 362"/>
                  <a:gd name="T38" fmla="*/ 107 w 152"/>
                  <a:gd name="T39" fmla="*/ 204 h 362"/>
                  <a:gd name="T40" fmla="*/ 64 w 152"/>
                  <a:gd name="T41" fmla="*/ 168 h 362"/>
                  <a:gd name="T42" fmla="*/ 23 w 152"/>
                  <a:gd name="T43" fmla="*/ 133 h 362"/>
                  <a:gd name="T44" fmla="*/ 8 w 152"/>
                  <a:gd name="T45" fmla="*/ 93 h 362"/>
                  <a:gd name="T46" fmla="*/ 1 w 152"/>
                  <a:gd name="T47" fmla="*/ 79 h 362"/>
                  <a:gd name="T48" fmla="*/ 2 w 152"/>
                  <a:gd name="T49" fmla="*/ 48 h 36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2"/>
                  <a:gd name="T76" fmla="*/ 0 h 362"/>
                  <a:gd name="T77" fmla="*/ 152 w 152"/>
                  <a:gd name="T78" fmla="*/ 362 h 36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2" h="362">
                    <a:moveTo>
                      <a:pt x="2" y="48"/>
                    </a:moveTo>
                    <a:cubicBezTo>
                      <a:pt x="3" y="37"/>
                      <a:pt x="1" y="18"/>
                      <a:pt x="7" y="10"/>
                    </a:cubicBezTo>
                    <a:cubicBezTo>
                      <a:pt x="13" y="2"/>
                      <a:pt x="30" y="0"/>
                      <a:pt x="37" y="1"/>
                    </a:cubicBezTo>
                    <a:cubicBezTo>
                      <a:pt x="44" y="2"/>
                      <a:pt x="47" y="12"/>
                      <a:pt x="47" y="19"/>
                    </a:cubicBezTo>
                    <a:cubicBezTo>
                      <a:pt x="47" y="26"/>
                      <a:pt x="43" y="38"/>
                      <a:pt x="38" y="45"/>
                    </a:cubicBezTo>
                    <a:cubicBezTo>
                      <a:pt x="33" y="52"/>
                      <a:pt x="15" y="49"/>
                      <a:pt x="14" y="61"/>
                    </a:cubicBezTo>
                    <a:cubicBezTo>
                      <a:pt x="13" y="73"/>
                      <a:pt x="18" y="97"/>
                      <a:pt x="34" y="118"/>
                    </a:cubicBezTo>
                    <a:cubicBezTo>
                      <a:pt x="50" y="139"/>
                      <a:pt x="95" y="170"/>
                      <a:pt x="112" y="190"/>
                    </a:cubicBezTo>
                    <a:cubicBezTo>
                      <a:pt x="129" y="210"/>
                      <a:pt x="131" y="221"/>
                      <a:pt x="136" y="241"/>
                    </a:cubicBezTo>
                    <a:cubicBezTo>
                      <a:pt x="141" y="261"/>
                      <a:pt x="140" y="298"/>
                      <a:pt x="142" y="312"/>
                    </a:cubicBezTo>
                    <a:cubicBezTo>
                      <a:pt x="144" y="326"/>
                      <a:pt x="150" y="322"/>
                      <a:pt x="151" y="328"/>
                    </a:cubicBezTo>
                    <a:cubicBezTo>
                      <a:pt x="152" y="334"/>
                      <a:pt x="150" y="343"/>
                      <a:pt x="146" y="349"/>
                    </a:cubicBezTo>
                    <a:cubicBezTo>
                      <a:pt x="142" y="355"/>
                      <a:pt x="132" y="360"/>
                      <a:pt x="125" y="361"/>
                    </a:cubicBezTo>
                    <a:cubicBezTo>
                      <a:pt x="118" y="362"/>
                      <a:pt x="110" y="360"/>
                      <a:pt x="106" y="357"/>
                    </a:cubicBezTo>
                    <a:cubicBezTo>
                      <a:pt x="102" y="354"/>
                      <a:pt x="101" y="350"/>
                      <a:pt x="101" y="345"/>
                    </a:cubicBezTo>
                    <a:cubicBezTo>
                      <a:pt x="101" y="340"/>
                      <a:pt x="103" y="331"/>
                      <a:pt x="106" y="327"/>
                    </a:cubicBezTo>
                    <a:cubicBezTo>
                      <a:pt x="109" y="323"/>
                      <a:pt x="115" y="324"/>
                      <a:pt x="118" y="321"/>
                    </a:cubicBezTo>
                    <a:cubicBezTo>
                      <a:pt x="121" y="318"/>
                      <a:pt x="122" y="321"/>
                      <a:pt x="122" y="310"/>
                    </a:cubicBezTo>
                    <a:cubicBezTo>
                      <a:pt x="122" y="299"/>
                      <a:pt x="123" y="274"/>
                      <a:pt x="121" y="256"/>
                    </a:cubicBezTo>
                    <a:cubicBezTo>
                      <a:pt x="119" y="238"/>
                      <a:pt x="116" y="219"/>
                      <a:pt x="107" y="204"/>
                    </a:cubicBezTo>
                    <a:cubicBezTo>
                      <a:pt x="98" y="189"/>
                      <a:pt x="78" y="180"/>
                      <a:pt x="64" y="168"/>
                    </a:cubicBezTo>
                    <a:cubicBezTo>
                      <a:pt x="50" y="156"/>
                      <a:pt x="32" y="145"/>
                      <a:pt x="23" y="133"/>
                    </a:cubicBezTo>
                    <a:cubicBezTo>
                      <a:pt x="14" y="121"/>
                      <a:pt x="12" y="102"/>
                      <a:pt x="8" y="93"/>
                    </a:cubicBezTo>
                    <a:cubicBezTo>
                      <a:pt x="4" y="84"/>
                      <a:pt x="2" y="86"/>
                      <a:pt x="1" y="79"/>
                    </a:cubicBezTo>
                    <a:cubicBezTo>
                      <a:pt x="0" y="72"/>
                      <a:pt x="1" y="59"/>
                      <a:pt x="2" y="48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5" name="Freeform 1259">
                <a:extLst>
                  <a:ext uri="{FF2B5EF4-FFF2-40B4-BE49-F238E27FC236}">
                    <a16:creationId xmlns:a16="http://schemas.microsoft.com/office/drawing/2014/main" id="{496B0CA5-F3D9-148D-1E07-26F5274EF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836"/>
                <a:ext cx="155" cy="365"/>
              </a:xfrm>
              <a:custGeom>
                <a:avLst/>
                <a:gdLst>
                  <a:gd name="T0" fmla="*/ 117 w 155"/>
                  <a:gd name="T1" fmla="*/ 49 h 365"/>
                  <a:gd name="T2" fmla="*/ 105 w 155"/>
                  <a:gd name="T3" fmla="*/ 28 h 365"/>
                  <a:gd name="T4" fmla="*/ 111 w 155"/>
                  <a:gd name="T5" fmla="*/ 7 h 365"/>
                  <a:gd name="T6" fmla="*/ 135 w 155"/>
                  <a:gd name="T7" fmla="*/ 2 h 365"/>
                  <a:gd name="T8" fmla="*/ 147 w 155"/>
                  <a:gd name="T9" fmla="*/ 22 h 365"/>
                  <a:gd name="T10" fmla="*/ 152 w 155"/>
                  <a:gd name="T11" fmla="*/ 49 h 365"/>
                  <a:gd name="T12" fmla="*/ 129 w 155"/>
                  <a:gd name="T13" fmla="*/ 59 h 365"/>
                  <a:gd name="T14" fmla="*/ 137 w 155"/>
                  <a:gd name="T15" fmla="*/ 95 h 365"/>
                  <a:gd name="T16" fmla="*/ 128 w 155"/>
                  <a:gd name="T17" fmla="*/ 157 h 365"/>
                  <a:gd name="T18" fmla="*/ 74 w 155"/>
                  <a:gd name="T19" fmla="*/ 209 h 365"/>
                  <a:gd name="T20" fmla="*/ 24 w 155"/>
                  <a:gd name="T21" fmla="*/ 247 h 365"/>
                  <a:gd name="T22" fmla="*/ 23 w 155"/>
                  <a:gd name="T23" fmla="*/ 299 h 365"/>
                  <a:gd name="T24" fmla="*/ 39 w 155"/>
                  <a:gd name="T25" fmla="*/ 319 h 365"/>
                  <a:gd name="T26" fmla="*/ 54 w 155"/>
                  <a:gd name="T27" fmla="*/ 338 h 365"/>
                  <a:gd name="T28" fmla="*/ 39 w 155"/>
                  <a:gd name="T29" fmla="*/ 362 h 365"/>
                  <a:gd name="T30" fmla="*/ 20 w 155"/>
                  <a:gd name="T31" fmla="*/ 359 h 365"/>
                  <a:gd name="T32" fmla="*/ 5 w 155"/>
                  <a:gd name="T33" fmla="*/ 347 h 365"/>
                  <a:gd name="T34" fmla="*/ 0 w 155"/>
                  <a:gd name="T35" fmla="*/ 310 h 365"/>
                  <a:gd name="T36" fmla="*/ 6 w 155"/>
                  <a:gd name="T37" fmla="*/ 275 h 365"/>
                  <a:gd name="T38" fmla="*/ 9 w 155"/>
                  <a:gd name="T39" fmla="*/ 236 h 365"/>
                  <a:gd name="T40" fmla="*/ 51 w 155"/>
                  <a:gd name="T41" fmla="*/ 203 h 365"/>
                  <a:gd name="T42" fmla="*/ 107 w 155"/>
                  <a:gd name="T43" fmla="*/ 161 h 365"/>
                  <a:gd name="T44" fmla="*/ 120 w 155"/>
                  <a:gd name="T45" fmla="*/ 112 h 365"/>
                  <a:gd name="T46" fmla="*/ 117 w 155"/>
                  <a:gd name="T47" fmla="*/ 71 h 365"/>
                  <a:gd name="T48" fmla="*/ 117 w 155"/>
                  <a:gd name="T49" fmla="*/ 49 h 36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5"/>
                  <a:gd name="T76" fmla="*/ 0 h 365"/>
                  <a:gd name="T77" fmla="*/ 155 w 155"/>
                  <a:gd name="T78" fmla="*/ 365 h 36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5" h="365">
                    <a:moveTo>
                      <a:pt x="117" y="49"/>
                    </a:moveTo>
                    <a:cubicBezTo>
                      <a:pt x="115" y="42"/>
                      <a:pt x="106" y="35"/>
                      <a:pt x="105" y="28"/>
                    </a:cubicBezTo>
                    <a:cubicBezTo>
                      <a:pt x="104" y="21"/>
                      <a:pt x="106" y="11"/>
                      <a:pt x="111" y="7"/>
                    </a:cubicBezTo>
                    <a:cubicBezTo>
                      <a:pt x="116" y="3"/>
                      <a:pt x="129" y="0"/>
                      <a:pt x="135" y="2"/>
                    </a:cubicBezTo>
                    <a:cubicBezTo>
                      <a:pt x="141" y="4"/>
                      <a:pt x="144" y="14"/>
                      <a:pt x="147" y="22"/>
                    </a:cubicBezTo>
                    <a:cubicBezTo>
                      <a:pt x="150" y="30"/>
                      <a:pt x="155" y="43"/>
                      <a:pt x="152" y="49"/>
                    </a:cubicBezTo>
                    <a:cubicBezTo>
                      <a:pt x="149" y="55"/>
                      <a:pt x="132" y="51"/>
                      <a:pt x="129" y="59"/>
                    </a:cubicBezTo>
                    <a:cubicBezTo>
                      <a:pt x="126" y="67"/>
                      <a:pt x="137" y="79"/>
                      <a:pt x="137" y="95"/>
                    </a:cubicBezTo>
                    <a:cubicBezTo>
                      <a:pt x="137" y="111"/>
                      <a:pt x="138" y="138"/>
                      <a:pt x="128" y="157"/>
                    </a:cubicBezTo>
                    <a:cubicBezTo>
                      <a:pt x="118" y="176"/>
                      <a:pt x="91" y="194"/>
                      <a:pt x="74" y="209"/>
                    </a:cubicBezTo>
                    <a:cubicBezTo>
                      <a:pt x="57" y="224"/>
                      <a:pt x="32" y="232"/>
                      <a:pt x="24" y="247"/>
                    </a:cubicBezTo>
                    <a:cubicBezTo>
                      <a:pt x="16" y="262"/>
                      <a:pt x="21" y="287"/>
                      <a:pt x="23" y="299"/>
                    </a:cubicBezTo>
                    <a:cubicBezTo>
                      <a:pt x="25" y="311"/>
                      <a:pt x="34" y="313"/>
                      <a:pt x="39" y="319"/>
                    </a:cubicBezTo>
                    <a:cubicBezTo>
                      <a:pt x="44" y="325"/>
                      <a:pt x="54" y="331"/>
                      <a:pt x="54" y="338"/>
                    </a:cubicBezTo>
                    <a:cubicBezTo>
                      <a:pt x="54" y="345"/>
                      <a:pt x="45" y="359"/>
                      <a:pt x="39" y="362"/>
                    </a:cubicBezTo>
                    <a:cubicBezTo>
                      <a:pt x="33" y="365"/>
                      <a:pt x="26" y="361"/>
                      <a:pt x="20" y="359"/>
                    </a:cubicBezTo>
                    <a:cubicBezTo>
                      <a:pt x="14" y="357"/>
                      <a:pt x="8" y="355"/>
                      <a:pt x="5" y="347"/>
                    </a:cubicBezTo>
                    <a:cubicBezTo>
                      <a:pt x="2" y="339"/>
                      <a:pt x="0" y="322"/>
                      <a:pt x="0" y="310"/>
                    </a:cubicBezTo>
                    <a:cubicBezTo>
                      <a:pt x="0" y="298"/>
                      <a:pt x="4" y="287"/>
                      <a:pt x="6" y="275"/>
                    </a:cubicBezTo>
                    <a:cubicBezTo>
                      <a:pt x="8" y="263"/>
                      <a:pt x="1" y="248"/>
                      <a:pt x="9" y="236"/>
                    </a:cubicBezTo>
                    <a:cubicBezTo>
                      <a:pt x="17" y="224"/>
                      <a:pt x="35" y="216"/>
                      <a:pt x="51" y="203"/>
                    </a:cubicBezTo>
                    <a:cubicBezTo>
                      <a:pt x="67" y="190"/>
                      <a:pt x="96" y="176"/>
                      <a:pt x="107" y="161"/>
                    </a:cubicBezTo>
                    <a:cubicBezTo>
                      <a:pt x="118" y="146"/>
                      <a:pt x="118" y="127"/>
                      <a:pt x="120" y="112"/>
                    </a:cubicBezTo>
                    <a:cubicBezTo>
                      <a:pt x="122" y="97"/>
                      <a:pt x="117" y="82"/>
                      <a:pt x="117" y="71"/>
                    </a:cubicBezTo>
                    <a:cubicBezTo>
                      <a:pt x="117" y="60"/>
                      <a:pt x="119" y="56"/>
                      <a:pt x="117" y="49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6" name="Freeform 1260">
                <a:extLst>
                  <a:ext uri="{FF2B5EF4-FFF2-40B4-BE49-F238E27FC236}">
                    <a16:creationId xmlns:a16="http://schemas.microsoft.com/office/drawing/2014/main" id="{DAA34DFD-7096-4577-FC46-FFCD14C54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2890"/>
                <a:ext cx="147" cy="362"/>
              </a:xfrm>
              <a:custGeom>
                <a:avLst/>
                <a:gdLst>
                  <a:gd name="T0" fmla="*/ 9 w 147"/>
                  <a:gd name="T1" fmla="*/ 44 h 362"/>
                  <a:gd name="T2" fmla="*/ 4 w 147"/>
                  <a:gd name="T3" fmla="*/ 23 h 362"/>
                  <a:gd name="T4" fmla="*/ 22 w 147"/>
                  <a:gd name="T5" fmla="*/ 2 h 362"/>
                  <a:gd name="T6" fmla="*/ 43 w 147"/>
                  <a:gd name="T7" fmla="*/ 10 h 362"/>
                  <a:gd name="T8" fmla="*/ 48 w 147"/>
                  <a:gd name="T9" fmla="*/ 29 h 362"/>
                  <a:gd name="T10" fmla="*/ 39 w 147"/>
                  <a:gd name="T11" fmla="*/ 50 h 362"/>
                  <a:gd name="T12" fmla="*/ 21 w 147"/>
                  <a:gd name="T13" fmla="*/ 56 h 362"/>
                  <a:gd name="T14" fmla="*/ 22 w 147"/>
                  <a:gd name="T15" fmla="*/ 97 h 362"/>
                  <a:gd name="T16" fmla="*/ 66 w 147"/>
                  <a:gd name="T17" fmla="*/ 143 h 362"/>
                  <a:gd name="T18" fmla="*/ 126 w 147"/>
                  <a:gd name="T19" fmla="*/ 218 h 362"/>
                  <a:gd name="T20" fmla="*/ 138 w 147"/>
                  <a:gd name="T21" fmla="*/ 275 h 362"/>
                  <a:gd name="T22" fmla="*/ 139 w 147"/>
                  <a:gd name="T23" fmla="*/ 331 h 362"/>
                  <a:gd name="T24" fmla="*/ 147 w 147"/>
                  <a:gd name="T25" fmla="*/ 341 h 362"/>
                  <a:gd name="T26" fmla="*/ 138 w 147"/>
                  <a:gd name="T27" fmla="*/ 355 h 362"/>
                  <a:gd name="T28" fmla="*/ 118 w 147"/>
                  <a:gd name="T29" fmla="*/ 362 h 362"/>
                  <a:gd name="T30" fmla="*/ 100 w 147"/>
                  <a:gd name="T31" fmla="*/ 352 h 362"/>
                  <a:gd name="T32" fmla="*/ 100 w 147"/>
                  <a:gd name="T33" fmla="*/ 332 h 362"/>
                  <a:gd name="T34" fmla="*/ 117 w 147"/>
                  <a:gd name="T35" fmla="*/ 323 h 362"/>
                  <a:gd name="T36" fmla="*/ 123 w 147"/>
                  <a:gd name="T37" fmla="*/ 314 h 362"/>
                  <a:gd name="T38" fmla="*/ 123 w 147"/>
                  <a:gd name="T39" fmla="*/ 268 h 362"/>
                  <a:gd name="T40" fmla="*/ 106 w 147"/>
                  <a:gd name="T41" fmla="*/ 220 h 362"/>
                  <a:gd name="T42" fmla="*/ 66 w 147"/>
                  <a:gd name="T43" fmla="*/ 172 h 362"/>
                  <a:gd name="T44" fmla="*/ 30 w 147"/>
                  <a:gd name="T45" fmla="*/ 139 h 362"/>
                  <a:gd name="T46" fmla="*/ 12 w 147"/>
                  <a:gd name="T47" fmla="*/ 106 h 362"/>
                  <a:gd name="T48" fmla="*/ 1 w 147"/>
                  <a:gd name="T49" fmla="*/ 83 h 362"/>
                  <a:gd name="T50" fmla="*/ 9 w 147"/>
                  <a:gd name="T51" fmla="*/ 44 h 3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7"/>
                  <a:gd name="T79" fmla="*/ 0 h 362"/>
                  <a:gd name="T80" fmla="*/ 147 w 147"/>
                  <a:gd name="T81" fmla="*/ 362 h 36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7" h="362">
                    <a:moveTo>
                      <a:pt x="9" y="44"/>
                    </a:moveTo>
                    <a:cubicBezTo>
                      <a:pt x="10" y="34"/>
                      <a:pt x="2" y="30"/>
                      <a:pt x="4" y="23"/>
                    </a:cubicBezTo>
                    <a:cubicBezTo>
                      <a:pt x="6" y="16"/>
                      <a:pt x="16" y="4"/>
                      <a:pt x="22" y="2"/>
                    </a:cubicBezTo>
                    <a:cubicBezTo>
                      <a:pt x="28" y="0"/>
                      <a:pt x="39" y="6"/>
                      <a:pt x="43" y="10"/>
                    </a:cubicBezTo>
                    <a:cubicBezTo>
                      <a:pt x="47" y="14"/>
                      <a:pt x="49" y="22"/>
                      <a:pt x="48" y="29"/>
                    </a:cubicBezTo>
                    <a:cubicBezTo>
                      <a:pt x="47" y="36"/>
                      <a:pt x="43" y="46"/>
                      <a:pt x="39" y="50"/>
                    </a:cubicBezTo>
                    <a:cubicBezTo>
                      <a:pt x="35" y="54"/>
                      <a:pt x="24" y="48"/>
                      <a:pt x="21" y="56"/>
                    </a:cubicBezTo>
                    <a:cubicBezTo>
                      <a:pt x="18" y="64"/>
                      <a:pt x="15" y="83"/>
                      <a:pt x="22" y="97"/>
                    </a:cubicBezTo>
                    <a:cubicBezTo>
                      <a:pt x="29" y="111"/>
                      <a:pt x="49" y="123"/>
                      <a:pt x="66" y="143"/>
                    </a:cubicBezTo>
                    <a:cubicBezTo>
                      <a:pt x="83" y="163"/>
                      <a:pt x="114" y="196"/>
                      <a:pt x="126" y="218"/>
                    </a:cubicBezTo>
                    <a:cubicBezTo>
                      <a:pt x="138" y="240"/>
                      <a:pt x="136" y="256"/>
                      <a:pt x="138" y="275"/>
                    </a:cubicBezTo>
                    <a:cubicBezTo>
                      <a:pt x="140" y="294"/>
                      <a:pt x="138" y="320"/>
                      <a:pt x="139" y="331"/>
                    </a:cubicBezTo>
                    <a:cubicBezTo>
                      <a:pt x="140" y="342"/>
                      <a:pt x="147" y="337"/>
                      <a:pt x="147" y="341"/>
                    </a:cubicBezTo>
                    <a:cubicBezTo>
                      <a:pt x="147" y="345"/>
                      <a:pt x="143" y="352"/>
                      <a:pt x="138" y="355"/>
                    </a:cubicBezTo>
                    <a:cubicBezTo>
                      <a:pt x="133" y="358"/>
                      <a:pt x="124" y="362"/>
                      <a:pt x="118" y="362"/>
                    </a:cubicBezTo>
                    <a:cubicBezTo>
                      <a:pt x="112" y="362"/>
                      <a:pt x="103" y="357"/>
                      <a:pt x="100" y="352"/>
                    </a:cubicBezTo>
                    <a:cubicBezTo>
                      <a:pt x="97" y="347"/>
                      <a:pt x="97" y="337"/>
                      <a:pt x="100" y="332"/>
                    </a:cubicBezTo>
                    <a:cubicBezTo>
                      <a:pt x="103" y="327"/>
                      <a:pt x="113" y="326"/>
                      <a:pt x="117" y="323"/>
                    </a:cubicBezTo>
                    <a:cubicBezTo>
                      <a:pt x="121" y="320"/>
                      <a:pt x="122" y="323"/>
                      <a:pt x="123" y="314"/>
                    </a:cubicBezTo>
                    <a:cubicBezTo>
                      <a:pt x="124" y="305"/>
                      <a:pt x="126" y="284"/>
                      <a:pt x="123" y="268"/>
                    </a:cubicBezTo>
                    <a:cubicBezTo>
                      <a:pt x="120" y="252"/>
                      <a:pt x="115" y="236"/>
                      <a:pt x="106" y="220"/>
                    </a:cubicBezTo>
                    <a:cubicBezTo>
                      <a:pt x="97" y="204"/>
                      <a:pt x="79" y="185"/>
                      <a:pt x="66" y="172"/>
                    </a:cubicBezTo>
                    <a:cubicBezTo>
                      <a:pt x="53" y="159"/>
                      <a:pt x="39" y="150"/>
                      <a:pt x="30" y="139"/>
                    </a:cubicBezTo>
                    <a:cubicBezTo>
                      <a:pt x="21" y="128"/>
                      <a:pt x="17" y="115"/>
                      <a:pt x="12" y="106"/>
                    </a:cubicBezTo>
                    <a:cubicBezTo>
                      <a:pt x="7" y="97"/>
                      <a:pt x="2" y="94"/>
                      <a:pt x="1" y="83"/>
                    </a:cubicBezTo>
                    <a:cubicBezTo>
                      <a:pt x="0" y="72"/>
                      <a:pt x="8" y="54"/>
                      <a:pt x="9" y="44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7" name="Freeform 1261">
                <a:extLst>
                  <a:ext uri="{FF2B5EF4-FFF2-40B4-BE49-F238E27FC236}">
                    <a16:creationId xmlns:a16="http://schemas.microsoft.com/office/drawing/2014/main" id="{B329909E-E753-6BCC-A660-6E463B72A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3361"/>
                <a:ext cx="140" cy="344"/>
              </a:xfrm>
              <a:custGeom>
                <a:avLst/>
                <a:gdLst>
                  <a:gd name="T0" fmla="*/ 140 w 140"/>
                  <a:gd name="T1" fmla="*/ 335 h 344"/>
                  <a:gd name="T2" fmla="*/ 134 w 140"/>
                  <a:gd name="T3" fmla="*/ 263 h 344"/>
                  <a:gd name="T4" fmla="*/ 103 w 140"/>
                  <a:gd name="T5" fmla="*/ 208 h 344"/>
                  <a:gd name="T6" fmla="*/ 44 w 140"/>
                  <a:gd name="T7" fmla="*/ 154 h 344"/>
                  <a:gd name="T8" fmla="*/ 20 w 140"/>
                  <a:gd name="T9" fmla="*/ 89 h 344"/>
                  <a:gd name="T10" fmla="*/ 44 w 140"/>
                  <a:gd name="T11" fmla="*/ 14 h 344"/>
                  <a:gd name="T12" fmla="*/ 28 w 140"/>
                  <a:gd name="T13" fmla="*/ 4 h 344"/>
                  <a:gd name="T14" fmla="*/ 8 w 140"/>
                  <a:gd name="T15" fmla="*/ 37 h 344"/>
                  <a:gd name="T16" fmla="*/ 1 w 140"/>
                  <a:gd name="T17" fmla="*/ 98 h 344"/>
                  <a:gd name="T18" fmla="*/ 14 w 140"/>
                  <a:gd name="T19" fmla="*/ 149 h 344"/>
                  <a:gd name="T20" fmla="*/ 52 w 140"/>
                  <a:gd name="T21" fmla="*/ 188 h 344"/>
                  <a:gd name="T22" fmla="*/ 92 w 140"/>
                  <a:gd name="T23" fmla="*/ 221 h 344"/>
                  <a:gd name="T24" fmla="*/ 109 w 140"/>
                  <a:gd name="T25" fmla="*/ 257 h 344"/>
                  <a:gd name="T26" fmla="*/ 122 w 140"/>
                  <a:gd name="T27" fmla="*/ 296 h 344"/>
                  <a:gd name="T28" fmla="*/ 122 w 140"/>
                  <a:gd name="T29" fmla="*/ 344 h 3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344"/>
                  <a:gd name="T47" fmla="*/ 140 w 140"/>
                  <a:gd name="T48" fmla="*/ 344 h 34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344">
                    <a:moveTo>
                      <a:pt x="140" y="335"/>
                    </a:moveTo>
                    <a:cubicBezTo>
                      <a:pt x="140" y="309"/>
                      <a:pt x="140" y="284"/>
                      <a:pt x="134" y="263"/>
                    </a:cubicBezTo>
                    <a:cubicBezTo>
                      <a:pt x="128" y="242"/>
                      <a:pt x="118" y="226"/>
                      <a:pt x="103" y="208"/>
                    </a:cubicBezTo>
                    <a:cubicBezTo>
                      <a:pt x="88" y="190"/>
                      <a:pt x="58" y="174"/>
                      <a:pt x="44" y="154"/>
                    </a:cubicBezTo>
                    <a:cubicBezTo>
                      <a:pt x="30" y="134"/>
                      <a:pt x="20" y="112"/>
                      <a:pt x="20" y="89"/>
                    </a:cubicBezTo>
                    <a:cubicBezTo>
                      <a:pt x="20" y="66"/>
                      <a:pt x="43" y="28"/>
                      <a:pt x="44" y="14"/>
                    </a:cubicBezTo>
                    <a:cubicBezTo>
                      <a:pt x="45" y="0"/>
                      <a:pt x="34" y="0"/>
                      <a:pt x="28" y="4"/>
                    </a:cubicBezTo>
                    <a:cubicBezTo>
                      <a:pt x="22" y="8"/>
                      <a:pt x="12" y="21"/>
                      <a:pt x="8" y="37"/>
                    </a:cubicBezTo>
                    <a:cubicBezTo>
                      <a:pt x="4" y="53"/>
                      <a:pt x="0" y="79"/>
                      <a:pt x="1" y="98"/>
                    </a:cubicBezTo>
                    <a:cubicBezTo>
                      <a:pt x="2" y="117"/>
                      <a:pt x="5" y="134"/>
                      <a:pt x="14" y="149"/>
                    </a:cubicBezTo>
                    <a:cubicBezTo>
                      <a:pt x="23" y="164"/>
                      <a:pt x="39" y="176"/>
                      <a:pt x="52" y="188"/>
                    </a:cubicBezTo>
                    <a:cubicBezTo>
                      <a:pt x="65" y="200"/>
                      <a:pt x="83" y="209"/>
                      <a:pt x="92" y="221"/>
                    </a:cubicBezTo>
                    <a:cubicBezTo>
                      <a:pt x="101" y="233"/>
                      <a:pt x="104" y="245"/>
                      <a:pt x="109" y="257"/>
                    </a:cubicBezTo>
                    <a:cubicBezTo>
                      <a:pt x="114" y="269"/>
                      <a:pt x="120" y="282"/>
                      <a:pt x="122" y="296"/>
                    </a:cubicBezTo>
                    <a:cubicBezTo>
                      <a:pt x="124" y="310"/>
                      <a:pt x="123" y="327"/>
                      <a:pt x="122" y="344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8" name="Freeform 1262">
                <a:extLst>
                  <a:ext uri="{FF2B5EF4-FFF2-40B4-BE49-F238E27FC236}">
                    <a16:creationId xmlns:a16="http://schemas.microsoft.com/office/drawing/2014/main" id="{69E7B458-73F6-3265-1233-B73A5EC4E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" y="3299"/>
                <a:ext cx="93" cy="376"/>
              </a:xfrm>
              <a:custGeom>
                <a:avLst/>
                <a:gdLst>
                  <a:gd name="T0" fmla="*/ 35 w 93"/>
                  <a:gd name="T1" fmla="*/ 327 h 376"/>
                  <a:gd name="T2" fmla="*/ 60 w 93"/>
                  <a:gd name="T3" fmla="*/ 340 h 376"/>
                  <a:gd name="T4" fmla="*/ 56 w 93"/>
                  <a:gd name="T5" fmla="*/ 370 h 376"/>
                  <a:gd name="T6" fmla="*/ 30 w 93"/>
                  <a:gd name="T7" fmla="*/ 372 h 376"/>
                  <a:gd name="T8" fmla="*/ 14 w 93"/>
                  <a:gd name="T9" fmla="*/ 343 h 376"/>
                  <a:gd name="T10" fmla="*/ 11 w 93"/>
                  <a:gd name="T11" fmla="*/ 318 h 376"/>
                  <a:gd name="T12" fmla="*/ 2 w 93"/>
                  <a:gd name="T13" fmla="*/ 276 h 376"/>
                  <a:gd name="T14" fmla="*/ 21 w 93"/>
                  <a:gd name="T15" fmla="*/ 229 h 376"/>
                  <a:gd name="T16" fmla="*/ 63 w 93"/>
                  <a:gd name="T17" fmla="*/ 172 h 376"/>
                  <a:gd name="T18" fmla="*/ 78 w 93"/>
                  <a:gd name="T19" fmla="*/ 105 h 376"/>
                  <a:gd name="T20" fmla="*/ 75 w 93"/>
                  <a:gd name="T21" fmla="*/ 60 h 376"/>
                  <a:gd name="T22" fmla="*/ 57 w 93"/>
                  <a:gd name="T23" fmla="*/ 51 h 376"/>
                  <a:gd name="T24" fmla="*/ 44 w 93"/>
                  <a:gd name="T25" fmla="*/ 34 h 376"/>
                  <a:gd name="T26" fmla="*/ 50 w 93"/>
                  <a:gd name="T27" fmla="*/ 7 h 376"/>
                  <a:gd name="T28" fmla="*/ 74 w 93"/>
                  <a:gd name="T29" fmla="*/ 3 h 376"/>
                  <a:gd name="T30" fmla="*/ 90 w 93"/>
                  <a:gd name="T31" fmla="*/ 27 h 376"/>
                  <a:gd name="T32" fmla="*/ 90 w 93"/>
                  <a:gd name="T33" fmla="*/ 51 h 376"/>
                  <a:gd name="T34" fmla="*/ 90 w 93"/>
                  <a:gd name="T35" fmla="*/ 82 h 376"/>
                  <a:gd name="T36" fmla="*/ 89 w 93"/>
                  <a:gd name="T37" fmla="*/ 153 h 376"/>
                  <a:gd name="T38" fmla="*/ 63 w 93"/>
                  <a:gd name="T39" fmla="*/ 208 h 376"/>
                  <a:gd name="T40" fmla="*/ 35 w 93"/>
                  <a:gd name="T41" fmla="*/ 246 h 376"/>
                  <a:gd name="T42" fmla="*/ 24 w 93"/>
                  <a:gd name="T43" fmla="*/ 283 h 376"/>
                  <a:gd name="T44" fmla="*/ 21 w 93"/>
                  <a:gd name="T45" fmla="*/ 312 h 376"/>
                  <a:gd name="T46" fmla="*/ 35 w 93"/>
                  <a:gd name="T47" fmla="*/ 327 h 37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3"/>
                  <a:gd name="T73" fmla="*/ 0 h 376"/>
                  <a:gd name="T74" fmla="*/ 93 w 93"/>
                  <a:gd name="T75" fmla="*/ 376 h 37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3" h="376">
                    <a:moveTo>
                      <a:pt x="35" y="327"/>
                    </a:moveTo>
                    <a:cubicBezTo>
                      <a:pt x="41" y="332"/>
                      <a:pt x="57" y="333"/>
                      <a:pt x="60" y="340"/>
                    </a:cubicBezTo>
                    <a:cubicBezTo>
                      <a:pt x="63" y="347"/>
                      <a:pt x="61" y="365"/>
                      <a:pt x="56" y="370"/>
                    </a:cubicBezTo>
                    <a:cubicBezTo>
                      <a:pt x="51" y="375"/>
                      <a:pt x="37" y="376"/>
                      <a:pt x="30" y="372"/>
                    </a:cubicBezTo>
                    <a:cubicBezTo>
                      <a:pt x="23" y="368"/>
                      <a:pt x="17" y="352"/>
                      <a:pt x="14" y="343"/>
                    </a:cubicBezTo>
                    <a:cubicBezTo>
                      <a:pt x="11" y="334"/>
                      <a:pt x="13" y="329"/>
                      <a:pt x="11" y="318"/>
                    </a:cubicBezTo>
                    <a:cubicBezTo>
                      <a:pt x="9" y="307"/>
                      <a:pt x="0" y="291"/>
                      <a:pt x="2" y="276"/>
                    </a:cubicBezTo>
                    <a:cubicBezTo>
                      <a:pt x="4" y="261"/>
                      <a:pt x="11" y="246"/>
                      <a:pt x="21" y="229"/>
                    </a:cubicBezTo>
                    <a:cubicBezTo>
                      <a:pt x="31" y="212"/>
                      <a:pt x="53" y="193"/>
                      <a:pt x="63" y="172"/>
                    </a:cubicBezTo>
                    <a:cubicBezTo>
                      <a:pt x="73" y="151"/>
                      <a:pt x="76" y="124"/>
                      <a:pt x="78" y="105"/>
                    </a:cubicBezTo>
                    <a:cubicBezTo>
                      <a:pt x="80" y="86"/>
                      <a:pt x="79" y="69"/>
                      <a:pt x="75" y="60"/>
                    </a:cubicBezTo>
                    <a:cubicBezTo>
                      <a:pt x="71" y="51"/>
                      <a:pt x="62" y="55"/>
                      <a:pt x="57" y="51"/>
                    </a:cubicBezTo>
                    <a:cubicBezTo>
                      <a:pt x="52" y="47"/>
                      <a:pt x="45" y="41"/>
                      <a:pt x="44" y="34"/>
                    </a:cubicBezTo>
                    <a:cubicBezTo>
                      <a:pt x="43" y="27"/>
                      <a:pt x="45" y="12"/>
                      <a:pt x="50" y="7"/>
                    </a:cubicBezTo>
                    <a:cubicBezTo>
                      <a:pt x="55" y="2"/>
                      <a:pt x="67" y="0"/>
                      <a:pt x="74" y="3"/>
                    </a:cubicBezTo>
                    <a:cubicBezTo>
                      <a:pt x="81" y="6"/>
                      <a:pt x="87" y="19"/>
                      <a:pt x="90" y="27"/>
                    </a:cubicBezTo>
                    <a:cubicBezTo>
                      <a:pt x="93" y="35"/>
                      <a:pt x="90" y="42"/>
                      <a:pt x="90" y="51"/>
                    </a:cubicBezTo>
                    <a:cubicBezTo>
                      <a:pt x="90" y="60"/>
                      <a:pt x="90" y="65"/>
                      <a:pt x="90" y="82"/>
                    </a:cubicBezTo>
                    <a:cubicBezTo>
                      <a:pt x="90" y="99"/>
                      <a:pt x="93" y="132"/>
                      <a:pt x="89" y="153"/>
                    </a:cubicBezTo>
                    <a:cubicBezTo>
                      <a:pt x="85" y="174"/>
                      <a:pt x="72" y="193"/>
                      <a:pt x="63" y="208"/>
                    </a:cubicBezTo>
                    <a:cubicBezTo>
                      <a:pt x="54" y="223"/>
                      <a:pt x="41" y="234"/>
                      <a:pt x="35" y="246"/>
                    </a:cubicBezTo>
                    <a:cubicBezTo>
                      <a:pt x="29" y="258"/>
                      <a:pt x="26" y="272"/>
                      <a:pt x="24" y="283"/>
                    </a:cubicBezTo>
                    <a:cubicBezTo>
                      <a:pt x="22" y="294"/>
                      <a:pt x="19" y="305"/>
                      <a:pt x="21" y="312"/>
                    </a:cubicBezTo>
                    <a:cubicBezTo>
                      <a:pt x="23" y="319"/>
                      <a:pt x="29" y="322"/>
                      <a:pt x="35" y="327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49" name="Freeform 1263">
                <a:extLst>
                  <a:ext uri="{FF2B5EF4-FFF2-40B4-BE49-F238E27FC236}">
                    <a16:creationId xmlns:a16="http://schemas.microsoft.com/office/drawing/2014/main" id="{E62F77A4-5E65-64A5-1640-F378E3B9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3438"/>
                <a:ext cx="161" cy="251"/>
              </a:xfrm>
              <a:custGeom>
                <a:avLst/>
                <a:gdLst>
                  <a:gd name="T0" fmla="*/ 161 w 161"/>
                  <a:gd name="T1" fmla="*/ 245 h 251"/>
                  <a:gd name="T2" fmla="*/ 131 w 161"/>
                  <a:gd name="T3" fmla="*/ 203 h 251"/>
                  <a:gd name="T4" fmla="*/ 91 w 161"/>
                  <a:gd name="T5" fmla="*/ 183 h 251"/>
                  <a:gd name="T6" fmla="*/ 46 w 161"/>
                  <a:gd name="T7" fmla="*/ 114 h 251"/>
                  <a:gd name="T8" fmla="*/ 44 w 161"/>
                  <a:gd name="T9" fmla="*/ 36 h 251"/>
                  <a:gd name="T10" fmla="*/ 55 w 161"/>
                  <a:gd name="T11" fmla="*/ 23 h 251"/>
                  <a:gd name="T12" fmla="*/ 50 w 161"/>
                  <a:gd name="T13" fmla="*/ 3 h 251"/>
                  <a:gd name="T14" fmla="*/ 28 w 161"/>
                  <a:gd name="T15" fmla="*/ 3 h 251"/>
                  <a:gd name="T16" fmla="*/ 7 w 161"/>
                  <a:gd name="T17" fmla="*/ 11 h 251"/>
                  <a:gd name="T18" fmla="*/ 1 w 161"/>
                  <a:gd name="T19" fmla="*/ 38 h 251"/>
                  <a:gd name="T20" fmla="*/ 13 w 161"/>
                  <a:gd name="T21" fmla="*/ 51 h 251"/>
                  <a:gd name="T22" fmla="*/ 19 w 161"/>
                  <a:gd name="T23" fmla="*/ 68 h 251"/>
                  <a:gd name="T24" fmla="*/ 20 w 161"/>
                  <a:gd name="T25" fmla="*/ 111 h 251"/>
                  <a:gd name="T26" fmla="*/ 40 w 161"/>
                  <a:gd name="T27" fmla="*/ 155 h 251"/>
                  <a:gd name="T28" fmla="*/ 79 w 161"/>
                  <a:gd name="T29" fmla="*/ 197 h 251"/>
                  <a:gd name="T30" fmla="*/ 118 w 161"/>
                  <a:gd name="T31" fmla="*/ 212 h 251"/>
                  <a:gd name="T32" fmla="*/ 131 w 161"/>
                  <a:gd name="T33" fmla="*/ 234 h 251"/>
                  <a:gd name="T34" fmla="*/ 145 w 161"/>
                  <a:gd name="T35" fmla="*/ 251 h 2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1"/>
                  <a:gd name="T55" fmla="*/ 0 h 251"/>
                  <a:gd name="T56" fmla="*/ 161 w 161"/>
                  <a:gd name="T57" fmla="*/ 251 h 25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1" h="251">
                    <a:moveTo>
                      <a:pt x="161" y="245"/>
                    </a:moveTo>
                    <a:cubicBezTo>
                      <a:pt x="152" y="229"/>
                      <a:pt x="143" y="213"/>
                      <a:pt x="131" y="203"/>
                    </a:cubicBezTo>
                    <a:cubicBezTo>
                      <a:pt x="119" y="193"/>
                      <a:pt x="105" y="198"/>
                      <a:pt x="91" y="183"/>
                    </a:cubicBezTo>
                    <a:cubicBezTo>
                      <a:pt x="77" y="168"/>
                      <a:pt x="54" y="138"/>
                      <a:pt x="46" y="114"/>
                    </a:cubicBezTo>
                    <a:cubicBezTo>
                      <a:pt x="38" y="90"/>
                      <a:pt x="43" y="51"/>
                      <a:pt x="44" y="36"/>
                    </a:cubicBezTo>
                    <a:cubicBezTo>
                      <a:pt x="45" y="21"/>
                      <a:pt x="54" y="28"/>
                      <a:pt x="55" y="23"/>
                    </a:cubicBezTo>
                    <a:cubicBezTo>
                      <a:pt x="56" y="18"/>
                      <a:pt x="54" y="6"/>
                      <a:pt x="50" y="3"/>
                    </a:cubicBezTo>
                    <a:cubicBezTo>
                      <a:pt x="46" y="0"/>
                      <a:pt x="35" y="2"/>
                      <a:pt x="28" y="3"/>
                    </a:cubicBezTo>
                    <a:cubicBezTo>
                      <a:pt x="21" y="4"/>
                      <a:pt x="12" y="5"/>
                      <a:pt x="7" y="11"/>
                    </a:cubicBezTo>
                    <a:cubicBezTo>
                      <a:pt x="2" y="17"/>
                      <a:pt x="0" y="31"/>
                      <a:pt x="1" y="38"/>
                    </a:cubicBezTo>
                    <a:cubicBezTo>
                      <a:pt x="2" y="45"/>
                      <a:pt x="10" y="46"/>
                      <a:pt x="13" y="51"/>
                    </a:cubicBezTo>
                    <a:cubicBezTo>
                      <a:pt x="16" y="56"/>
                      <a:pt x="18" y="58"/>
                      <a:pt x="19" y="68"/>
                    </a:cubicBezTo>
                    <a:cubicBezTo>
                      <a:pt x="20" y="78"/>
                      <a:pt x="17" y="97"/>
                      <a:pt x="20" y="111"/>
                    </a:cubicBezTo>
                    <a:cubicBezTo>
                      <a:pt x="23" y="125"/>
                      <a:pt x="30" y="141"/>
                      <a:pt x="40" y="155"/>
                    </a:cubicBezTo>
                    <a:cubicBezTo>
                      <a:pt x="50" y="169"/>
                      <a:pt x="66" y="188"/>
                      <a:pt x="79" y="197"/>
                    </a:cubicBezTo>
                    <a:cubicBezTo>
                      <a:pt x="92" y="206"/>
                      <a:pt x="109" y="206"/>
                      <a:pt x="118" y="212"/>
                    </a:cubicBezTo>
                    <a:cubicBezTo>
                      <a:pt x="127" y="218"/>
                      <a:pt x="126" y="227"/>
                      <a:pt x="131" y="234"/>
                    </a:cubicBezTo>
                    <a:cubicBezTo>
                      <a:pt x="136" y="241"/>
                      <a:pt x="140" y="246"/>
                      <a:pt x="145" y="251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0" name="Freeform 1264">
                <a:extLst>
                  <a:ext uri="{FF2B5EF4-FFF2-40B4-BE49-F238E27FC236}">
                    <a16:creationId xmlns:a16="http://schemas.microsoft.com/office/drawing/2014/main" id="{671CCC09-8CB9-700B-4C8C-FE6205447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3510"/>
                <a:ext cx="88" cy="184"/>
              </a:xfrm>
              <a:custGeom>
                <a:avLst/>
                <a:gdLst>
                  <a:gd name="T0" fmla="*/ 18 w 88"/>
                  <a:gd name="T1" fmla="*/ 184 h 184"/>
                  <a:gd name="T2" fmla="*/ 54 w 88"/>
                  <a:gd name="T3" fmla="*/ 142 h 184"/>
                  <a:gd name="T4" fmla="*/ 83 w 88"/>
                  <a:gd name="T5" fmla="*/ 98 h 184"/>
                  <a:gd name="T6" fmla="*/ 84 w 88"/>
                  <a:gd name="T7" fmla="*/ 50 h 184"/>
                  <a:gd name="T8" fmla="*/ 78 w 88"/>
                  <a:gd name="T9" fmla="*/ 10 h 184"/>
                  <a:gd name="T10" fmla="*/ 62 w 88"/>
                  <a:gd name="T11" fmla="*/ 1 h 184"/>
                  <a:gd name="T12" fmla="*/ 33 w 88"/>
                  <a:gd name="T13" fmla="*/ 17 h 184"/>
                  <a:gd name="T14" fmla="*/ 44 w 88"/>
                  <a:gd name="T15" fmla="*/ 41 h 184"/>
                  <a:gd name="T16" fmla="*/ 63 w 88"/>
                  <a:gd name="T17" fmla="*/ 47 h 184"/>
                  <a:gd name="T18" fmla="*/ 66 w 88"/>
                  <a:gd name="T19" fmla="*/ 77 h 184"/>
                  <a:gd name="T20" fmla="*/ 56 w 88"/>
                  <a:gd name="T21" fmla="*/ 113 h 184"/>
                  <a:gd name="T22" fmla="*/ 17 w 88"/>
                  <a:gd name="T23" fmla="*/ 152 h 184"/>
                  <a:gd name="T24" fmla="*/ 0 w 88"/>
                  <a:gd name="T25" fmla="*/ 182 h 1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8"/>
                  <a:gd name="T40" fmla="*/ 0 h 184"/>
                  <a:gd name="T41" fmla="*/ 88 w 88"/>
                  <a:gd name="T42" fmla="*/ 184 h 18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8" h="184">
                    <a:moveTo>
                      <a:pt x="18" y="184"/>
                    </a:moveTo>
                    <a:cubicBezTo>
                      <a:pt x="30" y="170"/>
                      <a:pt x="43" y="156"/>
                      <a:pt x="54" y="142"/>
                    </a:cubicBezTo>
                    <a:cubicBezTo>
                      <a:pt x="65" y="128"/>
                      <a:pt x="78" y="113"/>
                      <a:pt x="83" y="98"/>
                    </a:cubicBezTo>
                    <a:cubicBezTo>
                      <a:pt x="88" y="83"/>
                      <a:pt x="85" y="65"/>
                      <a:pt x="84" y="50"/>
                    </a:cubicBezTo>
                    <a:cubicBezTo>
                      <a:pt x="83" y="35"/>
                      <a:pt x="82" y="18"/>
                      <a:pt x="78" y="10"/>
                    </a:cubicBezTo>
                    <a:cubicBezTo>
                      <a:pt x="74" y="2"/>
                      <a:pt x="69" y="0"/>
                      <a:pt x="62" y="1"/>
                    </a:cubicBezTo>
                    <a:cubicBezTo>
                      <a:pt x="55" y="2"/>
                      <a:pt x="36" y="10"/>
                      <a:pt x="33" y="17"/>
                    </a:cubicBezTo>
                    <a:cubicBezTo>
                      <a:pt x="30" y="24"/>
                      <a:pt x="39" y="36"/>
                      <a:pt x="44" y="41"/>
                    </a:cubicBezTo>
                    <a:cubicBezTo>
                      <a:pt x="49" y="46"/>
                      <a:pt x="59" y="41"/>
                      <a:pt x="63" y="47"/>
                    </a:cubicBezTo>
                    <a:cubicBezTo>
                      <a:pt x="67" y="53"/>
                      <a:pt x="67" y="66"/>
                      <a:pt x="66" y="77"/>
                    </a:cubicBezTo>
                    <a:cubicBezTo>
                      <a:pt x="65" y="88"/>
                      <a:pt x="64" y="101"/>
                      <a:pt x="56" y="113"/>
                    </a:cubicBezTo>
                    <a:cubicBezTo>
                      <a:pt x="48" y="125"/>
                      <a:pt x="26" y="141"/>
                      <a:pt x="17" y="152"/>
                    </a:cubicBezTo>
                    <a:cubicBezTo>
                      <a:pt x="8" y="163"/>
                      <a:pt x="3" y="176"/>
                      <a:pt x="0" y="1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1" name="Freeform 1265">
                <a:extLst>
                  <a:ext uri="{FF2B5EF4-FFF2-40B4-BE49-F238E27FC236}">
                    <a16:creationId xmlns:a16="http://schemas.microsoft.com/office/drawing/2014/main" id="{567CF007-A9CE-91C9-FA1A-041532208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866"/>
                <a:ext cx="41" cy="31"/>
              </a:xfrm>
              <a:custGeom>
                <a:avLst/>
                <a:gdLst>
                  <a:gd name="T0" fmla="*/ 3 w 42"/>
                  <a:gd name="T1" fmla="*/ 13 h 31"/>
                  <a:gd name="T2" fmla="*/ 31 w 42"/>
                  <a:gd name="T3" fmla="*/ 14 h 31"/>
                  <a:gd name="T4" fmla="*/ 41 w 42"/>
                  <a:gd name="T5" fmla="*/ 2 h 31"/>
                  <a:gd name="T6" fmla="*/ 32 w 42"/>
                  <a:gd name="T7" fmla="*/ 26 h 31"/>
                  <a:gd name="T8" fmla="*/ 15 w 42"/>
                  <a:gd name="T9" fmla="*/ 28 h 31"/>
                  <a:gd name="T10" fmla="*/ 3 w 42"/>
                  <a:gd name="T11" fmla="*/ 13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31"/>
                  <a:gd name="T20" fmla="*/ 42 w 42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31">
                    <a:moveTo>
                      <a:pt x="3" y="13"/>
                    </a:moveTo>
                    <a:cubicBezTo>
                      <a:pt x="6" y="11"/>
                      <a:pt x="26" y="16"/>
                      <a:pt x="32" y="14"/>
                    </a:cubicBezTo>
                    <a:cubicBezTo>
                      <a:pt x="38" y="12"/>
                      <a:pt x="42" y="0"/>
                      <a:pt x="42" y="2"/>
                    </a:cubicBezTo>
                    <a:cubicBezTo>
                      <a:pt x="42" y="4"/>
                      <a:pt x="38" y="22"/>
                      <a:pt x="33" y="26"/>
                    </a:cubicBezTo>
                    <a:cubicBezTo>
                      <a:pt x="28" y="30"/>
                      <a:pt x="20" y="31"/>
                      <a:pt x="15" y="28"/>
                    </a:cubicBezTo>
                    <a:cubicBezTo>
                      <a:pt x="10" y="25"/>
                      <a:pt x="0" y="15"/>
                      <a:pt x="3" y="13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2" name="Freeform 1266">
                <a:extLst>
                  <a:ext uri="{FF2B5EF4-FFF2-40B4-BE49-F238E27FC236}">
                    <a16:creationId xmlns:a16="http://schemas.microsoft.com/office/drawing/2014/main" id="{E1C46B69-B688-8A7E-B512-7D9EB37FE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" y="1392"/>
                <a:ext cx="19" cy="43"/>
              </a:xfrm>
              <a:custGeom>
                <a:avLst/>
                <a:gdLst>
                  <a:gd name="T0" fmla="*/ 6 w 19"/>
                  <a:gd name="T1" fmla="*/ 1 h 43"/>
                  <a:gd name="T2" fmla="*/ 2 w 19"/>
                  <a:gd name="T3" fmla="*/ 38 h 43"/>
                  <a:gd name="T4" fmla="*/ 18 w 19"/>
                  <a:gd name="T5" fmla="*/ 32 h 43"/>
                  <a:gd name="T6" fmla="*/ 6 w 19"/>
                  <a:gd name="T7" fmla="*/ 1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3"/>
                  <a:gd name="T14" fmla="*/ 19 w 19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3">
                    <a:moveTo>
                      <a:pt x="6" y="1"/>
                    </a:moveTo>
                    <a:cubicBezTo>
                      <a:pt x="3" y="2"/>
                      <a:pt x="0" y="33"/>
                      <a:pt x="2" y="38"/>
                    </a:cubicBezTo>
                    <a:cubicBezTo>
                      <a:pt x="4" y="43"/>
                      <a:pt x="17" y="38"/>
                      <a:pt x="18" y="32"/>
                    </a:cubicBezTo>
                    <a:cubicBezTo>
                      <a:pt x="19" y="26"/>
                      <a:pt x="9" y="0"/>
                      <a:pt x="6" y="1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3" name="Line 1267">
                <a:extLst>
                  <a:ext uri="{FF2B5EF4-FFF2-40B4-BE49-F238E27FC236}">
                    <a16:creationId xmlns:a16="http://schemas.microsoft.com/office/drawing/2014/main" id="{B62D3B6F-17FD-E120-8F96-90730CC04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8" y="1403"/>
                <a:ext cx="33" cy="22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54" name="Freeform 1268">
                <a:extLst>
                  <a:ext uri="{FF2B5EF4-FFF2-40B4-BE49-F238E27FC236}">
                    <a16:creationId xmlns:a16="http://schemas.microsoft.com/office/drawing/2014/main" id="{234D74F3-C1D9-4465-E3A7-8B9B1BA46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5" y="1356"/>
                <a:ext cx="24" cy="32"/>
              </a:xfrm>
              <a:custGeom>
                <a:avLst/>
                <a:gdLst>
                  <a:gd name="T0" fmla="*/ 0 w 24"/>
                  <a:gd name="T1" fmla="*/ 0 h 32"/>
                  <a:gd name="T2" fmla="*/ 14 w 24"/>
                  <a:gd name="T3" fmla="*/ 24 h 32"/>
                  <a:gd name="T4" fmla="*/ 24 w 24"/>
                  <a:gd name="T5" fmla="*/ 32 h 32"/>
                  <a:gd name="T6" fmla="*/ 0 60000 65536"/>
                  <a:gd name="T7" fmla="*/ 0 60000 65536"/>
                  <a:gd name="T8" fmla="*/ 0 60000 65536"/>
                  <a:gd name="T9" fmla="*/ 0 w 24"/>
                  <a:gd name="T10" fmla="*/ 0 h 32"/>
                  <a:gd name="T11" fmla="*/ 24 w 24"/>
                  <a:gd name="T12" fmla="*/ 32 h 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" h="32">
                    <a:moveTo>
                      <a:pt x="0" y="0"/>
                    </a:moveTo>
                    <a:cubicBezTo>
                      <a:pt x="5" y="9"/>
                      <a:pt x="10" y="19"/>
                      <a:pt x="14" y="24"/>
                    </a:cubicBezTo>
                    <a:cubicBezTo>
                      <a:pt x="18" y="29"/>
                      <a:pt x="21" y="30"/>
                      <a:pt x="24" y="32"/>
                    </a:cubicBezTo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5" name="Freeform 1269">
                <a:extLst>
                  <a:ext uri="{FF2B5EF4-FFF2-40B4-BE49-F238E27FC236}">
                    <a16:creationId xmlns:a16="http://schemas.microsoft.com/office/drawing/2014/main" id="{3BE0FC87-0E11-9214-7BFB-66DB22BAD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756"/>
                <a:ext cx="16" cy="22"/>
              </a:xfrm>
              <a:custGeom>
                <a:avLst/>
                <a:gdLst>
                  <a:gd name="T0" fmla="*/ 9 w 16"/>
                  <a:gd name="T1" fmla="*/ 0 h 22"/>
                  <a:gd name="T2" fmla="*/ 15 w 16"/>
                  <a:gd name="T3" fmla="*/ 16 h 22"/>
                  <a:gd name="T4" fmla="*/ 0 w 16"/>
                  <a:gd name="T5" fmla="*/ 22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9" y="0"/>
                    </a:moveTo>
                    <a:cubicBezTo>
                      <a:pt x="12" y="6"/>
                      <a:pt x="16" y="12"/>
                      <a:pt x="15" y="16"/>
                    </a:cubicBezTo>
                    <a:cubicBezTo>
                      <a:pt x="14" y="20"/>
                      <a:pt x="7" y="21"/>
                      <a:pt x="0" y="22"/>
                    </a:cubicBezTo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6" name="Freeform 1270">
                <a:extLst>
                  <a:ext uri="{FF2B5EF4-FFF2-40B4-BE49-F238E27FC236}">
                    <a16:creationId xmlns:a16="http://schemas.microsoft.com/office/drawing/2014/main" id="{9F0060C4-0A2E-DECB-AA64-72DAA663C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" y="1016"/>
                <a:ext cx="36" cy="43"/>
              </a:xfrm>
              <a:custGeom>
                <a:avLst/>
                <a:gdLst>
                  <a:gd name="T0" fmla="*/ 36 w 36"/>
                  <a:gd name="T1" fmla="*/ 0 h 43"/>
                  <a:gd name="T2" fmla="*/ 7 w 36"/>
                  <a:gd name="T3" fmla="*/ 15 h 43"/>
                  <a:gd name="T4" fmla="*/ 3 w 36"/>
                  <a:gd name="T5" fmla="*/ 37 h 43"/>
                  <a:gd name="T6" fmla="*/ 27 w 36"/>
                  <a:gd name="T7" fmla="*/ 43 h 43"/>
                  <a:gd name="T8" fmla="*/ 36 w 36"/>
                  <a:gd name="T9" fmla="*/ 3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43"/>
                  <a:gd name="T17" fmla="*/ 36 w 36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43">
                    <a:moveTo>
                      <a:pt x="36" y="0"/>
                    </a:moveTo>
                    <a:cubicBezTo>
                      <a:pt x="24" y="4"/>
                      <a:pt x="12" y="9"/>
                      <a:pt x="7" y="15"/>
                    </a:cubicBezTo>
                    <a:cubicBezTo>
                      <a:pt x="2" y="21"/>
                      <a:pt x="0" y="32"/>
                      <a:pt x="3" y="37"/>
                    </a:cubicBezTo>
                    <a:cubicBezTo>
                      <a:pt x="6" y="42"/>
                      <a:pt x="22" y="43"/>
                      <a:pt x="27" y="43"/>
                    </a:cubicBezTo>
                    <a:cubicBezTo>
                      <a:pt x="32" y="43"/>
                      <a:pt x="34" y="39"/>
                      <a:pt x="36" y="3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7" name="Freeform 1271">
                <a:extLst>
                  <a:ext uri="{FF2B5EF4-FFF2-40B4-BE49-F238E27FC236}">
                    <a16:creationId xmlns:a16="http://schemas.microsoft.com/office/drawing/2014/main" id="{7E6D00F7-F6FD-473D-BE0B-129E5466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1364"/>
                <a:ext cx="37" cy="27"/>
              </a:xfrm>
              <a:custGeom>
                <a:avLst/>
                <a:gdLst>
                  <a:gd name="T0" fmla="*/ 37 w 42"/>
                  <a:gd name="T1" fmla="*/ 0 h 25"/>
                  <a:gd name="T2" fmla="*/ 32 w 42"/>
                  <a:gd name="T3" fmla="*/ 13 h 25"/>
                  <a:gd name="T4" fmla="*/ 3 w 42"/>
                  <a:gd name="T5" fmla="*/ 19 h 25"/>
                  <a:gd name="T6" fmla="*/ 19 w 42"/>
                  <a:gd name="T7" fmla="*/ 26 h 25"/>
                  <a:gd name="T8" fmla="*/ 36 w 42"/>
                  <a:gd name="T9" fmla="*/ 1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25"/>
                  <a:gd name="T17" fmla="*/ 42 w 4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25">
                    <a:moveTo>
                      <a:pt x="42" y="0"/>
                    </a:moveTo>
                    <a:cubicBezTo>
                      <a:pt x="42" y="4"/>
                      <a:pt x="42" y="9"/>
                      <a:pt x="36" y="12"/>
                    </a:cubicBezTo>
                    <a:cubicBezTo>
                      <a:pt x="30" y="15"/>
                      <a:pt x="6" y="16"/>
                      <a:pt x="3" y="18"/>
                    </a:cubicBezTo>
                    <a:cubicBezTo>
                      <a:pt x="0" y="20"/>
                      <a:pt x="15" y="25"/>
                      <a:pt x="21" y="24"/>
                    </a:cubicBezTo>
                    <a:cubicBezTo>
                      <a:pt x="27" y="23"/>
                      <a:pt x="34" y="18"/>
                      <a:pt x="41" y="13"/>
                    </a:cubicBezTo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8" name="Freeform 1272">
                <a:extLst>
                  <a:ext uri="{FF2B5EF4-FFF2-40B4-BE49-F238E27FC236}">
                    <a16:creationId xmlns:a16="http://schemas.microsoft.com/office/drawing/2014/main" id="{A8F58EEC-A169-E3AB-1F8B-6A495876A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1" y="1432"/>
                <a:ext cx="39" cy="41"/>
              </a:xfrm>
              <a:custGeom>
                <a:avLst/>
                <a:gdLst>
                  <a:gd name="T0" fmla="*/ 3 w 45"/>
                  <a:gd name="T1" fmla="*/ 4 h 41"/>
                  <a:gd name="T2" fmla="*/ 20 w 45"/>
                  <a:gd name="T3" fmla="*/ 4 h 41"/>
                  <a:gd name="T4" fmla="*/ 36 w 45"/>
                  <a:gd name="T5" fmla="*/ 10 h 41"/>
                  <a:gd name="T6" fmla="*/ 38 w 45"/>
                  <a:gd name="T7" fmla="*/ 41 h 41"/>
                  <a:gd name="T8" fmla="*/ 34 w 45"/>
                  <a:gd name="T9" fmla="*/ 7 h 41"/>
                  <a:gd name="T10" fmla="*/ 3 w 45"/>
                  <a:gd name="T11" fmla="*/ 4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41"/>
                  <a:gd name="T20" fmla="*/ 45 w 45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41">
                    <a:moveTo>
                      <a:pt x="3" y="4"/>
                    </a:moveTo>
                    <a:cubicBezTo>
                      <a:pt x="0" y="4"/>
                      <a:pt x="17" y="3"/>
                      <a:pt x="23" y="4"/>
                    </a:cubicBezTo>
                    <a:cubicBezTo>
                      <a:pt x="29" y="5"/>
                      <a:pt x="39" y="4"/>
                      <a:pt x="42" y="10"/>
                    </a:cubicBezTo>
                    <a:cubicBezTo>
                      <a:pt x="45" y="16"/>
                      <a:pt x="44" y="41"/>
                      <a:pt x="44" y="41"/>
                    </a:cubicBezTo>
                    <a:cubicBezTo>
                      <a:pt x="44" y="41"/>
                      <a:pt x="44" y="14"/>
                      <a:pt x="39" y="7"/>
                    </a:cubicBezTo>
                    <a:cubicBezTo>
                      <a:pt x="34" y="0"/>
                      <a:pt x="6" y="4"/>
                      <a:pt x="3" y="4"/>
                    </a:cubicBezTo>
                    <a:close/>
                  </a:path>
                </a:pathLst>
              </a:custGeom>
              <a:solidFill>
                <a:srgbClr val="996600"/>
              </a:solidFill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59" name="Freeform 1273">
                <a:extLst>
                  <a:ext uri="{FF2B5EF4-FFF2-40B4-BE49-F238E27FC236}">
                    <a16:creationId xmlns:a16="http://schemas.microsoft.com/office/drawing/2014/main" id="{1D48C873-636B-E9E8-41E8-8B1610426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3" y="1785"/>
                <a:ext cx="29" cy="15"/>
              </a:xfrm>
              <a:custGeom>
                <a:avLst/>
                <a:gdLst>
                  <a:gd name="T0" fmla="*/ 29 w 29"/>
                  <a:gd name="T1" fmla="*/ 15 h 15"/>
                  <a:gd name="T2" fmla="*/ 21 w 29"/>
                  <a:gd name="T3" fmla="*/ 3 h 15"/>
                  <a:gd name="T4" fmla="*/ 0 w 29"/>
                  <a:gd name="T5" fmla="*/ 0 h 15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15"/>
                  <a:gd name="T11" fmla="*/ 29 w 29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15">
                    <a:moveTo>
                      <a:pt x="29" y="15"/>
                    </a:moveTo>
                    <a:cubicBezTo>
                      <a:pt x="27" y="10"/>
                      <a:pt x="26" y="5"/>
                      <a:pt x="21" y="3"/>
                    </a:cubicBezTo>
                    <a:cubicBezTo>
                      <a:pt x="16" y="1"/>
                      <a:pt x="5" y="1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0" name="Freeform 1274">
                <a:extLst>
                  <a:ext uri="{FF2B5EF4-FFF2-40B4-BE49-F238E27FC236}">
                    <a16:creationId xmlns:a16="http://schemas.microsoft.com/office/drawing/2014/main" id="{86DE1C7A-8B5C-8CED-45C8-A788E222A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12"/>
                <a:ext cx="33" cy="6"/>
              </a:xfrm>
              <a:custGeom>
                <a:avLst/>
                <a:gdLst>
                  <a:gd name="T0" fmla="*/ 33 w 33"/>
                  <a:gd name="T1" fmla="*/ 3 h 6"/>
                  <a:gd name="T2" fmla="*/ 12 w 33"/>
                  <a:gd name="T3" fmla="*/ 6 h 6"/>
                  <a:gd name="T4" fmla="*/ 0 w 33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6"/>
                  <a:gd name="T11" fmla="*/ 33 w 33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6">
                    <a:moveTo>
                      <a:pt x="33" y="3"/>
                    </a:moveTo>
                    <a:cubicBezTo>
                      <a:pt x="25" y="4"/>
                      <a:pt x="17" y="6"/>
                      <a:pt x="12" y="6"/>
                    </a:cubicBezTo>
                    <a:cubicBezTo>
                      <a:pt x="7" y="6"/>
                      <a:pt x="3" y="3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1" name="Freeform 1275">
                <a:extLst>
                  <a:ext uri="{FF2B5EF4-FFF2-40B4-BE49-F238E27FC236}">
                    <a16:creationId xmlns:a16="http://schemas.microsoft.com/office/drawing/2014/main" id="{913D8AA4-941B-3646-23A0-0B79CDC86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" y="2328"/>
                <a:ext cx="31" cy="9"/>
              </a:xfrm>
              <a:custGeom>
                <a:avLst/>
                <a:gdLst>
                  <a:gd name="T0" fmla="*/ 31 w 31"/>
                  <a:gd name="T1" fmla="*/ 0 h 9"/>
                  <a:gd name="T2" fmla="*/ 15 w 31"/>
                  <a:gd name="T3" fmla="*/ 8 h 9"/>
                  <a:gd name="T4" fmla="*/ 0 w 31"/>
                  <a:gd name="T5" fmla="*/ 8 h 9"/>
                  <a:gd name="T6" fmla="*/ 0 60000 65536"/>
                  <a:gd name="T7" fmla="*/ 0 60000 65536"/>
                  <a:gd name="T8" fmla="*/ 0 60000 65536"/>
                  <a:gd name="T9" fmla="*/ 0 w 31"/>
                  <a:gd name="T10" fmla="*/ 0 h 9"/>
                  <a:gd name="T11" fmla="*/ 31 w 31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" h="9">
                    <a:moveTo>
                      <a:pt x="31" y="0"/>
                    </a:moveTo>
                    <a:cubicBezTo>
                      <a:pt x="25" y="3"/>
                      <a:pt x="20" y="7"/>
                      <a:pt x="15" y="8"/>
                    </a:cubicBezTo>
                    <a:cubicBezTo>
                      <a:pt x="10" y="9"/>
                      <a:pt x="5" y="8"/>
                      <a:pt x="0" y="8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2" name="Freeform 1276">
                <a:extLst>
                  <a:ext uri="{FF2B5EF4-FFF2-40B4-BE49-F238E27FC236}">
                    <a16:creationId xmlns:a16="http://schemas.microsoft.com/office/drawing/2014/main" id="{765622A7-617C-DB9A-6C14-4C9C8B761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" y="2529"/>
                <a:ext cx="18" cy="27"/>
              </a:xfrm>
              <a:custGeom>
                <a:avLst/>
                <a:gdLst>
                  <a:gd name="T0" fmla="*/ 18 w 18"/>
                  <a:gd name="T1" fmla="*/ 0 h 27"/>
                  <a:gd name="T2" fmla="*/ 13 w 18"/>
                  <a:gd name="T3" fmla="*/ 23 h 27"/>
                  <a:gd name="T4" fmla="*/ 0 w 18"/>
                  <a:gd name="T5" fmla="*/ 24 h 27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27"/>
                  <a:gd name="T11" fmla="*/ 18 w 18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27">
                    <a:moveTo>
                      <a:pt x="18" y="0"/>
                    </a:moveTo>
                    <a:cubicBezTo>
                      <a:pt x="17" y="9"/>
                      <a:pt x="16" y="19"/>
                      <a:pt x="13" y="23"/>
                    </a:cubicBezTo>
                    <a:cubicBezTo>
                      <a:pt x="10" y="27"/>
                      <a:pt x="3" y="24"/>
                      <a:pt x="0" y="24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3" name="Freeform 1277">
                <a:extLst>
                  <a:ext uri="{FF2B5EF4-FFF2-40B4-BE49-F238E27FC236}">
                    <a16:creationId xmlns:a16="http://schemas.microsoft.com/office/drawing/2014/main" id="{18D74954-B854-9A72-03D7-027FC2470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2589"/>
                <a:ext cx="39" cy="48"/>
              </a:xfrm>
              <a:custGeom>
                <a:avLst/>
                <a:gdLst>
                  <a:gd name="T0" fmla="*/ 24 w 39"/>
                  <a:gd name="T1" fmla="*/ 0 h 48"/>
                  <a:gd name="T2" fmla="*/ 38 w 39"/>
                  <a:gd name="T3" fmla="*/ 9 h 48"/>
                  <a:gd name="T4" fmla="*/ 33 w 39"/>
                  <a:gd name="T5" fmla="*/ 41 h 48"/>
                  <a:gd name="T6" fmla="*/ 18 w 39"/>
                  <a:gd name="T7" fmla="*/ 47 h 48"/>
                  <a:gd name="T8" fmla="*/ 0 w 39"/>
                  <a:gd name="T9" fmla="*/ 48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48"/>
                  <a:gd name="T17" fmla="*/ 39 w 39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48">
                    <a:moveTo>
                      <a:pt x="24" y="0"/>
                    </a:moveTo>
                    <a:cubicBezTo>
                      <a:pt x="30" y="1"/>
                      <a:pt x="37" y="2"/>
                      <a:pt x="38" y="9"/>
                    </a:cubicBezTo>
                    <a:cubicBezTo>
                      <a:pt x="39" y="16"/>
                      <a:pt x="36" y="35"/>
                      <a:pt x="33" y="41"/>
                    </a:cubicBezTo>
                    <a:cubicBezTo>
                      <a:pt x="30" y="47"/>
                      <a:pt x="23" y="46"/>
                      <a:pt x="18" y="47"/>
                    </a:cubicBezTo>
                    <a:cubicBezTo>
                      <a:pt x="13" y="48"/>
                      <a:pt x="3" y="48"/>
                      <a:pt x="0" y="48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4" name="Freeform 1278">
                <a:extLst>
                  <a:ext uri="{FF2B5EF4-FFF2-40B4-BE49-F238E27FC236}">
                    <a16:creationId xmlns:a16="http://schemas.microsoft.com/office/drawing/2014/main" id="{D1307554-9FFF-7785-FC85-0EC590705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2898"/>
                <a:ext cx="24" cy="45"/>
              </a:xfrm>
              <a:custGeom>
                <a:avLst/>
                <a:gdLst>
                  <a:gd name="T0" fmla="*/ 15 w 24"/>
                  <a:gd name="T1" fmla="*/ 0 h 45"/>
                  <a:gd name="T2" fmla="*/ 19 w 24"/>
                  <a:gd name="T3" fmla="*/ 16 h 45"/>
                  <a:gd name="T4" fmla="*/ 21 w 24"/>
                  <a:gd name="T5" fmla="*/ 39 h 45"/>
                  <a:gd name="T6" fmla="*/ 0 w 24"/>
                  <a:gd name="T7" fmla="*/ 45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5"/>
                  <a:gd name="T14" fmla="*/ 24 w 24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5">
                    <a:moveTo>
                      <a:pt x="15" y="0"/>
                    </a:moveTo>
                    <a:cubicBezTo>
                      <a:pt x="16" y="5"/>
                      <a:pt x="18" y="10"/>
                      <a:pt x="19" y="16"/>
                    </a:cubicBezTo>
                    <a:cubicBezTo>
                      <a:pt x="20" y="22"/>
                      <a:pt x="24" y="34"/>
                      <a:pt x="21" y="39"/>
                    </a:cubicBezTo>
                    <a:cubicBezTo>
                      <a:pt x="18" y="44"/>
                      <a:pt x="5" y="44"/>
                      <a:pt x="0" y="45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5" name="Freeform 1279">
                <a:extLst>
                  <a:ext uri="{FF2B5EF4-FFF2-40B4-BE49-F238E27FC236}">
                    <a16:creationId xmlns:a16="http://schemas.microsoft.com/office/drawing/2014/main" id="{822B3876-5EF2-32F8-0840-3E1454642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3223"/>
                <a:ext cx="43" cy="22"/>
              </a:xfrm>
              <a:custGeom>
                <a:avLst/>
                <a:gdLst>
                  <a:gd name="T0" fmla="*/ 43 w 43"/>
                  <a:gd name="T1" fmla="*/ 13 h 22"/>
                  <a:gd name="T2" fmla="*/ 19 w 43"/>
                  <a:gd name="T3" fmla="*/ 22 h 22"/>
                  <a:gd name="T4" fmla="*/ 1 w 43"/>
                  <a:gd name="T5" fmla="*/ 12 h 22"/>
                  <a:gd name="T6" fmla="*/ 13 w 43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22"/>
                  <a:gd name="T14" fmla="*/ 43 w 43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22">
                    <a:moveTo>
                      <a:pt x="43" y="13"/>
                    </a:moveTo>
                    <a:cubicBezTo>
                      <a:pt x="34" y="17"/>
                      <a:pt x="26" y="22"/>
                      <a:pt x="19" y="22"/>
                    </a:cubicBezTo>
                    <a:cubicBezTo>
                      <a:pt x="12" y="22"/>
                      <a:pt x="2" y="16"/>
                      <a:pt x="1" y="12"/>
                    </a:cubicBezTo>
                    <a:cubicBezTo>
                      <a:pt x="0" y="8"/>
                      <a:pt x="6" y="4"/>
                      <a:pt x="13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6" name="Freeform 1280">
                <a:extLst>
                  <a:ext uri="{FF2B5EF4-FFF2-40B4-BE49-F238E27FC236}">
                    <a16:creationId xmlns:a16="http://schemas.microsoft.com/office/drawing/2014/main" id="{25B5DD50-AAA9-0E72-BE1E-124A5A152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3659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0 w 18"/>
                  <a:gd name="T3" fmla="*/ 4 h 5"/>
                  <a:gd name="T4" fmla="*/ 18 w 18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5"/>
                  <a:gd name="T11" fmla="*/ 18 w 18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5">
                    <a:moveTo>
                      <a:pt x="18" y="0"/>
                    </a:moveTo>
                    <a:cubicBezTo>
                      <a:pt x="18" y="0"/>
                      <a:pt x="0" y="5"/>
                      <a:pt x="0" y="4"/>
                    </a:cubicBezTo>
                    <a:cubicBezTo>
                      <a:pt x="0" y="3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7" name="Freeform 1281">
                <a:extLst>
                  <a:ext uri="{FF2B5EF4-FFF2-40B4-BE49-F238E27FC236}">
                    <a16:creationId xmlns:a16="http://schemas.microsoft.com/office/drawing/2014/main" id="{2C3DF1DD-B792-146E-52C2-4F8B45D2A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3603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5 h 5"/>
                  <a:gd name="T4" fmla="*/ 0 60000 65536"/>
                  <a:gd name="T5" fmla="*/ 0 60000 65536"/>
                  <a:gd name="T6" fmla="*/ 0 w 14"/>
                  <a:gd name="T7" fmla="*/ 0 h 5"/>
                  <a:gd name="T8" fmla="*/ 14 w 1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5">
                    <a:moveTo>
                      <a:pt x="14" y="0"/>
                    </a:moveTo>
                    <a:cubicBezTo>
                      <a:pt x="8" y="2"/>
                      <a:pt x="3" y="4"/>
                      <a:pt x="0" y="5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8" name="Freeform 1282">
                <a:extLst>
                  <a:ext uri="{FF2B5EF4-FFF2-40B4-BE49-F238E27FC236}">
                    <a16:creationId xmlns:a16="http://schemas.microsoft.com/office/drawing/2014/main" id="{109CDAEB-6BAF-4C60-F41C-EB086F398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3578"/>
                <a:ext cx="10" cy="4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4 h 4"/>
                  <a:gd name="T4" fmla="*/ 0 60000 65536"/>
                  <a:gd name="T5" fmla="*/ 0 60000 65536"/>
                  <a:gd name="T6" fmla="*/ 0 w 10"/>
                  <a:gd name="T7" fmla="*/ 0 h 4"/>
                  <a:gd name="T8" fmla="*/ 10 w 10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4">
                    <a:moveTo>
                      <a:pt x="10" y="0"/>
                    </a:moveTo>
                    <a:cubicBezTo>
                      <a:pt x="6" y="1"/>
                      <a:pt x="2" y="3"/>
                      <a:pt x="0" y="4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69" name="Freeform 1283">
                <a:extLst>
                  <a:ext uri="{FF2B5EF4-FFF2-40B4-BE49-F238E27FC236}">
                    <a16:creationId xmlns:a16="http://schemas.microsoft.com/office/drawing/2014/main" id="{C6D3F1D6-EF21-F1B7-2CE2-FAC26786C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1" y="3518"/>
                <a:ext cx="6" cy="16"/>
              </a:xfrm>
              <a:custGeom>
                <a:avLst/>
                <a:gdLst>
                  <a:gd name="T0" fmla="*/ 0 w 6"/>
                  <a:gd name="T1" fmla="*/ 0 h 16"/>
                  <a:gd name="T2" fmla="*/ 6 w 6"/>
                  <a:gd name="T3" fmla="*/ 16 h 16"/>
                  <a:gd name="T4" fmla="*/ 0 60000 65536"/>
                  <a:gd name="T5" fmla="*/ 0 60000 65536"/>
                  <a:gd name="T6" fmla="*/ 0 w 6"/>
                  <a:gd name="T7" fmla="*/ 0 h 16"/>
                  <a:gd name="T8" fmla="*/ 6 w 6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6">
                    <a:moveTo>
                      <a:pt x="0" y="0"/>
                    </a:moveTo>
                    <a:cubicBezTo>
                      <a:pt x="3" y="7"/>
                      <a:pt x="6" y="14"/>
                      <a:pt x="6" y="1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0" name="Freeform 1284">
                <a:extLst>
                  <a:ext uri="{FF2B5EF4-FFF2-40B4-BE49-F238E27FC236}">
                    <a16:creationId xmlns:a16="http://schemas.microsoft.com/office/drawing/2014/main" id="{2A099A8C-E220-087F-0AA5-39AA2BCE4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3462"/>
                <a:ext cx="39" cy="20"/>
              </a:xfrm>
              <a:custGeom>
                <a:avLst/>
                <a:gdLst>
                  <a:gd name="T0" fmla="*/ 0 w 39"/>
                  <a:gd name="T1" fmla="*/ 20 h 20"/>
                  <a:gd name="T2" fmla="*/ 21 w 39"/>
                  <a:gd name="T3" fmla="*/ 2 h 20"/>
                  <a:gd name="T4" fmla="*/ 39 w 39"/>
                  <a:gd name="T5" fmla="*/ 8 h 20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20"/>
                  <a:gd name="T11" fmla="*/ 39 w 39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20">
                    <a:moveTo>
                      <a:pt x="0" y="20"/>
                    </a:moveTo>
                    <a:cubicBezTo>
                      <a:pt x="7" y="12"/>
                      <a:pt x="14" y="4"/>
                      <a:pt x="21" y="2"/>
                    </a:cubicBezTo>
                    <a:cubicBezTo>
                      <a:pt x="28" y="0"/>
                      <a:pt x="33" y="4"/>
                      <a:pt x="39" y="8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1" name="Freeform 1285">
                <a:extLst>
                  <a:ext uri="{FF2B5EF4-FFF2-40B4-BE49-F238E27FC236}">
                    <a16:creationId xmlns:a16="http://schemas.microsoft.com/office/drawing/2014/main" id="{78746DF9-51B7-899E-5836-2EABD1BAE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3614"/>
                <a:ext cx="16" cy="1"/>
              </a:xfrm>
              <a:custGeom>
                <a:avLst/>
                <a:gdLst>
                  <a:gd name="T0" fmla="*/ 16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6" y="0"/>
                    </a:moveTo>
                    <a:cubicBezTo>
                      <a:pt x="9" y="0"/>
                      <a:pt x="3" y="0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2" name="Freeform 1286">
                <a:extLst>
                  <a:ext uri="{FF2B5EF4-FFF2-40B4-BE49-F238E27FC236}">
                    <a16:creationId xmlns:a16="http://schemas.microsoft.com/office/drawing/2014/main" id="{ACBF54CB-B78E-47E0-2913-6DA89AE51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3690"/>
                <a:ext cx="18" cy="9"/>
              </a:xfrm>
              <a:custGeom>
                <a:avLst/>
                <a:gdLst>
                  <a:gd name="T0" fmla="*/ 18 w 18"/>
                  <a:gd name="T1" fmla="*/ 0 h 9"/>
                  <a:gd name="T2" fmla="*/ 0 w 18"/>
                  <a:gd name="T3" fmla="*/ 9 h 9"/>
                  <a:gd name="T4" fmla="*/ 0 60000 65536"/>
                  <a:gd name="T5" fmla="*/ 0 60000 65536"/>
                  <a:gd name="T6" fmla="*/ 0 w 18"/>
                  <a:gd name="T7" fmla="*/ 0 h 9"/>
                  <a:gd name="T8" fmla="*/ 18 w 18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9">
                    <a:moveTo>
                      <a:pt x="18" y="0"/>
                    </a:moveTo>
                    <a:cubicBezTo>
                      <a:pt x="10" y="4"/>
                      <a:pt x="3" y="8"/>
                      <a:pt x="0" y="9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3" name="Freeform 1287">
                <a:extLst>
                  <a:ext uri="{FF2B5EF4-FFF2-40B4-BE49-F238E27FC236}">
                    <a16:creationId xmlns:a16="http://schemas.microsoft.com/office/drawing/2014/main" id="{DC65A87B-1651-0300-0E0D-EDB96DFC3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3545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11 w 11"/>
                  <a:gd name="T3" fmla="*/ 0 h 12"/>
                  <a:gd name="T4" fmla="*/ 0 60000 65536"/>
                  <a:gd name="T5" fmla="*/ 0 60000 65536"/>
                  <a:gd name="T6" fmla="*/ 0 w 11"/>
                  <a:gd name="T7" fmla="*/ 0 h 12"/>
                  <a:gd name="T8" fmla="*/ 11 w 11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12">
                    <a:moveTo>
                      <a:pt x="0" y="12"/>
                    </a:moveTo>
                    <a:cubicBezTo>
                      <a:pt x="4" y="7"/>
                      <a:pt x="9" y="2"/>
                      <a:pt x="11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4" name="Freeform 1288">
                <a:extLst>
                  <a:ext uri="{FF2B5EF4-FFF2-40B4-BE49-F238E27FC236}">
                    <a16:creationId xmlns:a16="http://schemas.microsoft.com/office/drawing/2014/main" id="{6F029DA3-F792-DB5D-2E14-01AF31272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8" y="3629"/>
                <a:ext cx="8" cy="10"/>
              </a:xfrm>
              <a:custGeom>
                <a:avLst/>
                <a:gdLst>
                  <a:gd name="T0" fmla="*/ 0 w 8"/>
                  <a:gd name="T1" fmla="*/ 0 h 10"/>
                  <a:gd name="T2" fmla="*/ 8 w 8"/>
                  <a:gd name="T3" fmla="*/ 10 h 10"/>
                  <a:gd name="T4" fmla="*/ 0 60000 65536"/>
                  <a:gd name="T5" fmla="*/ 0 60000 65536"/>
                  <a:gd name="T6" fmla="*/ 0 w 8"/>
                  <a:gd name="T7" fmla="*/ 0 h 10"/>
                  <a:gd name="T8" fmla="*/ 8 w 8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0">
                    <a:moveTo>
                      <a:pt x="0" y="0"/>
                    </a:moveTo>
                    <a:cubicBezTo>
                      <a:pt x="3" y="4"/>
                      <a:pt x="7" y="8"/>
                      <a:pt x="8" y="1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5" name="Freeform 1289">
                <a:extLst>
                  <a:ext uri="{FF2B5EF4-FFF2-40B4-BE49-F238E27FC236}">
                    <a16:creationId xmlns:a16="http://schemas.microsoft.com/office/drawing/2014/main" id="{BE73D237-EAA6-C9F1-5D08-1B795B36C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3" y="3672"/>
                <a:ext cx="15" cy="11"/>
              </a:xfrm>
              <a:custGeom>
                <a:avLst/>
                <a:gdLst>
                  <a:gd name="T0" fmla="*/ 15 w 15"/>
                  <a:gd name="T1" fmla="*/ 11 h 11"/>
                  <a:gd name="T2" fmla="*/ 0 w 15"/>
                  <a:gd name="T3" fmla="*/ 0 h 11"/>
                  <a:gd name="T4" fmla="*/ 0 60000 65536"/>
                  <a:gd name="T5" fmla="*/ 0 60000 65536"/>
                  <a:gd name="T6" fmla="*/ 0 w 15"/>
                  <a:gd name="T7" fmla="*/ 0 h 11"/>
                  <a:gd name="T8" fmla="*/ 15 w 15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11">
                    <a:moveTo>
                      <a:pt x="15" y="11"/>
                    </a:moveTo>
                    <a:cubicBezTo>
                      <a:pt x="8" y="6"/>
                      <a:pt x="2" y="2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6" name="Freeform 1290">
                <a:extLst>
                  <a:ext uri="{FF2B5EF4-FFF2-40B4-BE49-F238E27FC236}">
                    <a16:creationId xmlns:a16="http://schemas.microsoft.com/office/drawing/2014/main" id="{3D632AF5-3553-EBD5-15F4-E4827C6B2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3650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12 h 12"/>
                  <a:gd name="T4" fmla="*/ 0 60000 65536"/>
                  <a:gd name="T5" fmla="*/ 0 60000 65536"/>
                  <a:gd name="T6" fmla="*/ 0 w 5"/>
                  <a:gd name="T7" fmla="*/ 0 h 12"/>
                  <a:gd name="T8" fmla="*/ 5 w 5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2">
                    <a:moveTo>
                      <a:pt x="5" y="0"/>
                    </a:moveTo>
                    <a:cubicBezTo>
                      <a:pt x="3" y="5"/>
                      <a:pt x="1" y="10"/>
                      <a:pt x="0" y="12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7" name="Freeform 1291">
                <a:extLst>
                  <a:ext uri="{FF2B5EF4-FFF2-40B4-BE49-F238E27FC236}">
                    <a16:creationId xmlns:a16="http://schemas.microsoft.com/office/drawing/2014/main" id="{6DA9E209-791F-B438-1E16-43D2BBE6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815"/>
                <a:ext cx="24" cy="13"/>
              </a:xfrm>
              <a:custGeom>
                <a:avLst/>
                <a:gdLst>
                  <a:gd name="T0" fmla="*/ 0 w 24"/>
                  <a:gd name="T1" fmla="*/ 9 h 13"/>
                  <a:gd name="T2" fmla="*/ 18 w 24"/>
                  <a:gd name="T3" fmla="*/ 1 h 13"/>
                  <a:gd name="T4" fmla="*/ 24 w 24"/>
                  <a:gd name="T5" fmla="*/ 13 h 13"/>
                  <a:gd name="T6" fmla="*/ 0 60000 65536"/>
                  <a:gd name="T7" fmla="*/ 0 60000 65536"/>
                  <a:gd name="T8" fmla="*/ 0 60000 65536"/>
                  <a:gd name="T9" fmla="*/ 0 w 24"/>
                  <a:gd name="T10" fmla="*/ 0 h 13"/>
                  <a:gd name="T11" fmla="*/ 24 w 24"/>
                  <a:gd name="T12" fmla="*/ 13 h 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" h="13">
                    <a:moveTo>
                      <a:pt x="0" y="9"/>
                    </a:moveTo>
                    <a:cubicBezTo>
                      <a:pt x="7" y="4"/>
                      <a:pt x="14" y="0"/>
                      <a:pt x="18" y="1"/>
                    </a:cubicBezTo>
                    <a:cubicBezTo>
                      <a:pt x="22" y="2"/>
                      <a:pt x="23" y="7"/>
                      <a:pt x="24" y="13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8" name="Freeform 1292">
                <a:extLst>
                  <a:ext uri="{FF2B5EF4-FFF2-40B4-BE49-F238E27FC236}">
                    <a16:creationId xmlns:a16="http://schemas.microsoft.com/office/drawing/2014/main" id="{418FDA11-AD77-19E1-EBDE-4C474FD2A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1073"/>
                <a:ext cx="40" cy="31"/>
              </a:xfrm>
              <a:custGeom>
                <a:avLst/>
                <a:gdLst>
                  <a:gd name="T0" fmla="*/ 40 w 40"/>
                  <a:gd name="T1" fmla="*/ 15 h 31"/>
                  <a:gd name="T2" fmla="*/ 24 w 40"/>
                  <a:gd name="T3" fmla="*/ 31 h 31"/>
                  <a:gd name="T4" fmla="*/ 1 w 40"/>
                  <a:gd name="T5" fmla="*/ 12 h 31"/>
                  <a:gd name="T6" fmla="*/ 16 w 40"/>
                  <a:gd name="T7" fmla="*/ 0 h 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31"/>
                  <a:gd name="T14" fmla="*/ 40 w 40"/>
                  <a:gd name="T15" fmla="*/ 31 h 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31">
                    <a:moveTo>
                      <a:pt x="40" y="15"/>
                    </a:moveTo>
                    <a:cubicBezTo>
                      <a:pt x="35" y="23"/>
                      <a:pt x="30" y="31"/>
                      <a:pt x="24" y="31"/>
                    </a:cubicBezTo>
                    <a:cubicBezTo>
                      <a:pt x="18" y="31"/>
                      <a:pt x="2" y="17"/>
                      <a:pt x="1" y="12"/>
                    </a:cubicBezTo>
                    <a:cubicBezTo>
                      <a:pt x="0" y="7"/>
                      <a:pt x="8" y="3"/>
                      <a:pt x="16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79" name="Line 1293">
                <a:extLst>
                  <a:ext uri="{FF2B5EF4-FFF2-40B4-BE49-F238E27FC236}">
                    <a16:creationId xmlns:a16="http://schemas.microsoft.com/office/drawing/2014/main" id="{8468A832-FF5F-5EE0-F1A0-BE7225B36B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34" y="924"/>
                <a:ext cx="19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0" name="Line 1294">
                <a:extLst>
                  <a:ext uri="{FF2B5EF4-FFF2-40B4-BE49-F238E27FC236}">
                    <a16:creationId xmlns:a16="http://schemas.microsoft.com/office/drawing/2014/main" id="{2DC219B1-F142-32BB-5483-CF113DAB4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525" y="897"/>
                <a:ext cx="15" cy="9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1" name="Freeform 1295">
                <a:extLst>
                  <a:ext uri="{FF2B5EF4-FFF2-40B4-BE49-F238E27FC236}">
                    <a16:creationId xmlns:a16="http://schemas.microsoft.com/office/drawing/2014/main" id="{1D7A16B2-8CBF-0C30-699F-858351A4F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" y="818"/>
                <a:ext cx="7" cy="48"/>
              </a:xfrm>
              <a:custGeom>
                <a:avLst/>
                <a:gdLst>
                  <a:gd name="T0" fmla="*/ 4 w 7"/>
                  <a:gd name="T1" fmla="*/ 0 h 48"/>
                  <a:gd name="T2" fmla="*/ 1 w 7"/>
                  <a:gd name="T3" fmla="*/ 36 h 48"/>
                  <a:gd name="T4" fmla="*/ 7 w 7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48"/>
                  <a:gd name="T11" fmla="*/ 7 w 7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48">
                    <a:moveTo>
                      <a:pt x="4" y="0"/>
                    </a:moveTo>
                    <a:cubicBezTo>
                      <a:pt x="2" y="14"/>
                      <a:pt x="0" y="28"/>
                      <a:pt x="1" y="36"/>
                    </a:cubicBezTo>
                    <a:cubicBezTo>
                      <a:pt x="2" y="44"/>
                      <a:pt x="6" y="46"/>
                      <a:pt x="7" y="48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82" name="Line 1296">
                <a:extLst>
                  <a:ext uri="{FF2B5EF4-FFF2-40B4-BE49-F238E27FC236}">
                    <a16:creationId xmlns:a16="http://schemas.microsoft.com/office/drawing/2014/main" id="{AFB01FBE-3B81-AB84-70C1-AF1403D5A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9" y="1239"/>
                <a:ext cx="15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3" name="Line 1297">
                <a:extLst>
                  <a:ext uri="{FF2B5EF4-FFF2-40B4-BE49-F238E27FC236}">
                    <a16:creationId xmlns:a16="http://schemas.microsoft.com/office/drawing/2014/main" id="{B34E7C9D-595F-A358-CAD4-94E86431E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6" y="1275"/>
                <a:ext cx="9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4" name="Line 1298">
                <a:extLst>
                  <a:ext uri="{FF2B5EF4-FFF2-40B4-BE49-F238E27FC236}">
                    <a16:creationId xmlns:a16="http://schemas.microsoft.com/office/drawing/2014/main" id="{C89AFF24-0865-FF5C-584C-4CE166C84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51" y="1251"/>
                <a:ext cx="8" cy="2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5" name="Line 1299">
                <a:extLst>
                  <a:ext uri="{FF2B5EF4-FFF2-40B4-BE49-F238E27FC236}">
                    <a16:creationId xmlns:a16="http://schemas.microsoft.com/office/drawing/2014/main" id="{FB26BEE8-E441-3E36-23C2-2CC38AC26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35" y="1205"/>
                <a:ext cx="6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6" name="Line 1300">
                <a:extLst>
                  <a:ext uri="{FF2B5EF4-FFF2-40B4-BE49-F238E27FC236}">
                    <a16:creationId xmlns:a16="http://schemas.microsoft.com/office/drawing/2014/main" id="{2E2E6D46-E055-4311-5D25-7BED8731E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1095"/>
                <a:ext cx="0" cy="27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87" name="Freeform 1301">
                <a:extLst>
                  <a:ext uri="{FF2B5EF4-FFF2-40B4-BE49-F238E27FC236}">
                    <a16:creationId xmlns:a16="http://schemas.microsoft.com/office/drawing/2014/main" id="{668ECB32-2E67-7875-42C1-4A363312D63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5537">
                <a:off x="2744" y="2051"/>
                <a:ext cx="27" cy="27"/>
              </a:xfrm>
              <a:custGeom>
                <a:avLst/>
                <a:gdLst>
                  <a:gd name="T0" fmla="*/ 25 w 50"/>
                  <a:gd name="T1" fmla="*/ 0 h 14"/>
                  <a:gd name="T2" fmla="*/ 2 w 50"/>
                  <a:gd name="T3" fmla="*/ 23 h 14"/>
                  <a:gd name="T4" fmla="*/ 14 w 50"/>
                  <a:gd name="T5" fmla="*/ 23 h 14"/>
                  <a:gd name="T6" fmla="*/ 25 w 50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14"/>
                  <a:gd name="T14" fmla="*/ 50 w 50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14">
                    <a:moveTo>
                      <a:pt x="46" y="0"/>
                    </a:moveTo>
                    <a:cubicBezTo>
                      <a:pt x="42" y="0"/>
                      <a:pt x="6" y="10"/>
                      <a:pt x="3" y="12"/>
                    </a:cubicBezTo>
                    <a:cubicBezTo>
                      <a:pt x="0" y="14"/>
                      <a:pt x="19" y="14"/>
                      <a:pt x="25" y="12"/>
                    </a:cubicBezTo>
                    <a:cubicBezTo>
                      <a:pt x="31" y="10"/>
                      <a:pt x="50" y="0"/>
                      <a:pt x="46" y="0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88" name="Freeform 1302">
                <a:extLst>
                  <a:ext uri="{FF2B5EF4-FFF2-40B4-BE49-F238E27FC236}">
                    <a16:creationId xmlns:a16="http://schemas.microsoft.com/office/drawing/2014/main" id="{8B4DF794-ED05-2B45-618F-BBB2DE84D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1986"/>
                <a:ext cx="34" cy="48"/>
              </a:xfrm>
              <a:custGeom>
                <a:avLst/>
                <a:gdLst>
                  <a:gd name="T0" fmla="*/ 14 w 34"/>
                  <a:gd name="T1" fmla="*/ 0 h 48"/>
                  <a:gd name="T2" fmla="*/ 32 w 34"/>
                  <a:gd name="T3" fmla="*/ 9 h 48"/>
                  <a:gd name="T4" fmla="*/ 24 w 34"/>
                  <a:gd name="T5" fmla="*/ 35 h 48"/>
                  <a:gd name="T6" fmla="*/ 14 w 34"/>
                  <a:gd name="T7" fmla="*/ 47 h 48"/>
                  <a:gd name="T8" fmla="*/ 0 w 34"/>
                  <a:gd name="T9" fmla="*/ 41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8"/>
                  <a:gd name="T17" fmla="*/ 34 w 34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8">
                    <a:moveTo>
                      <a:pt x="14" y="0"/>
                    </a:moveTo>
                    <a:cubicBezTo>
                      <a:pt x="22" y="1"/>
                      <a:pt x="30" y="3"/>
                      <a:pt x="32" y="9"/>
                    </a:cubicBezTo>
                    <a:cubicBezTo>
                      <a:pt x="34" y="15"/>
                      <a:pt x="27" y="29"/>
                      <a:pt x="24" y="35"/>
                    </a:cubicBezTo>
                    <a:cubicBezTo>
                      <a:pt x="21" y="41"/>
                      <a:pt x="18" y="46"/>
                      <a:pt x="14" y="47"/>
                    </a:cubicBezTo>
                    <a:cubicBezTo>
                      <a:pt x="10" y="48"/>
                      <a:pt x="5" y="44"/>
                      <a:pt x="0" y="41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89" name="Freeform 1303">
                <a:extLst>
                  <a:ext uri="{FF2B5EF4-FFF2-40B4-BE49-F238E27FC236}">
                    <a16:creationId xmlns:a16="http://schemas.microsoft.com/office/drawing/2014/main" id="{D531BD7D-F4EA-B318-748B-1FE497F9E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5" y="1964"/>
                <a:ext cx="36" cy="39"/>
              </a:xfrm>
              <a:custGeom>
                <a:avLst/>
                <a:gdLst>
                  <a:gd name="T0" fmla="*/ 20 w 36"/>
                  <a:gd name="T1" fmla="*/ 0 h 39"/>
                  <a:gd name="T2" fmla="*/ 33 w 36"/>
                  <a:gd name="T3" fmla="*/ 12 h 39"/>
                  <a:gd name="T4" fmla="*/ 33 w 36"/>
                  <a:gd name="T5" fmla="*/ 31 h 39"/>
                  <a:gd name="T6" fmla="*/ 15 w 36"/>
                  <a:gd name="T7" fmla="*/ 36 h 39"/>
                  <a:gd name="T8" fmla="*/ 0 w 36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9"/>
                  <a:gd name="T17" fmla="*/ 36 w 36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9">
                    <a:moveTo>
                      <a:pt x="20" y="0"/>
                    </a:moveTo>
                    <a:cubicBezTo>
                      <a:pt x="25" y="3"/>
                      <a:pt x="31" y="7"/>
                      <a:pt x="33" y="12"/>
                    </a:cubicBezTo>
                    <a:cubicBezTo>
                      <a:pt x="35" y="17"/>
                      <a:pt x="36" y="27"/>
                      <a:pt x="33" y="31"/>
                    </a:cubicBezTo>
                    <a:cubicBezTo>
                      <a:pt x="30" y="35"/>
                      <a:pt x="20" y="35"/>
                      <a:pt x="15" y="36"/>
                    </a:cubicBezTo>
                    <a:cubicBezTo>
                      <a:pt x="10" y="37"/>
                      <a:pt x="5" y="38"/>
                      <a:pt x="0" y="39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90" name="Freeform 1304">
                <a:extLst>
                  <a:ext uri="{FF2B5EF4-FFF2-40B4-BE49-F238E27FC236}">
                    <a16:creationId xmlns:a16="http://schemas.microsoft.com/office/drawing/2014/main" id="{98C546D4-6F2B-2EC3-6918-67595DF0C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" y="2151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0 60000 65536"/>
                  <a:gd name="T5" fmla="*/ 0 60000 65536"/>
                  <a:gd name="T6" fmla="*/ 0 w 12"/>
                  <a:gd name="T7" fmla="*/ 0 h 9"/>
                  <a:gd name="T8" fmla="*/ 12 w 12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9">
                    <a:moveTo>
                      <a:pt x="12" y="0"/>
                    </a:moveTo>
                    <a:cubicBezTo>
                      <a:pt x="7" y="3"/>
                      <a:pt x="2" y="6"/>
                      <a:pt x="0" y="9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91" name="Freeform 1305">
                <a:extLst>
                  <a:ext uri="{FF2B5EF4-FFF2-40B4-BE49-F238E27FC236}">
                    <a16:creationId xmlns:a16="http://schemas.microsoft.com/office/drawing/2014/main" id="{252D8259-E4DF-3118-F934-CCD292DC3B5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75824">
                <a:off x="2492" y="2219"/>
                <a:ext cx="12" cy="1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0 60000 65536"/>
                  <a:gd name="T5" fmla="*/ 0 60000 65536"/>
                  <a:gd name="T6" fmla="*/ 0 w 12"/>
                  <a:gd name="T7" fmla="*/ 0 h 1"/>
                  <a:gd name="T8" fmla="*/ 12 w 1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1">
                    <a:moveTo>
                      <a:pt x="0" y="0"/>
                    </a:moveTo>
                    <a:cubicBezTo>
                      <a:pt x="5" y="0"/>
                      <a:pt x="10" y="1"/>
                      <a:pt x="12" y="1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92" name="Freeform 1306">
                <a:extLst>
                  <a:ext uri="{FF2B5EF4-FFF2-40B4-BE49-F238E27FC236}">
                    <a16:creationId xmlns:a16="http://schemas.microsoft.com/office/drawing/2014/main" id="{4D9A31FD-CBFE-6D18-A53B-72E5849CA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3174"/>
                <a:ext cx="29" cy="20"/>
              </a:xfrm>
              <a:custGeom>
                <a:avLst/>
                <a:gdLst>
                  <a:gd name="T0" fmla="*/ 28 w 29"/>
                  <a:gd name="T1" fmla="*/ 0 h 20"/>
                  <a:gd name="T2" fmla="*/ 24 w 29"/>
                  <a:gd name="T3" fmla="*/ 17 h 20"/>
                  <a:gd name="T4" fmla="*/ 0 w 29"/>
                  <a:gd name="T5" fmla="*/ 20 h 20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20"/>
                  <a:gd name="T11" fmla="*/ 29 w 29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20">
                    <a:moveTo>
                      <a:pt x="28" y="0"/>
                    </a:moveTo>
                    <a:cubicBezTo>
                      <a:pt x="28" y="7"/>
                      <a:pt x="29" y="14"/>
                      <a:pt x="24" y="17"/>
                    </a:cubicBezTo>
                    <a:cubicBezTo>
                      <a:pt x="19" y="20"/>
                      <a:pt x="9" y="20"/>
                      <a:pt x="0" y="2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93" name="Line 1307">
                <a:extLst>
                  <a:ext uri="{FF2B5EF4-FFF2-40B4-BE49-F238E27FC236}">
                    <a16:creationId xmlns:a16="http://schemas.microsoft.com/office/drawing/2014/main" id="{577FADA8-EDDD-77E4-4FBF-A9AA98A63B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39" y="3131"/>
                <a:ext cx="12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4" name="Line 1308">
                <a:extLst>
                  <a:ext uri="{FF2B5EF4-FFF2-40B4-BE49-F238E27FC236}">
                    <a16:creationId xmlns:a16="http://schemas.microsoft.com/office/drawing/2014/main" id="{F86C486F-68FE-1280-AA58-CA67BEFAA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30" y="3116"/>
                <a:ext cx="15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5" name="Line 1309">
                <a:extLst>
                  <a:ext uri="{FF2B5EF4-FFF2-40B4-BE49-F238E27FC236}">
                    <a16:creationId xmlns:a16="http://schemas.microsoft.com/office/drawing/2014/main" id="{9058397C-9F8A-DCCE-37EB-785265133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21" y="3101"/>
                <a:ext cx="15" cy="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6" name="Line 1310">
                <a:extLst>
                  <a:ext uri="{FF2B5EF4-FFF2-40B4-BE49-F238E27FC236}">
                    <a16:creationId xmlns:a16="http://schemas.microsoft.com/office/drawing/2014/main" id="{EA613871-F21A-FDC4-A454-D199F04B7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6" y="3000"/>
                <a:ext cx="14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7" name="Line 1311">
                <a:extLst>
                  <a:ext uri="{FF2B5EF4-FFF2-40B4-BE49-F238E27FC236}">
                    <a16:creationId xmlns:a16="http://schemas.microsoft.com/office/drawing/2014/main" id="{7FA6BBCA-BCA5-A027-F94A-E2FBCEFB0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562" y="2792"/>
                <a:ext cx="6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8" name="Line 1312">
                <a:extLst>
                  <a:ext uri="{FF2B5EF4-FFF2-40B4-BE49-F238E27FC236}">
                    <a16:creationId xmlns:a16="http://schemas.microsoft.com/office/drawing/2014/main" id="{9ED3701D-E827-3EA1-7ECD-C76BD93C3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3" y="2841"/>
                <a:ext cx="0" cy="29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199" name="Freeform 1313">
                <a:extLst>
                  <a:ext uri="{FF2B5EF4-FFF2-40B4-BE49-F238E27FC236}">
                    <a16:creationId xmlns:a16="http://schemas.microsoft.com/office/drawing/2014/main" id="{DEA558A5-6857-8406-BF74-35F63D51E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" y="2594"/>
                <a:ext cx="22" cy="30"/>
              </a:xfrm>
              <a:custGeom>
                <a:avLst/>
                <a:gdLst>
                  <a:gd name="T0" fmla="*/ 22 w 22"/>
                  <a:gd name="T1" fmla="*/ 0 h 30"/>
                  <a:gd name="T2" fmla="*/ 3 w 22"/>
                  <a:gd name="T3" fmla="*/ 13 h 30"/>
                  <a:gd name="T4" fmla="*/ 3 w 22"/>
                  <a:gd name="T5" fmla="*/ 30 h 30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30"/>
                  <a:gd name="T11" fmla="*/ 22 w 22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30">
                    <a:moveTo>
                      <a:pt x="22" y="0"/>
                    </a:moveTo>
                    <a:cubicBezTo>
                      <a:pt x="14" y="4"/>
                      <a:pt x="6" y="8"/>
                      <a:pt x="3" y="13"/>
                    </a:cubicBezTo>
                    <a:cubicBezTo>
                      <a:pt x="0" y="18"/>
                      <a:pt x="1" y="24"/>
                      <a:pt x="3" y="3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00" name="Line 1314">
                <a:extLst>
                  <a:ext uri="{FF2B5EF4-FFF2-40B4-BE49-F238E27FC236}">
                    <a16:creationId xmlns:a16="http://schemas.microsoft.com/office/drawing/2014/main" id="{39BF7886-7836-AF28-63AE-22BB9D3660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9" y="2693"/>
                <a:ext cx="12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01" name="Line 1315">
                <a:extLst>
                  <a:ext uri="{FF2B5EF4-FFF2-40B4-BE49-F238E27FC236}">
                    <a16:creationId xmlns:a16="http://schemas.microsoft.com/office/drawing/2014/main" id="{9E49FC50-A220-ECDC-03F6-A325E3D1C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47" y="2831"/>
                <a:ext cx="16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02" name="Line 1316">
                <a:extLst>
                  <a:ext uri="{FF2B5EF4-FFF2-40B4-BE49-F238E27FC236}">
                    <a16:creationId xmlns:a16="http://schemas.microsoft.com/office/drawing/2014/main" id="{11504526-AB72-E190-E7CD-E14505F7F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0" y="2765"/>
                <a:ext cx="20" cy="1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03" name="Line 1317">
                <a:extLst>
                  <a:ext uri="{FF2B5EF4-FFF2-40B4-BE49-F238E27FC236}">
                    <a16:creationId xmlns:a16="http://schemas.microsoft.com/office/drawing/2014/main" id="{D7F19878-3C36-7758-50C8-053C8336AB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2" y="2750"/>
                <a:ext cx="21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04" name="Freeform 1318">
                <a:extLst>
                  <a:ext uri="{FF2B5EF4-FFF2-40B4-BE49-F238E27FC236}">
                    <a16:creationId xmlns:a16="http://schemas.microsoft.com/office/drawing/2014/main" id="{C18F1733-4154-3C75-ED12-358EA92F6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2859"/>
                <a:ext cx="36" cy="20"/>
              </a:xfrm>
              <a:custGeom>
                <a:avLst/>
                <a:gdLst>
                  <a:gd name="T0" fmla="*/ 36 w 36"/>
                  <a:gd name="T1" fmla="*/ 0 h 20"/>
                  <a:gd name="T2" fmla="*/ 29 w 36"/>
                  <a:gd name="T3" fmla="*/ 15 h 20"/>
                  <a:gd name="T4" fmla="*/ 14 w 36"/>
                  <a:gd name="T5" fmla="*/ 18 h 20"/>
                  <a:gd name="T6" fmla="*/ 0 w 36"/>
                  <a:gd name="T7" fmla="*/ 3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0"/>
                  <a:gd name="T14" fmla="*/ 36 w 36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0">
                    <a:moveTo>
                      <a:pt x="36" y="0"/>
                    </a:moveTo>
                    <a:cubicBezTo>
                      <a:pt x="34" y="6"/>
                      <a:pt x="33" y="12"/>
                      <a:pt x="29" y="15"/>
                    </a:cubicBezTo>
                    <a:cubicBezTo>
                      <a:pt x="25" y="18"/>
                      <a:pt x="19" y="20"/>
                      <a:pt x="14" y="18"/>
                    </a:cubicBezTo>
                    <a:cubicBezTo>
                      <a:pt x="9" y="16"/>
                      <a:pt x="2" y="5"/>
                      <a:pt x="0" y="3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05" name="Freeform 1319">
                <a:extLst>
                  <a:ext uri="{FF2B5EF4-FFF2-40B4-BE49-F238E27FC236}">
                    <a16:creationId xmlns:a16="http://schemas.microsoft.com/office/drawing/2014/main" id="{4A03D997-F591-E0CC-2BB2-6A2EDEDB4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598"/>
                <a:ext cx="14" cy="20"/>
              </a:xfrm>
              <a:custGeom>
                <a:avLst/>
                <a:gdLst>
                  <a:gd name="T0" fmla="*/ 10 w 14"/>
                  <a:gd name="T1" fmla="*/ 0 h 20"/>
                  <a:gd name="T2" fmla="*/ 12 w 14"/>
                  <a:gd name="T3" fmla="*/ 14 h 20"/>
                  <a:gd name="T4" fmla="*/ 0 w 14"/>
                  <a:gd name="T5" fmla="*/ 20 h 20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20"/>
                  <a:gd name="T11" fmla="*/ 14 w 14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20">
                    <a:moveTo>
                      <a:pt x="10" y="0"/>
                    </a:moveTo>
                    <a:cubicBezTo>
                      <a:pt x="12" y="5"/>
                      <a:pt x="14" y="11"/>
                      <a:pt x="12" y="14"/>
                    </a:cubicBezTo>
                    <a:cubicBezTo>
                      <a:pt x="10" y="17"/>
                      <a:pt x="5" y="18"/>
                      <a:pt x="0" y="2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06" name="Freeform 1320">
                <a:extLst>
                  <a:ext uri="{FF2B5EF4-FFF2-40B4-BE49-F238E27FC236}">
                    <a16:creationId xmlns:a16="http://schemas.microsoft.com/office/drawing/2014/main" id="{DF2A32E6-3CBF-E36E-3DB4-32CA61654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10"/>
                <a:ext cx="17" cy="6"/>
              </a:xfrm>
              <a:custGeom>
                <a:avLst/>
                <a:gdLst>
                  <a:gd name="T0" fmla="*/ 0 w 17"/>
                  <a:gd name="T1" fmla="*/ 0 h 6"/>
                  <a:gd name="T2" fmla="*/ 17 w 17"/>
                  <a:gd name="T3" fmla="*/ 6 h 6"/>
                  <a:gd name="T4" fmla="*/ 0 60000 65536"/>
                  <a:gd name="T5" fmla="*/ 0 60000 65536"/>
                  <a:gd name="T6" fmla="*/ 0 w 17"/>
                  <a:gd name="T7" fmla="*/ 0 h 6"/>
                  <a:gd name="T8" fmla="*/ 17 w 1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6">
                    <a:moveTo>
                      <a:pt x="0" y="0"/>
                    </a:moveTo>
                    <a:cubicBezTo>
                      <a:pt x="0" y="0"/>
                      <a:pt x="8" y="3"/>
                      <a:pt x="17" y="6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07" name="Line 1321">
                <a:extLst>
                  <a:ext uri="{FF2B5EF4-FFF2-40B4-BE49-F238E27FC236}">
                    <a16:creationId xmlns:a16="http://schemas.microsoft.com/office/drawing/2014/main" id="{2ABE9C4B-4930-AC2C-C0EB-B60284AECD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2945"/>
                <a:ext cx="8" cy="1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08" name="Freeform 1322">
                <a:extLst>
                  <a:ext uri="{FF2B5EF4-FFF2-40B4-BE49-F238E27FC236}">
                    <a16:creationId xmlns:a16="http://schemas.microsoft.com/office/drawing/2014/main" id="{07026BAD-7B68-04C1-1856-8C5F7A116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837"/>
                <a:ext cx="30" cy="52"/>
              </a:xfrm>
              <a:custGeom>
                <a:avLst/>
                <a:gdLst>
                  <a:gd name="T0" fmla="*/ 0 w 30"/>
                  <a:gd name="T1" fmla="*/ 3 h 52"/>
                  <a:gd name="T2" fmla="*/ 18 w 30"/>
                  <a:gd name="T3" fmla="*/ 6 h 52"/>
                  <a:gd name="T4" fmla="*/ 30 w 30"/>
                  <a:gd name="T5" fmla="*/ 42 h 52"/>
                  <a:gd name="T6" fmla="*/ 20 w 30"/>
                  <a:gd name="T7" fmla="*/ 52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52"/>
                  <a:gd name="T14" fmla="*/ 30 w 30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52">
                    <a:moveTo>
                      <a:pt x="0" y="3"/>
                    </a:moveTo>
                    <a:cubicBezTo>
                      <a:pt x="6" y="1"/>
                      <a:pt x="13" y="0"/>
                      <a:pt x="18" y="6"/>
                    </a:cubicBezTo>
                    <a:cubicBezTo>
                      <a:pt x="23" y="12"/>
                      <a:pt x="30" y="34"/>
                      <a:pt x="30" y="42"/>
                    </a:cubicBezTo>
                    <a:cubicBezTo>
                      <a:pt x="30" y="50"/>
                      <a:pt x="25" y="51"/>
                      <a:pt x="20" y="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09" name="Freeform 1323">
                <a:extLst>
                  <a:ext uri="{FF2B5EF4-FFF2-40B4-BE49-F238E27FC236}">
                    <a16:creationId xmlns:a16="http://schemas.microsoft.com/office/drawing/2014/main" id="{A98FF617-1828-094A-F91F-306561F0C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3329"/>
                <a:ext cx="30" cy="28"/>
              </a:xfrm>
              <a:custGeom>
                <a:avLst/>
                <a:gdLst>
                  <a:gd name="T0" fmla="*/ 29 w 30"/>
                  <a:gd name="T1" fmla="*/ 1 h 28"/>
                  <a:gd name="T2" fmla="*/ 22 w 30"/>
                  <a:gd name="T3" fmla="*/ 18 h 28"/>
                  <a:gd name="T4" fmla="*/ 1 w 30"/>
                  <a:gd name="T5" fmla="*/ 25 h 28"/>
                  <a:gd name="T6" fmla="*/ 13 w 30"/>
                  <a:gd name="T7" fmla="*/ 25 h 28"/>
                  <a:gd name="T8" fmla="*/ 29 w 30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8"/>
                  <a:gd name="T17" fmla="*/ 30 w 30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8">
                    <a:moveTo>
                      <a:pt x="29" y="1"/>
                    </a:moveTo>
                    <a:cubicBezTo>
                      <a:pt x="30" y="0"/>
                      <a:pt x="27" y="14"/>
                      <a:pt x="22" y="18"/>
                    </a:cubicBezTo>
                    <a:cubicBezTo>
                      <a:pt x="17" y="22"/>
                      <a:pt x="2" y="24"/>
                      <a:pt x="1" y="25"/>
                    </a:cubicBezTo>
                    <a:cubicBezTo>
                      <a:pt x="0" y="26"/>
                      <a:pt x="9" y="28"/>
                      <a:pt x="13" y="25"/>
                    </a:cubicBezTo>
                    <a:cubicBezTo>
                      <a:pt x="17" y="22"/>
                      <a:pt x="28" y="2"/>
                      <a:pt x="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10" name="Freeform 1324">
                <a:extLst>
                  <a:ext uri="{FF2B5EF4-FFF2-40B4-BE49-F238E27FC236}">
                    <a16:creationId xmlns:a16="http://schemas.microsoft.com/office/drawing/2014/main" id="{1ED1451E-EF9F-9658-CA85-E0E5D2D84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3632"/>
                <a:ext cx="44" cy="43"/>
              </a:xfrm>
              <a:custGeom>
                <a:avLst/>
                <a:gdLst>
                  <a:gd name="T0" fmla="*/ 27 w 44"/>
                  <a:gd name="T1" fmla="*/ 0 h 43"/>
                  <a:gd name="T2" fmla="*/ 42 w 44"/>
                  <a:gd name="T3" fmla="*/ 6 h 43"/>
                  <a:gd name="T4" fmla="*/ 37 w 44"/>
                  <a:gd name="T5" fmla="*/ 38 h 43"/>
                  <a:gd name="T6" fmla="*/ 19 w 44"/>
                  <a:gd name="T7" fmla="*/ 39 h 43"/>
                  <a:gd name="T8" fmla="*/ 0 w 44"/>
                  <a:gd name="T9" fmla="*/ 21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3"/>
                  <a:gd name="T17" fmla="*/ 44 w 44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3">
                    <a:moveTo>
                      <a:pt x="27" y="0"/>
                    </a:moveTo>
                    <a:cubicBezTo>
                      <a:pt x="33" y="0"/>
                      <a:pt x="40" y="0"/>
                      <a:pt x="42" y="6"/>
                    </a:cubicBezTo>
                    <a:cubicBezTo>
                      <a:pt x="44" y="12"/>
                      <a:pt x="41" y="33"/>
                      <a:pt x="37" y="38"/>
                    </a:cubicBezTo>
                    <a:cubicBezTo>
                      <a:pt x="33" y="43"/>
                      <a:pt x="25" y="42"/>
                      <a:pt x="19" y="39"/>
                    </a:cubicBezTo>
                    <a:cubicBezTo>
                      <a:pt x="13" y="36"/>
                      <a:pt x="3" y="24"/>
                      <a:pt x="0" y="21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11" name="Freeform 1325">
                <a:extLst>
                  <a:ext uri="{FF2B5EF4-FFF2-40B4-BE49-F238E27FC236}">
                    <a16:creationId xmlns:a16="http://schemas.microsoft.com/office/drawing/2014/main" id="{706AFCCA-EB86-19FA-DD37-A5A005BD9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2" y="3626"/>
                <a:ext cx="13" cy="15"/>
              </a:xfrm>
              <a:custGeom>
                <a:avLst/>
                <a:gdLst>
                  <a:gd name="T0" fmla="*/ 0 w 13"/>
                  <a:gd name="T1" fmla="*/ 15 h 15"/>
                  <a:gd name="T2" fmla="*/ 3 w 13"/>
                  <a:gd name="T3" fmla="*/ 4 h 15"/>
                  <a:gd name="T4" fmla="*/ 13 w 13"/>
                  <a:gd name="T5" fmla="*/ 0 h 15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5"/>
                  <a:gd name="T11" fmla="*/ 13 w 13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5">
                    <a:moveTo>
                      <a:pt x="0" y="15"/>
                    </a:moveTo>
                    <a:cubicBezTo>
                      <a:pt x="0" y="10"/>
                      <a:pt x="1" y="6"/>
                      <a:pt x="3" y="4"/>
                    </a:cubicBezTo>
                    <a:cubicBezTo>
                      <a:pt x="5" y="2"/>
                      <a:pt x="11" y="1"/>
                      <a:pt x="13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12" name="Line 1326">
                <a:extLst>
                  <a:ext uri="{FF2B5EF4-FFF2-40B4-BE49-F238E27FC236}">
                    <a16:creationId xmlns:a16="http://schemas.microsoft.com/office/drawing/2014/main" id="{0ED7C931-FA93-FB98-A3E3-BD0765383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31" y="3566"/>
                <a:ext cx="18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13" name="Line 1327">
                <a:extLst>
                  <a:ext uri="{FF2B5EF4-FFF2-40B4-BE49-F238E27FC236}">
                    <a16:creationId xmlns:a16="http://schemas.microsoft.com/office/drawing/2014/main" id="{9839E3A8-752C-700C-9E81-6B4428FAA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0" y="3540"/>
                <a:ext cx="14" cy="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14" name="Line 1328">
                <a:extLst>
                  <a:ext uri="{FF2B5EF4-FFF2-40B4-BE49-F238E27FC236}">
                    <a16:creationId xmlns:a16="http://schemas.microsoft.com/office/drawing/2014/main" id="{0A8A6241-5F67-CB71-2549-7BB7EE0AA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43" y="3471"/>
                <a:ext cx="15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15" name="Line 1329">
                <a:extLst>
                  <a:ext uri="{FF2B5EF4-FFF2-40B4-BE49-F238E27FC236}">
                    <a16:creationId xmlns:a16="http://schemas.microsoft.com/office/drawing/2014/main" id="{46CB0592-57BF-CA71-8885-2DA2650BA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46" y="3428"/>
                <a:ext cx="15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16" name="Line 1330">
                <a:extLst>
                  <a:ext uri="{FF2B5EF4-FFF2-40B4-BE49-F238E27FC236}">
                    <a16:creationId xmlns:a16="http://schemas.microsoft.com/office/drawing/2014/main" id="{8DB47E88-D59D-5D45-5AC9-01CF393860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2" y="3672"/>
                <a:ext cx="0" cy="3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17" name="Freeform 1331">
                <a:extLst>
                  <a:ext uri="{FF2B5EF4-FFF2-40B4-BE49-F238E27FC236}">
                    <a16:creationId xmlns:a16="http://schemas.microsoft.com/office/drawing/2014/main" id="{A254DA89-80A5-6F7C-A8A1-69E503E76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3488"/>
                <a:ext cx="38" cy="54"/>
              </a:xfrm>
              <a:custGeom>
                <a:avLst/>
                <a:gdLst>
                  <a:gd name="T0" fmla="*/ 38 w 38"/>
                  <a:gd name="T1" fmla="*/ 54 h 54"/>
                  <a:gd name="T2" fmla="*/ 8 w 38"/>
                  <a:gd name="T3" fmla="*/ 28 h 54"/>
                  <a:gd name="T4" fmla="*/ 0 w 38"/>
                  <a:gd name="T5" fmla="*/ 0 h 54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54"/>
                  <a:gd name="T11" fmla="*/ 38 w 38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54">
                    <a:moveTo>
                      <a:pt x="38" y="54"/>
                    </a:moveTo>
                    <a:cubicBezTo>
                      <a:pt x="26" y="45"/>
                      <a:pt x="14" y="37"/>
                      <a:pt x="8" y="28"/>
                    </a:cubicBezTo>
                    <a:cubicBezTo>
                      <a:pt x="2" y="19"/>
                      <a:pt x="1" y="9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18" name="Freeform 1332">
                <a:extLst>
                  <a:ext uri="{FF2B5EF4-FFF2-40B4-BE49-F238E27FC236}">
                    <a16:creationId xmlns:a16="http://schemas.microsoft.com/office/drawing/2014/main" id="{12B3B9FD-8194-35E3-CBFC-F240AED05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3607"/>
                <a:ext cx="9" cy="16"/>
              </a:xfrm>
              <a:custGeom>
                <a:avLst/>
                <a:gdLst>
                  <a:gd name="T0" fmla="*/ 9 w 9"/>
                  <a:gd name="T1" fmla="*/ 0 h 16"/>
                  <a:gd name="T2" fmla="*/ 0 w 9"/>
                  <a:gd name="T3" fmla="*/ 15 h 16"/>
                  <a:gd name="T4" fmla="*/ 9 w 9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6"/>
                  <a:gd name="T11" fmla="*/ 9 w 9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6">
                    <a:moveTo>
                      <a:pt x="9" y="0"/>
                    </a:moveTo>
                    <a:cubicBezTo>
                      <a:pt x="9" y="0"/>
                      <a:pt x="0" y="14"/>
                      <a:pt x="0" y="15"/>
                    </a:cubicBezTo>
                    <a:cubicBezTo>
                      <a:pt x="0" y="16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19" name="Freeform 1333">
                <a:extLst>
                  <a:ext uri="{FF2B5EF4-FFF2-40B4-BE49-F238E27FC236}">
                    <a16:creationId xmlns:a16="http://schemas.microsoft.com/office/drawing/2014/main" id="{CEAD7673-7B81-7F2E-38D8-4CFDD4D6D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9" y="2952"/>
                <a:ext cx="21" cy="1"/>
              </a:xfrm>
              <a:custGeom>
                <a:avLst/>
                <a:gdLst>
                  <a:gd name="T0" fmla="*/ 21 w 21"/>
                  <a:gd name="T1" fmla="*/ 0 h 1"/>
                  <a:gd name="T2" fmla="*/ 0 w 21"/>
                  <a:gd name="T3" fmla="*/ 0 h 1"/>
                  <a:gd name="T4" fmla="*/ 0 60000 65536"/>
                  <a:gd name="T5" fmla="*/ 0 60000 65536"/>
                  <a:gd name="T6" fmla="*/ 0 w 21"/>
                  <a:gd name="T7" fmla="*/ 0 h 1"/>
                  <a:gd name="T8" fmla="*/ 21 w 2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1">
                    <a:moveTo>
                      <a:pt x="21" y="0"/>
                    </a:moveTo>
                    <a:cubicBezTo>
                      <a:pt x="21" y="0"/>
                      <a:pt x="10" y="0"/>
                      <a:pt x="0" y="0"/>
                    </a:cubicBezTo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20" name="Line 1334">
                <a:extLst>
                  <a:ext uri="{FF2B5EF4-FFF2-40B4-BE49-F238E27FC236}">
                    <a16:creationId xmlns:a16="http://schemas.microsoft.com/office/drawing/2014/main" id="{E706A678-1EEF-CBF5-38E5-2E2796DD7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24" y="2978"/>
                <a:ext cx="10" cy="1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1" name="Line 1335">
                <a:extLst>
                  <a:ext uri="{FF2B5EF4-FFF2-40B4-BE49-F238E27FC236}">
                    <a16:creationId xmlns:a16="http://schemas.microsoft.com/office/drawing/2014/main" id="{A38FFE72-07AF-5087-9D69-F360BC7D52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4" y="3197"/>
                <a:ext cx="7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2" name="Line 1336">
                <a:extLst>
                  <a:ext uri="{FF2B5EF4-FFF2-40B4-BE49-F238E27FC236}">
                    <a16:creationId xmlns:a16="http://schemas.microsoft.com/office/drawing/2014/main" id="{DC04CEDE-804B-D056-13DB-AB0EA08C8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8" y="3038"/>
                <a:ext cx="14" cy="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3" name="Line 1337">
                <a:extLst>
                  <a:ext uri="{FF2B5EF4-FFF2-40B4-BE49-F238E27FC236}">
                    <a16:creationId xmlns:a16="http://schemas.microsoft.com/office/drawing/2014/main" id="{3260B6A3-1551-03B7-1AEB-5D3C8A193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45" y="2256"/>
                <a:ext cx="16" cy="8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4" name="Line 1338">
                <a:extLst>
                  <a:ext uri="{FF2B5EF4-FFF2-40B4-BE49-F238E27FC236}">
                    <a16:creationId xmlns:a16="http://schemas.microsoft.com/office/drawing/2014/main" id="{B6D54C72-2E9A-B183-8CA1-B7A5ECD56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66" y="2220"/>
                <a:ext cx="0" cy="3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5" name="Line 1339">
                <a:extLst>
                  <a:ext uri="{FF2B5EF4-FFF2-40B4-BE49-F238E27FC236}">
                    <a16:creationId xmlns:a16="http://schemas.microsoft.com/office/drawing/2014/main" id="{DA3F0EDA-5454-8409-566D-5F9B7369B4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65" y="2105"/>
                <a:ext cx="11" cy="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6" name="Line 1340">
                <a:extLst>
                  <a:ext uri="{FF2B5EF4-FFF2-40B4-BE49-F238E27FC236}">
                    <a16:creationId xmlns:a16="http://schemas.microsoft.com/office/drawing/2014/main" id="{0740C7AD-91C8-340C-096E-C7B2ECD0D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40" y="2075"/>
                <a:ext cx="16" cy="15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27" name="Freeform 1341">
                <a:extLst>
                  <a:ext uri="{FF2B5EF4-FFF2-40B4-BE49-F238E27FC236}">
                    <a16:creationId xmlns:a16="http://schemas.microsoft.com/office/drawing/2014/main" id="{A7181063-355F-91AE-5489-A565BAE90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1841"/>
                <a:ext cx="31" cy="39"/>
              </a:xfrm>
              <a:custGeom>
                <a:avLst/>
                <a:gdLst>
                  <a:gd name="T0" fmla="*/ 24 w 31"/>
                  <a:gd name="T1" fmla="*/ 0 h 39"/>
                  <a:gd name="T2" fmla="*/ 18 w 31"/>
                  <a:gd name="T3" fmla="*/ 21 h 39"/>
                  <a:gd name="T4" fmla="*/ 1 w 31"/>
                  <a:gd name="T5" fmla="*/ 39 h 39"/>
                  <a:gd name="T6" fmla="*/ 27 w 31"/>
                  <a:gd name="T7" fmla="*/ 24 h 39"/>
                  <a:gd name="T8" fmla="*/ 24 w 31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9"/>
                  <a:gd name="T17" fmla="*/ 31 w 31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9">
                    <a:moveTo>
                      <a:pt x="24" y="0"/>
                    </a:moveTo>
                    <a:cubicBezTo>
                      <a:pt x="23" y="0"/>
                      <a:pt x="22" y="14"/>
                      <a:pt x="18" y="21"/>
                    </a:cubicBezTo>
                    <a:cubicBezTo>
                      <a:pt x="14" y="28"/>
                      <a:pt x="0" y="39"/>
                      <a:pt x="1" y="39"/>
                    </a:cubicBezTo>
                    <a:cubicBezTo>
                      <a:pt x="2" y="39"/>
                      <a:pt x="23" y="31"/>
                      <a:pt x="27" y="24"/>
                    </a:cubicBezTo>
                    <a:cubicBezTo>
                      <a:pt x="31" y="17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rgbClr val="996600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28" name="Freeform 1342">
                <a:extLst>
                  <a:ext uri="{FF2B5EF4-FFF2-40B4-BE49-F238E27FC236}">
                    <a16:creationId xmlns:a16="http://schemas.microsoft.com/office/drawing/2014/main" id="{E7448BA7-2B13-47A1-A582-D8433D57F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1829"/>
                <a:ext cx="47" cy="24"/>
              </a:xfrm>
              <a:custGeom>
                <a:avLst/>
                <a:gdLst>
                  <a:gd name="T0" fmla="*/ 47 w 47"/>
                  <a:gd name="T1" fmla="*/ 24 h 24"/>
                  <a:gd name="T2" fmla="*/ 29 w 47"/>
                  <a:gd name="T3" fmla="*/ 3 h 24"/>
                  <a:gd name="T4" fmla="*/ 0 w 47"/>
                  <a:gd name="T5" fmla="*/ 4 h 24"/>
                  <a:gd name="T6" fmla="*/ 0 60000 65536"/>
                  <a:gd name="T7" fmla="*/ 0 60000 65536"/>
                  <a:gd name="T8" fmla="*/ 0 60000 65536"/>
                  <a:gd name="T9" fmla="*/ 0 w 47"/>
                  <a:gd name="T10" fmla="*/ 0 h 24"/>
                  <a:gd name="T11" fmla="*/ 47 w 47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7" h="24">
                    <a:moveTo>
                      <a:pt x="47" y="24"/>
                    </a:moveTo>
                    <a:cubicBezTo>
                      <a:pt x="42" y="15"/>
                      <a:pt x="37" y="6"/>
                      <a:pt x="29" y="3"/>
                    </a:cubicBezTo>
                    <a:cubicBezTo>
                      <a:pt x="21" y="0"/>
                      <a:pt x="6" y="4"/>
                      <a:pt x="0" y="4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29" name="Line 1343">
                <a:extLst>
                  <a:ext uri="{FF2B5EF4-FFF2-40B4-BE49-F238E27FC236}">
                    <a16:creationId xmlns:a16="http://schemas.microsoft.com/office/drawing/2014/main" id="{30D6D9E6-C75F-1284-41CC-C8D4E4404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54" y="1901"/>
                <a:ext cx="9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0" name="Line 1344">
                <a:extLst>
                  <a:ext uri="{FF2B5EF4-FFF2-40B4-BE49-F238E27FC236}">
                    <a16:creationId xmlns:a16="http://schemas.microsoft.com/office/drawing/2014/main" id="{64BDEE97-2060-D69E-00CC-1773C4127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62" y="1967"/>
                <a:ext cx="5" cy="43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1" name="Line 1345">
                <a:extLst>
                  <a:ext uri="{FF2B5EF4-FFF2-40B4-BE49-F238E27FC236}">
                    <a16:creationId xmlns:a16="http://schemas.microsoft.com/office/drawing/2014/main" id="{36152CF7-0F1B-32E6-7B85-5CA89BBD3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35" y="2058"/>
                <a:ext cx="8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2" name="Line 1346">
                <a:extLst>
                  <a:ext uri="{FF2B5EF4-FFF2-40B4-BE49-F238E27FC236}">
                    <a16:creationId xmlns:a16="http://schemas.microsoft.com/office/drawing/2014/main" id="{72D87109-E032-86E2-52CB-A13172C95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0" y="1568"/>
                <a:ext cx="20" cy="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3" name="Line 1347">
                <a:extLst>
                  <a:ext uri="{FF2B5EF4-FFF2-40B4-BE49-F238E27FC236}">
                    <a16:creationId xmlns:a16="http://schemas.microsoft.com/office/drawing/2014/main" id="{70028E89-3ADE-F2E5-D4A4-A326918013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9" y="1680"/>
                <a:ext cx="18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4" name="Line 1348">
                <a:extLst>
                  <a:ext uri="{FF2B5EF4-FFF2-40B4-BE49-F238E27FC236}">
                    <a16:creationId xmlns:a16="http://schemas.microsoft.com/office/drawing/2014/main" id="{FD1FB23C-B2D6-17CD-88F4-75E105C5A9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95" y="1610"/>
                <a:ext cx="21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5" name="Freeform 1349">
                <a:extLst>
                  <a:ext uri="{FF2B5EF4-FFF2-40B4-BE49-F238E27FC236}">
                    <a16:creationId xmlns:a16="http://schemas.microsoft.com/office/drawing/2014/main" id="{94B02EBF-D5B0-CF80-897F-B4A5C8CB2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1437"/>
                <a:ext cx="29" cy="33"/>
              </a:xfrm>
              <a:custGeom>
                <a:avLst/>
                <a:gdLst>
                  <a:gd name="T0" fmla="*/ 0 w 29"/>
                  <a:gd name="T1" fmla="*/ 5 h 33"/>
                  <a:gd name="T2" fmla="*/ 24 w 29"/>
                  <a:gd name="T3" fmla="*/ 5 h 33"/>
                  <a:gd name="T4" fmla="*/ 29 w 29"/>
                  <a:gd name="T5" fmla="*/ 33 h 33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33"/>
                  <a:gd name="T11" fmla="*/ 29 w 29"/>
                  <a:gd name="T12" fmla="*/ 33 h 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33">
                    <a:moveTo>
                      <a:pt x="0" y="5"/>
                    </a:moveTo>
                    <a:cubicBezTo>
                      <a:pt x="9" y="2"/>
                      <a:pt x="19" y="0"/>
                      <a:pt x="24" y="5"/>
                    </a:cubicBezTo>
                    <a:cubicBezTo>
                      <a:pt x="29" y="10"/>
                      <a:pt x="29" y="21"/>
                      <a:pt x="29" y="33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36" name="Freeform 1350">
                <a:extLst>
                  <a:ext uri="{FF2B5EF4-FFF2-40B4-BE49-F238E27FC236}">
                    <a16:creationId xmlns:a16="http://schemas.microsoft.com/office/drawing/2014/main" id="{36BAB168-0BE1-45AD-752B-F842CD29A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" y="1337"/>
                <a:ext cx="40" cy="12"/>
              </a:xfrm>
              <a:custGeom>
                <a:avLst/>
                <a:gdLst>
                  <a:gd name="T0" fmla="*/ 0 w 40"/>
                  <a:gd name="T1" fmla="*/ 12 h 12"/>
                  <a:gd name="T2" fmla="*/ 19 w 40"/>
                  <a:gd name="T3" fmla="*/ 0 h 12"/>
                  <a:gd name="T4" fmla="*/ 40 w 40"/>
                  <a:gd name="T5" fmla="*/ 12 h 12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12"/>
                  <a:gd name="T11" fmla="*/ 40 w 40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12">
                    <a:moveTo>
                      <a:pt x="0" y="12"/>
                    </a:moveTo>
                    <a:cubicBezTo>
                      <a:pt x="6" y="6"/>
                      <a:pt x="12" y="0"/>
                      <a:pt x="19" y="0"/>
                    </a:cubicBezTo>
                    <a:cubicBezTo>
                      <a:pt x="26" y="0"/>
                      <a:pt x="33" y="6"/>
                      <a:pt x="40" y="1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237" name="Line 1351">
                <a:extLst>
                  <a:ext uri="{FF2B5EF4-FFF2-40B4-BE49-F238E27FC236}">
                    <a16:creationId xmlns:a16="http://schemas.microsoft.com/office/drawing/2014/main" id="{581B47EB-CC12-A707-6ECA-FF92201884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2" y="1052"/>
                <a:ext cx="16" cy="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8" name="Line 1352">
                <a:extLst>
                  <a:ext uri="{FF2B5EF4-FFF2-40B4-BE49-F238E27FC236}">
                    <a16:creationId xmlns:a16="http://schemas.microsoft.com/office/drawing/2014/main" id="{A69D186D-F009-E6B0-D91B-C52EC20F9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4" y="1016"/>
                <a:ext cx="13" cy="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39" name="Line 1353">
                <a:extLst>
                  <a:ext uri="{FF2B5EF4-FFF2-40B4-BE49-F238E27FC236}">
                    <a16:creationId xmlns:a16="http://schemas.microsoft.com/office/drawing/2014/main" id="{D02D1CDD-F325-7EC5-1AF3-B7C49E843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5" y="984"/>
                <a:ext cx="6" cy="15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240" name="Line 1354">
                <a:extLst>
                  <a:ext uri="{FF2B5EF4-FFF2-40B4-BE49-F238E27FC236}">
                    <a16:creationId xmlns:a16="http://schemas.microsoft.com/office/drawing/2014/main" id="{40EA6DB7-554D-DC82-75A8-06B37CC32C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17" y="1014"/>
                <a:ext cx="10" cy="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6096" name="Group 1359">
              <a:extLst>
                <a:ext uri="{FF2B5EF4-FFF2-40B4-BE49-F238E27FC236}">
                  <a16:creationId xmlns:a16="http://schemas.microsoft.com/office/drawing/2014/main" id="{A377A34A-D0A0-480C-420D-BC74174926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1999" y="3717217"/>
              <a:ext cx="829655" cy="2700222"/>
              <a:chOff x="525" y="956"/>
              <a:chExt cx="1387" cy="3093"/>
            </a:xfrm>
          </p:grpSpPr>
          <p:sp>
            <p:nvSpPr>
              <p:cNvPr id="6100" name="Freeform 1360">
                <a:extLst>
                  <a:ext uri="{FF2B5EF4-FFF2-40B4-BE49-F238E27FC236}">
                    <a16:creationId xmlns:a16="http://schemas.microsoft.com/office/drawing/2014/main" id="{8ABCB4A9-ACD3-33C5-EC87-7F4C71712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" y="972"/>
                <a:ext cx="1338" cy="3042"/>
              </a:xfrm>
              <a:custGeom>
                <a:avLst/>
                <a:gdLst>
                  <a:gd name="T0" fmla="*/ 96 w 1338"/>
                  <a:gd name="T1" fmla="*/ 3036 h 3042"/>
                  <a:gd name="T2" fmla="*/ 1242 w 1338"/>
                  <a:gd name="T3" fmla="*/ 3036 h 3042"/>
                  <a:gd name="T4" fmla="*/ 1296 w 1338"/>
                  <a:gd name="T5" fmla="*/ 2868 h 3042"/>
                  <a:gd name="T6" fmla="*/ 1338 w 1338"/>
                  <a:gd name="T7" fmla="*/ 2046 h 3042"/>
                  <a:gd name="T8" fmla="*/ 1308 w 1338"/>
                  <a:gd name="T9" fmla="*/ 1698 h 3042"/>
                  <a:gd name="T10" fmla="*/ 1320 w 1338"/>
                  <a:gd name="T11" fmla="*/ 1290 h 3042"/>
                  <a:gd name="T12" fmla="*/ 1308 w 1338"/>
                  <a:gd name="T13" fmla="*/ 840 h 3042"/>
                  <a:gd name="T14" fmla="*/ 1314 w 1338"/>
                  <a:gd name="T15" fmla="*/ 462 h 3042"/>
                  <a:gd name="T16" fmla="*/ 1314 w 1338"/>
                  <a:gd name="T17" fmla="*/ 66 h 3042"/>
                  <a:gd name="T18" fmla="*/ 1314 w 1338"/>
                  <a:gd name="T19" fmla="*/ 0 h 3042"/>
                  <a:gd name="T20" fmla="*/ 36 w 1338"/>
                  <a:gd name="T21" fmla="*/ 0 h 3042"/>
                  <a:gd name="T22" fmla="*/ 12 w 1338"/>
                  <a:gd name="T23" fmla="*/ 228 h 3042"/>
                  <a:gd name="T24" fmla="*/ 12 w 1338"/>
                  <a:gd name="T25" fmla="*/ 456 h 3042"/>
                  <a:gd name="T26" fmla="*/ 6 w 1338"/>
                  <a:gd name="T27" fmla="*/ 744 h 3042"/>
                  <a:gd name="T28" fmla="*/ 18 w 1338"/>
                  <a:gd name="T29" fmla="*/ 1236 h 3042"/>
                  <a:gd name="T30" fmla="*/ 0 w 1338"/>
                  <a:gd name="T31" fmla="*/ 1596 h 3042"/>
                  <a:gd name="T32" fmla="*/ 18 w 1338"/>
                  <a:gd name="T33" fmla="*/ 1944 h 3042"/>
                  <a:gd name="T34" fmla="*/ 30 w 1338"/>
                  <a:gd name="T35" fmla="*/ 2268 h 3042"/>
                  <a:gd name="T36" fmla="*/ 0 w 1338"/>
                  <a:gd name="T37" fmla="*/ 2550 h 3042"/>
                  <a:gd name="T38" fmla="*/ 12 w 1338"/>
                  <a:gd name="T39" fmla="*/ 2832 h 3042"/>
                  <a:gd name="T40" fmla="*/ 18 w 1338"/>
                  <a:gd name="T41" fmla="*/ 3042 h 3042"/>
                  <a:gd name="T42" fmla="*/ 96 w 1338"/>
                  <a:gd name="T43" fmla="*/ 3036 h 304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38"/>
                  <a:gd name="T67" fmla="*/ 0 h 3042"/>
                  <a:gd name="T68" fmla="*/ 1338 w 1338"/>
                  <a:gd name="T69" fmla="*/ 3042 h 304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38" h="3042">
                    <a:moveTo>
                      <a:pt x="96" y="3036"/>
                    </a:moveTo>
                    <a:lnTo>
                      <a:pt x="1242" y="3036"/>
                    </a:lnTo>
                    <a:lnTo>
                      <a:pt x="1296" y="2868"/>
                    </a:lnTo>
                    <a:lnTo>
                      <a:pt x="1338" y="2046"/>
                    </a:lnTo>
                    <a:lnTo>
                      <a:pt x="1308" y="1698"/>
                    </a:lnTo>
                    <a:lnTo>
                      <a:pt x="1320" y="1290"/>
                    </a:lnTo>
                    <a:lnTo>
                      <a:pt x="1308" y="840"/>
                    </a:lnTo>
                    <a:lnTo>
                      <a:pt x="1314" y="462"/>
                    </a:lnTo>
                    <a:lnTo>
                      <a:pt x="1314" y="66"/>
                    </a:lnTo>
                    <a:lnTo>
                      <a:pt x="1314" y="0"/>
                    </a:lnTo>
                    <a:lnTo>
                      <a:pt x="36" y="0"/>
                    </a:lnTo>
                    <a:lnTo>
                      <a:pt x="12" y="228"/>
                    </a:lnTo>
                    <a:lnTo>
                      <a:pt x="12" y="456"/>
                    </a:lnTo>
                    <a:lnTo>
                      <a:pt x="6" y="744"/>
                    </a:lnTo>
                    <a:lnTo>
                      <a:pt x="18" y="1236"/>
                    </a:lnTo>
                    <a:lnTo>
                      <a:pt x="0" y="1596"/>
                    </a:lnTo>
                    <a:lnTo>
                      <a:pt x="18" y="1944"/>
                    </a:lnTo>
                    <a:lnTo>
                      <a:pt x="30" y="2268"/>
                    </a:lnTo>
                    <a:lnTo>
                      <a:pt x="0" y="2550"/>
                    </a:lnTo>
                    <a:lnTo>
                      <a:pt x="12" y="2832"/>
                    </a:lnTo>
                    <a:lnTo>
                      <a:pt x="18" y="3042"/>
                    </a:lnTo>
                    <a:lnTo>
                      <a:pt x="96" y="30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50000">
                    <a:srgbClr val="FFCCCC"/>
                  </a:gs>
                  <a:gs pos="100000">
                    <a:srgbClr val="FF9999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1" name="Freeform 1361">
                <a:extLst>
                  <a:ext uri="{FF2B5EF4-FFF2-40B4-BE49-F238E27FC236}">
                    <a16:creationId xmlns:a16="http://schemas.microsoft.com/office/drawing/2014/main" id="{B3877B81-C652-1796-C270-85818B07A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7" y="956"/>
                <a:ext cx="305" cy="1418"/>
              </a:xfrm>
              <a:custGeom>
                <a:avLst/>
                <a:gdLst>
                  <a:gd name="T0" fmla="*/ 261 w 279"/>
                  <a:gd name="T1" fmla="*/ 44 h 1699"/>
                  <a:gd name="T2" fmla="*/ 220 w 279"/>
                  <a:gd name="T3" fmla="*/ 296 h 1699"/>
                  <a:gd name="T4" fmla="*/ 238 w 279"/>
                  <a:gd name="T5" fmla="*/ 657 h 1699"/>
                  <a:gd name="T6" fmla="*/ 220 w 279"/>
                  <a:gd name="T7" fmla="*/ 944 h 1699"/>
                  <a:gd name="T8" fmla="*/ 249 w 279"/>
                  <a:gd name="T9" fmla="*/ 1190 h 1699"/>
                  <a:gd name="T10" fmla="*/ 232 w 279"/>
                  <a:gd name="T11" fmla="*/ 1500 h 1699"/>
                  <a:gd name="T12" fmla="*/ 243 w 279"/>
                  <a:gd name="T13" fmla="*/ 1614 h 1699"/>
                  <a:gd name="T14" fmla="*/ 161 w 279"/>
                  <a:gd name="T15" fmla="*/ 1448 h 1699"/>
                  <a:gd name="T16" fmla="*/ 125 w 279"/>
                  <a:gd name="T17" fmla="*/ 1127 h 1699"/>
                  <a:gd name="T18" fmla="*/ 48 w 279"/>
                  <a:gd name="T19" fmla="*/ 875 h 1699"/>
                  <a:gd name="T20" fmla="*/ 1 w 279"/>
                  <a:gd name="T21" fmla="*/ 600 h 1699"/>
                  <a:gd name="T22" fmla="*/ 42 w 279"/>
                  <a:gd name="T23" fmla="*/ 331 h 1699"/>
                  <a:gd name="T24" fmla="*/ 119 w 279"/>
                  <a:gd name="T25" fmla="*/ 170 h 1699"/>
                  <a:gd name="T26" fmla="*/ 137 w 279"/>
                  <a:gd name="T27" fmla="*/ 32 h 1699"/>
                  <a:gd name="T28" fmla="*/ 261 w 279"/>
                  <a:gd name="T29" fmla="*/ 44 h 16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9"/>
                  <a:gd name="T46" fmla="*/ 0 h 1699"/>
                  <a:gd name="T47" fmla="*/ 279 w 279"/>
                  <a:gd name="T48" fmla="*/ 1699 h 16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9" h="1699">
                    <a:moveTo>
                      <a:pt x="265" y="46"/>
                    </a:moveTo>
                    <a:cubicBezTo>
                      <a:pt x="279" y="92"/>
                      <a:pt x="227" y="203"/>
                      <a:pt x="223" y="310"/>
                    </a:cubicBezTo>
                    <a:cubicBezTo>
                      <a:pt x="219" y="417"/>
                      <a:pt x="241" y="575"/>
                      <a:pt x="241" y="688"/>
                    </a:cubicBezTo>
                    <a:cubicBezTo>
                      <a:pt x="241" y="801"/>
                      <a:pt x="221" y="895"/>
                      <a:pt x="223" y="988"/>
                    </a:cubicBezTo>
                    <a:cubicBezTo>
                      <a:pt x="225" y="1081"/>
                      <a:pt x="251" y="1149"/>
                      <a:pt x="253" y="1246"/>
                    </a:cubicBezTo>
                    <a:cubicBezTo>
                      <a:pt x="255" y="1343"/>
                      <a:pt x="236" y="1496"/>
                      <a:pt x="235" y="1570"/>
                    </a:cubicBezTo>
                    <a:cubicBezTo>
                      <a:pt x="234" y="1644"/>
                      <a:pt x="259" y="1699"/>
                      <a:pt x="247" y="1690"/>
                    </a:cubicBezTo>
                    <a:cubicBezTo>
                      <a:pt x="235" y="1681"/>
                      <a:pt x="183" y="1601"/>
                      <a:pt x="163" y="1516"/>
                    </a:cubicBezTo>
                    <a:cubicBezTo>
                      <a:pt x="143" y="1431"/>
                      <a:pt x="146" y="1280"/>
                      <a:pt x="127" y="1180"/>
                    </a:cubicBezTo>
                    <a:cubicBezTo>
                      <a:pt x="108" y="1080"/>
                      <a:pt x="70" y="1008"/>
                      <a:pt x="49" y="916"/>
                    </a:cubicBezTo>
                    <a:cubicBezTo>
                      <a:pt x="28" y="824"/>
                      <a:pt x="2" y="723"/>
                      <a:pt x="1" y="628"/>
                    </a:cubicBezTo>
                    <a:cubicBezTo>
                      <a:pt x="0" y="533"/>
                      <a:pt x="23" y="421"/>
                      <a:pt x="43" y="346"/>
                    </a:cubicBezTo>
                    <a:cubicBezTo>
                      <a:pt x="63" y="271"/>
                      <a:pt x="105" y="230"/>
                      <a:pt x="121" y="178"/>
                    </a:cubicBezTo>
                    <a:cubicBezTo>
                      <a:pt x="137" y="126"/>
                      <a:pt x="116" y="57"/>
                      <a:pt x="139" y="34"/>
                    </a:cubicBezTo>
                    <a:cubicBezTo>
                      <a:pt x="162" y="11"/>
                      <a:pt x="251" y="0"/>
                      <a:pt x="265" y="46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2" name="Freeform 1362">
                <a:extLst>
                  <a:ext uri="{FF2B5EF4-FFF2-40B4-BE49-F238E27FC236}">
                    <a16:creationId xmlns:a16="http://schemas.microsoft.com/office/drawing/2014/main" id="{050A6450-3D69-E97D-5393-62DD56FDA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" y="2739"/>
                <a:ext cx="319" cy="1284"/>
              </a:xfrm>
              <a:custGeom>
                <a:avLst/>
                <a:gdLst>
                  <a:gd name="T0" fmla="*/ 245 w 315"/>
                  <a:gd name="T1" fmla="*/ 32 h 1504"/>
                  <a:gd name="T2" fmla="*/ 184 w 315"/>
                  <a:gd name="T3" fmla="*/ 288 h 1504"/>
                  <a:gd name="T4" fmla="*/ 45 w 315"/>
                  <a:gd name="T5" fmla="*/ 518 h 1504"/>
                  <a:gd name="T6" fmla="*/ 8 w 315"/>
                  <a:gd name="T7" fmla="*/ 800 h 1504"/>
                  <a:gd name="T8" fmla="*/ 93 w 315"/>
                  <a:gd name="T9" fmla="*/ 989 h 1504"/>
                  <a:gd name="T10" fmla="*/ 172 w 315"/>
                  <a:gd name="T11" fmla="*/ 1189 h 1504"/>
                  <a:gd name="T12" fmla="*/ 136 w 315"/>
                  <a:gd name="T13" fmla="*/ 1251 h 1504"/>
                  <a:gd name="T14" fmla="*/ 227 w 315"/>
                  <a:gd name="T15" fmla="*/ 1261 h 1504"/>
                  <a:gd name="T16" fmla="*/ 282 w 315"/>
                  <a:gd name="T17" fmla="*/ 1112 h 1504"/>
                  <a:gd name="T18" fmla="*/ 288 w 315"/>
                  <a:gd name="T19" fmla="*/ 815 h 1504"/>
                  <a:gd name="T20" fmla="*/ 318 w 315"/>
                  <a:gd name="T21" fmla="*/ 385 h 1504"/>
                  <a:gd name="T22" fmla="*/ 282 w 315"/>
                  <a:gd name="T23" fmla="*/ 98 h 1504"/>
                  <a:gd name="T24" fmla="*/ 245 w 315"/>
                  <a:gd name="T25" fmla="*/ 32 h 150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5"/>
                  <a:gd name="T40" fmla="*/ 0 h 1504"/>
                  <a:gd name="T41" fmla="*/ 315 w 315"/>
                  <a:gd name="T42" fmla="*/ 1504 h 150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5" h="1504">
                    <a:moveTo>
                      <a:pt x="242" y="37"/>
                    </a:moveTo>
                    <a:cubicBezTo>
                      <a:pt x="226" y="74"/>
                      <a:pt x="215" y="242"/>
                      <a:pt x="182" y="337"/>
                    </a:cubicBezTo>
                    <a:cubicBezTo>
                      <a:pt x="149" y="432"/>
                      <a:pt x="73" y="507"/>
                      <a:pt x="44" y="607"/>
                    </a:cubicBezTo>
                    <a:cubicBezTo>
                      <a:pt x="15" y="707"/>
                      <a:pt x="0" y="845"/>
                      <a:pt x="8" y="937"/>
                    </a:cubicBezTo>
                    <a:cubicBezTo>
                      <a:pt x="16" y="1029"/>
                      <a:pt x="65" y="1083"/>
                      <a:pt x="92" y="1159"/>
                    </a:cubicBezTo>
                    <a:cubicBezTo>
                      <a:pt x="119" y="1235"/>
                      <a:pt x="163" y="1342"/>
                      <a:pt x="170" y="1393"/>
                    </a:cubicBezTo>
                    <a:cubicBezTo>
                      <a:pt x="177" y="1444"/>
                      <a:pt x="125" y="1451"/>
                      <a:pt x="134" y="1465"/>
                    </a:cubicBezTo>
                    <a:cubicBezTo>
                      <a:pt x="143" y="1479"/>
                      <a:pt x="200" y="1504"/>
                      <a:pt x="224" y="1477"/>
                    </a:cubicBezTo>
                    <a:cubicBezTo>
                      <a:pt x="248" y="1450"/>
                      <a:pt x="268" y="1390"/>
                      <a:pt x="278" y="1303"/>
                    </a:cubicBezTo>
                    <a:cubicBezTo>
                      <a:pt x="288" y="1216"/>
                      <a:pt x="278" y="1097"/>
                      <a:pt x="284" y="955"/>
                    </a:cubicBezTo>
                    <a:cubicBezTo>
                      <a:pt x="290" y="813"/>
                      <a:pt x="315" y="591"/>
                      <a:pt x="314" y="451"/>
                    </a:cubicBezTo>
                    <a:cubicBezTo>
                      <a:pt x="313" y="311"/>
                      <a:pt x="293" y="180"/>
                      <a:pt x="278" y="115"/>
                    </a:cubicBezTo>
                    <a:cubicBezTo>
                      <a:pt x="263" y="50"/>
                      <a:pt x="258" y="0"/>
                      <a:pt x="242" y="37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3" name="Freeform 1363">
                <a:extLst>
                  <a:ext uri="{FF2B5EF4-FFF2-40B4-BE49-F238E27FC236}">
                    <a16:creationId xmlns:a16="http://schemas.microsoft.com/office/drawing/2014/main" id="{F76159A8-D8C5-2D6A-723A-651539183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" y="977"/>
                <a:ext cx="316" cy="1813"/>
              </a:xfrm>
              <a:custGeom>
                <a:avLst/>
                <a:gdLst>
                  <a:gd name="T0" fmla="*/ 69 w 316"/>
                  <a:gd name="T1" fmla="*/ 14 h 1717"/>
                  <a:gd name="T2" fmla="*/ 87 w 316"/>
                  <a:gd name="T3" fmla="*/ 178 h 1717"/>
                  <a:gd name="T4" fmla="*/ 93 w 316"/>
                  <a:gd name="T5" fmla="*/ 400 h 1717"/>
                  <a:gd name="T6" fmla="*/ 195 w 316"/>
                  <a:gd name="T7" fmla="*/ 533 h 1717"/>
                  <a:gd name="T8" fmla="*/ 285 w 316"/>
                  <a:gd name="T9" fmla="*/ 818 h 1717"/>
                  <a:gd name="T10" fmla="*/ 291 w 316"/>
                  <a:gd name="T11" fmla="*/ 1148 h 1717"/>
                  <a:gd name="T12" fmla="*/ 135 w 316"/>
                  <a:gd name="T13" fmla="*/ 1325 h 1717"/>
                  <a:gd name="T14" fmla="*/ 99 w 316"/>
                  <a:gd name="T15" fmla="*/ 1534 h 1717"/>
                  <a:gd name="T16" fmla="*/ 45 w 316"/>
                  <a:gd name="T17" fmla="*/ 1800 h 1717"/>
                  <a:gd name="T18" fmla="*/ 9 w 316"/>
                  <a:gd name="T19" fmla="*/ 1458 h 1717"/>
                  <a:gd name="T20" fmla="*/ 33 w 316"/>
                  <a:gd name="T21" fmla="*/ 1097 h 1717"/>
                  <a:gd name="T22" fmla="*/ 9 w 316"/>
                  <a:gd name="T23" fmla="*/ 666 h 1717"/>
                  <a:gd name="T24" fmla="*/ 27 w 316"/>
                  <a:gd name="T25" fmla="*/ 508 h 1717"/>
                  <a:gd name="T26" fmla="*/ 3 w 316"/>
                  <a:gd name="T27" fmla="*/ 261 h 1717"/>
                  <a:gd name="T28" fmla="*/ 69 w 316"/>
                  <a:gd name="T29" fmla="*/ 14 h 17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6"/>
                  <a:gd name="T46" fmla="*/ 0 h 1717"/>
                  <a:gd name="T47" fmla="*/ 316 w 316"/>
                  <a:gd name="T48" fmla="*/ 1717 h 17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6" h="1717">
                    <a:moveTo>
                      <a:pt x="69" y="13"/>
                    </a:moveTo>
                    <a:cubicBezTo>
                      <a:pt x="83" y="0"/>
                      <a:pt x="83" y="108"/>
                      <a:pt x="87" y="169"/>
                    </a:cubicBezTo>
                    <a:cubicBezTo>
                      <a:pt x="91" y="230"/>
                      <a:pt x="75" y="323"/>
                      <a:pt x="93" y="379"/>
                    </a:cubicBezTo>
                    <a:cubicBezTo>
                      <a:pt x="111" y="435"/>
                      <a:pt x="163" y="439"/>
                      <a:pt x="195" y="505"/>
                    </a:cubicBezTo>
                    <a:cubicBezTo>
                      <a:pt x="227" y="571"/>
                      <a:pt x="269" y="678"/>
                      <a:pt x="285" y="775"/>
                    </a:cubicBezTo>
                    <a:cubicBezTo>
                      <a:pt x="301" y="872"/>
                      <a:pt x="316" y="1007"/>
                      <a:pt x="291" y="1087"/>
                    </a:cubicBezTo>
                    <a:cubicBezTo>
                      <a:pt x="266" y="1167"/>
                      <a:pt x="167" y="1194"/>
                      <a:pt x="135" y="1255"/>
                    </a:cubicBezTo>
                    <a:cubicBezTo>
                      <a:pt x="103" y="1316"/>
                      <a:pt x="114" y="1378"/>
                      <a:pt x="99" y="1453"/>
                    </a:cubicBezTo>
                    <a:cubicBezTo>
                      <a:pt x="84" y="1528"/>
                      <a:pt x="60" y="1717"/>
                      <a:pt x="45" y="1705"/>
                    </a:cubicBezTo>
                    <a:cubicBezTo>
                      <a:pt x="30" y="1693"/>
                      <a:pt x="11" y="1492"/>
                      <a:pt x="9" y="1381"/>
                    </a:cubicBezTo>
                    <a:cubicBezTo>
                      <a:pt x="7" y="1270"/>
                      <a:pt x="33" y="1164"/>
                      <a:pt x="33" y="1039"/>
                    </a:cubicBezTo>
                    <a:cubicBezTo>
                      <a:pt x="33" y="914"/>
                      <a:pt x="10" y="724"/>
                      <a:pt x="9" y="631"/>
                    </a:cubicBezTo>
                    <a:cubicBezTo>
                      <a:pt x="8" y="538"/>
                      <a:pt x="28" y="545"/>
                      <a:pt x="27" y="481"/>
                    </a:cubicBezTo>
                    <a:cubicBezTo>
                      <a:pt x="26" y="417"/>
                      <a:pt x="0" y="327"/>
                      <a:pt x="3" y="247"/>
                    </a:cubicBezTo>
                    <a:cubicBezTo>
                      <a:pt x="6" y="167"/>
                      <a:pt x="55" y="26"/>
                      <a:pt x="69" y="13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4" name="Freeform 1364">
                <a:extLst>
                  <a:ext uri="{FF2B5EF4-FFF2-40B4-BE49-F238E27FC236}">
                    <a16:creationId xmlns:a16="http://schemas.microsoft.com/office/drawing/2014/main" id="{83A62CA5-168A-C331-B50E-4C7A3144F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" y="2756"/>
                <a:ext cx="245" cy="1293"/>
              </a:xfrm>
              <a:custGeom>
                <a:avLst/>
                <a:gdLst>
                  <a:gd name="T0" fmla="*/ 20 w 245"/>
                  <a:gd name="T1" fmla="*/ 52 h 1293"/>
                  <a:gd name="T2" fmla="*/ 32 w 245"/>
                  <a:gd name="T3" fmla="*/ 358 h 1293"/>
                  <a:gd name="T4" fmla="*/ 2 w 245"/>
                  <a:gd name="T5" fmla="*/ 856 h 1293"/>
                  <a:gd name="T6" fmla="*/ 20 w 245"/>
                  <a:gd name="T7" fmla="*/ 1228 h 1293"/>
                  <a:gd name="T8" fmla="*/ 122 w 245"/>
                  <a:gd name="T9" fmla="*/ 1246 h 1293"/>
                  <a:gd name="T10" fmla="*/ 176 w 245"/>
                  <a:gd name="T11" fmla="*/ 1102 h 1293"/>
                  <a:gd name="T12" fmla="*/ 242 w 245"/>
                  <a:gd name="T13" fmla="*/ 838 h 1293"/>
                  <a:gd name="T14" fmla="*/ 194 w 245"/>
                  <a:gd name="T15" fmla="*/ 490 h 1293"/>
                  <a:gd name="T16" fmla="*/ 146 w 245"/>
                  <a:gd name="T17" fmla="*/ 394 h 1293"/>
                  <a:gd name="T18" fmla="*/ 86 w 245"/>
                  <a:gd name="T19" fmla="*/ 166 h 1293"/>
                  <a:gd name="T20" fmla="*/ 86 w 245"/>
                  <a:gd name="T21" fmla="*/ 46 h 1293"/>
                  <a:gd name="T22" fmla="*/ 20 w 245"/>
                  <a:gd name="T23" fmla="*/ 52 h 129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5"/>
                  <a:gd name="T37" fmla="*/ 0 h 1293"/>
                  <a:gd name="T38" fmla="*/ 245 w 245"/>
                  <a:gd name="T39" fmla="*/ 1293 h 129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5" h="1293">
                    <a:moveTo>
                      <a:pt x="20" y="52"/>
                    </a:moveTo>
                    <a:cubicBezTo>
                      <a:pt x="11" y="104"/>
                      <a:pt x="35" y="224"/>
                      <a:pt x="32" y="358"/>
                    </a:cubicBezTo>
                    <a:cubicBezTo>
                      <a:pt x="29" y="492"/>
                      <a:pt x="4" y="711"/>
                      <a:pt x="2" y="856"/>
                    </a:cubicBezTo>
                    <a:cubicBezTo>
                      <a:pt x="0" y="1001"/>
                      <a:pt x="0" y="1163"/>
                      <a:pt x="20" y="1228"/>
                    </a:cubicBezTo>
                    <a:cubicBezTo>
                      <a:pt x="40" y="1293"/>
                      <a:pt x="96" y="1267"/>
                      <a:pt x="122" y="1246"/>
                    </a:cubicBezTo>
                    <a:cubicBezTo>
                      <a:pt x="148" y="1225"/>
                      <a:pt x="156" y="1170"/>
                      <a:pt x="176" y="1102"/>
                    </a:cubicBezTo>
                    <a:cubicBezTo>
                      <a:pt x="196" y="1034"/>
                      <a:pt x="239" y="940"/>
                      <a:pt x="242" y="838"/>
                    </a:cubicBezTo>
                    <a:cubicBezTo>
                      <a:pt x="245" y="736"/>
                      <a:pt x="210" y="564"/>
                      <a:pt x="194" y="490"/>
                    </a:cubicBezTo>
                    <a:cubicBezTo>
                      <a:pt x="178" y="416"/>
                      <a:pt x="164" y="448"/>
                      <a:pt x="146" y="394"/>
                    </a:cubicBezTo>
                    <a:cubicBezTo>
                      <a:pt x="128" y="340"/>
                      <a:pt x="96" y="224"/>
                      <a:pt x="86" y="166"/>
                    </a:cubicBezTo>
                    <a:cubicBezTo>
                      <a:pt x="76" y="108"/>
                      <a:pt x="95" y="66"/>
                      <a:pt x="86" y="46"/>
                    </a:cubicBezTo>
                    <a:cubicBezTo>
                      <a:pt x="77" y="26"/>
                      <a:pt x="29" y="0"/>
                      <a:pt x="20" y="52"/>
                    </a:cubicBezTo>
                    <a:close/>
                  </a:path>
                </a:pathLst>
              </a:custGeom>
              <a:solidFill>
                <a:srgbClr val="FF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5" name="Freeform 1365">
                <a:extLst>
                  <a:ext uri="{FF2B5EF4-FFF2-40B4-BE49-F238E27FC236}">
                    <a16:creationId xmlns:a16="http://schemas.microsoft.com/office/drawing/2014/main" id="{90E2497B-516D-1DE9-DB9A-6106206F1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7" y="1357"/>
                <a:ext cx="139" cy="421"/>
              </a:xfrm>
              <a:custGeom>
                <a:avLst/>
                <a:gdLst>
                  <a:gd name="T0" fmla="*/ 115 w 139"/>
                  <a:gd name="T1" fmla="*/ 53 h 421"/>
                  <a:gd name="T2" fmla="*/ 133 w 139"/>
                  <a:gd name="T3" fmla="*/ 233 h 421"/>
                  <a:gd name="T4" fmla="*/ 127 w 139"/>
                  <a:gd name="T5" fmla="*/ 377 h 421"/>
                  <a:gd name="T6" fmla="*/ 61 w 139"/>
                  <a:gd name="T7" fmla="*/ 413 h 421"/>
                  <a:gd name="T8" fmla="*/ 19 w 139"/>
                  <a:gd name="T9" fmla="*/ 329 h 421"/>
                  <a:gd name="T10" fmla="*/ 7 w 139"/>
                  <a:gd name="T11" fmla="*/ 119 h 421"/>
                  <a:gd name="T12" fmla="*/ 61 w 139"/>
                  <a:gd name="T13" fmla="*/ 17 h 421"/>
                  <a:gd name="T14" fmla="*/ 103 w 139"/>
                  <a:gd name="T15" fmla="*/ 17 h 421"/>
                  <a:gd name="T16" fmla="*/ 115 w 139"/>
                  <a:gd name="T17" fmla="*/ 53 h 4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21"/>
                  <a:gd name="T29" fmla="*/ 139 w 139"/>
                  <a:gd name="T30" fmla="*/ 421 h 4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21">
                    <a:moveTo>
                      <a:pt x="115" y="53"/>
                    </a:moveTo>
                    <a:cubicBezTo>
                      <a:pt x="120" y="89"/>
                      <a:pt x="131" y="179"/>
                      <a:pt x="133" y="233"/>
                    </a:cubicBezTo>
                    <a:cubicBezTo>
                      <a:pt x="135" y="287"/>
                      <a:pt x="139" y="347"/>
                      <a:pt x="127" y="377"/>
                    </a:cubicBezTo>
                    <a:cubicBezTo>
                      <a:pt x="115" y="407"/>
                      <a:pt x="79" y="421"/>
                      <a:pt x="61" y="413"/>
                    </a:cubicBezTo>
                    <a:cubicBezTo>
                      <a:pt x="43" y="405"/>
                      <a:pt x="28" y="378"/>
                      <a:pt x="19" y="329"/>
                    </a:cubicBezTo>
                    <a:cubicBezTo>
                      <a:pt x="10" y="280"/>
                      <a:pt x="0" y="171"/>
                      <a:pt x="7" y="119"/>
                    </a:cubicBezTo>
                    <a:cubicBezTo>
                      <a:pt x="14" y="67"/>
                      <a:pt x="45" y="34"/>
                      <a:pt x="61" y="17"/>
                    </a:cubicBezTo>
                    <a:cubicBezTo>
                      <a:pt x="77" y="0"/>
                      <a:pt x="96" y="9"/>
                      <a:pt x="103" y="17"/>
                    </a:cubicBezTo>
                    <a:cubicBezTo>
                      <a:pt x="110" y="25"/>
                      <a:pt x="110" y="17"/>
                      <a:pt x="115" y="5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6" name="Freeform 1366">
                <a:extLst>
                  <a:ext uri="{FF2B5EF4-FFF2-40B4-BE49-F238E27FC236}">
                    <a16:creationId xmlns:a16="http://schemas.microsoft.com/office/drawing/2014/main" id="{5A5D872B-4716-FED9-172F-A878422C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9" y="3170"/>
                <a:ext cx="135" cy="438"/>
              </a:xfrm>
              <a:custGeom>
                <a:avLst/>
                <a:gdLst>
                  <a:gd name="T0" fmla="*/ 125 w 135"/>
                  <a:gd name="T1" fmla="*/ 52 h 438"/>
                  <a:gd name="T2" fmla="*/ 125 w 135"/>
                  <a:gd name="T3" fmla="*/ 250 h 438"/>
                  <a:gd name="T4" fmla="*/ 119 w 135"/>
                  <a:gd name="T5" fmla="*/ 388 h 438"/>
                  <a:gd name="T6" fmla="*/ 47 w 135"/>
                  <a:gd name="T7" fmla="*/ 418 h 438"/>
                  <a:gd name="T8" fmla="*/ 5 w 135"/>
                  <a:gd name="T9" fmla="*/ 268 h 438"/>
                  <a:gd name="T10" fmla="*/ 17 w 135"/>
                  <a:gd name="T11" fmla="*/ 106 h 438"/>
                  <a:gd name="T12" fmla="*/ 65 w 135"/>
                  <a:gd name="T13" fmla="*/ 10 h 438"/>
                  <a:gd name="T14" fmla="*/ 125 w 135"/>
                  <a:gd name="T15" fmla="*/ 52 h 4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5"/>
                  <a:gd name="T25" fmla="*/ 0 h 438"/>
                  <a:gd name="T26" fmla="*/ 135 w 135"/>
                  <a:gd name="T27" fmla="*/ 438 h 4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5" h="438">
                    <a:moveTo>
                      <a:pt x="125" y="52"/>
                    </a:moveTo>
                    <a:cubicBezTo>
                      <a:pt x="135" y="92"/>
                      <a:pt x="126" y="194"/>
                      <a:pt x="125" y="250"/>
                    </a:cubicBezTo>
                    <a:cubicBezTo>
                      <a:pt x="124" y="306"/>
                      <a:pt x="132" y="360"/>
                      <a:pt x="119" y="388"/>
                    </a:cubicBezTo>
                    <a:cubicBezTo>
                      <a:pt x="106" y="416"/>
                      <a:pt x="66" y="438"/>
                      <a:pt x="47" y="418"/>
                    </a:cubicBezTo>
                    <a:cubicBezTo>
                      <a:pt x="28" y="398"/>
                      <a:pt x="10" y="320"/>
                      <a:pt x="5" y="268"/>
                    </a:cubicBezTo>
                    <a:cubicBezTo>
                      <a:pt x="0" y="216"/>
                      <a:pt x="7" y="149"/>
                      <a:pt x="17" y="106"/>
                    </a:cubicBezTo>
                    <a:cubicBezTo>
                      <a:pt x="27" y="63"/>
                      <a:pt x="48" y="20"/>
                      <a:pt x="65" y="10"/>
                    </a:cubicBezTo>
                    <a:cubicBezTo>
                      <a:pt x="82" y="0"/>
                      <a:pt x="115" y="12"/>
                      <a:pt x="125" y="5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7" name="Freeform 1367">
                <a:extLst>
                  <a:ext uri="{FF2B5EF4-FFF2-40B4-BE49-F238E27FC236}">
                    <a16:creationId xmlns:a16="http://schemas.microsoft.com/office/drawing/2014/main" id="{CAB178D8-DCFF-F876-320A-DBE912F6C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" y="3326"/>
                <a:ext cx="153" cy="436"/>
              </a:xfrm>
              <a:custGeom>
                <a:avLst/>
                <a:gdLst>
                  <a:gd name="T0" fmla="*/ 36 w 153"/>
                  <a:gd name="T1" fmla="*/ 388 h 436"/>
                  <a:gd name="T2" fmla="*/ 90 w 153"/>
                  <a:gd name="T3" fmla="*/ 424 h 436"/>
                  <a:gd name="T4" fmla="*/ 144 w 153"/>
                  <a:gd name="T5" fmla="*/ 316 h 436"/>
                  <a:gd name="T6" fmla="*/ 144 w 153"/>
                  <a:gd name="T7" fmla="*/ 154 h 436"/>
                  <a:gd name="T8" fmla="*/ 108 w 153"/>
                  <a:gd name="T9" fmla="*/ 40 h 436"/>
                  <a:gd name="T10" fmla="*/ 48 w 153"/>
                  <a:gd name="T11" fmla="*/ 4 h 436"/>
                  <a:gd name="T12" fmla="*/ 12 w 153"/>
                  <a:gd name="T13" fmla="*/ 64 h 436"/>
                  <a:gd name="T14" fmla="*/ 0 w 153"/>
                  <a:gd name="T15" fmla="*/ 172 h 436"/>
                  <a:gd name="T16" fmla="*/ 12 w 153"/>
                  <a:gd name="T17" fmla="*/ 310 h 436"/>
                  <a:gd name="T18" fmla="*/ 36 w 153"/>
                  <a:gd name="T19" fmla="*/ 388 h 4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3"/>
                  <a:gd name="T31" fmla="*/ 0 h 436"/>
                  <a:gd name="T32" fmla="*/ 153 w 153"/>
                  <a:gd name="T33" fmla="*/ 436 h 4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3" h="436">
                    <a:moveTo>
                      <a:pt x="36" y="388"/>
                    </a:moveTo>
                    <a:cubicBezTo>
                      <a:pt x="49" y="407"/>
                      <a:pt x="72" y="436"/>
                      <a:pt x="90" y="424"/>
                    </a:cubicBezTo>
                    <a:cubicBezTo>
                      <a:pt x="108" y="412"/>
                      <a:pt x="135" y="361"/>
                      <a:pt x="144" y="316"/>
                    </a:cubicBezTo>
                    <a:cubicBezTo>
                      <a:pt x="153" y="271"/>
                      <a:pt x="150" y="200"/>
                      <a:pt x="144" y="154"/>
                    </a:cubicBezTo>
                    <a:cubicBezTo>
                      <a:pt x="138" y="108"/>
                      <a:pt x="124" y="65"/>
                      <a:pt x="108" y="40"/>
                    </a:cubicBezTo>
                    <a:cubicBezTo>
                      <a:pt x="92" y="15"/>
                      <a:pt x="64" y="0"/>
                      <a:pt x="48" y="4"/>
                    </a:cubicBezTo>
                    <a:cubicBezTo>
                      <a:pt x="32" y="8"/>
                      <a:pt x="20" y="36"/>
                      <a:pt x="12" y="64"/>
                    </a:cubicBezTo>
                    <a:cubicBezTo>
                      <a:pt x="4" y="92"/>
                      <a:pt x="0" y="131"/>
                      <a:pt x="0" y="172"/>
                    </a:cubicBezTo>
                    <a:cubicBezTo>
                      <a:pt x="0" y="213"/>
                      <a:pt x="5" y="272"/>
                      <a:pt x="12" y="310"/>
                    </a:cubicBezTo>
                    <a:cubicBezTo>
                      <a:pt x="19" y="348"/>
                      <a:pt x="23" y="369"/>
                      <a:pt x="36" y="38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  <p:sp>
            <p:nvSpPr>
              <p:cNvPr id="6108" name="Freeform 1368">
                <a:extLst>
                  <a:ext uri="{FF2B5EF4-FFF2-40B4-BE49-F238E27FC236}">
                    <a16:creationId xmlns:a16="http://schemas.microsoft.com/office/drawing/2014/main" id="{A2503E48-1DB3-A152-DCE2-8E1B7A5D8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" y="1683"/>
                <a:ext cx="146" cy="426"/>
              </a:xfrm>
              <a:custGeom>
                <a:avLst/>
                <a:gdLst>
                  <a:gd name="T0" fmla="*/ 63 w 146"/>
                  <a:gd name="T1" fmla="*/ 411 h 426"/>
                  <a:gd name="T2" fmla="*/ 129 w 146"/>
                  <a:gd name="T3" fmla="*/ 261 h 426"/>
                  <a:gd name="T4" fmla="*/ 135 w 146"/>
                  <a:gd name="T5" fmla="*/ 117 h 426"/>
                  <a:gd name="T6" fmla="*/ 63 w 146"/>
                  <a:gd name="T7" fmla="*/ 15 h 426"/>
                  <a:gd name="T8" fmla="*/ 9 w 146"/>
                  <a:gd name="T9" fmla="*/ 27 h 426"/>
                  <a:gd name="T10" fmla="*/ 9 w 146"/>
                  <a:gd name="T11" fmla="*/ 177 h 426"/>
                  <a:gd name="T12" fmla="*/ 9 w 146"/>
                  <a:gd name="T13" fmla="*/ 351 h 426"/>
                  <a:gd name="T14" fmla="*/ 63 w 146"/>
                  <a:gd name="T15" fmla="*/ 411 h 4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6"/>
                  <a:gd name="T25" fmla="*/ 0 h 426"/>
                  <a:gd name="T26" fmla="*/ 146 w 146"/>
                  <a:gd name="T27" fmla="*/ 426 h 4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6" h="426">
                    <a:moveTo>
                      <a:pt x="63" y="411"/>
                    </a:moveTo>
                    <a:cubicBezTo>
                      <a:pt x="83" y="396"/>
                      <a:pt x="117" y="310"/>
                      <a:pt x="129" y="261"/>
                    </a:cubicBezTo>
                    <a:cubicBezTo>
                      <a:pt x="141" y="212"/>
                      <a:pt x="146" y="158"/>
                      <a:pt x="135" y="117"/>
                    </a:cubicBezTo>
                    <a:cubicBezTo>
                      <a:pt x="124" y="76"/>
                      <a:pt x="84" y="30"/>
                      <a:pt x="63" y="15"/>
                    </a:cubicBezTo>
                    <a:cubicBezTo>
                      <a:pt x="42" y="0"/>
                      <a:pt x="18" y="0"/>
                      <a:pt x="9" y="27"/>
                    </a:cubicBezTo>
                    <a:cubicBezTo>
                      <a:pt x="0" y="54"/>
                      <a:pt x="9" y="123"/>
                      <a:pt x="9" y="177"/>
                    </a:cubicBezTo>
                    <a:cubicBezTo>
                      <a:pt x="9" y="231"/>
                      <a:pt x="2" y="312"/>
                      <a:pt x="9" y="351"/>
                    </a:cubicBezTo>
                    <a:cubicBezTo>
                      <a:pt x="16" y="390"/>
                      <a:pt x="43" y="426"/>
                      <a:pt x="63" y="41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66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ＭＳ Ｐゴシック" pitchFamily="50" charset="-128"/>
                  <a:cs typeface="+mn-cs"/>
                </a:endParaRPr>
              </a:p>
            </p:txBody>
          </p:sp>
        </p:grpSp>
        <p:sp>
          <p:nvSpPr>
            <p:cNvPr id="6097" name="フリーフォーム 917">
              <a:extLst>
                <a:ext uri="{FF2B5EF4-FFF2-40B4-BE49-F238E27FC236}">
                  <a16:creationId xmlns:a16="http://schemas.microsoft.com/office/drawing/2014/main" id="{A2B15A17-3F0A-05F3-12B9-461053C54817}"/>
                </a:ext>
              </a:extLst>
            </p:cNvPr>
            <p:cNvSpPr/>
            <p:nvPr/>
          </p:nvSpPr>
          <p:spPr>
            <a:xfrm>
              <a:off x="4619514" y="5477201"/>
              <a:ext cx="563338" cy="918596"/>
            </a:xfrm>
            <a:custGeom>
              <a:avLst/>
              <a:gdLst>
                <a:gd name="connsiteX0" fmla="*/ 998548 w 998548"/>
                <a:gd name="connsiteY0" fmla="*/ 9102 h 1588850"/>
                <a:gd name="connsiteX1" fmla="*/ 580762 w 998548"/>
                <a:gd name="connsiteY1" fmla="*/ 9102 h 1588850"/>
                <a:gd name="connsiteX2" fmla="*/ 289100 w 998548"/>
                <a:gd name="connsiteY2" fmla="*/ 103695 h 1588850"/>
                <a:gd name="connsiteX3" fmla="*/ 21086 w 998548"/>
                <a:gd name="connsiteY3" fmla="*/ 426888 h 1588850"/>
                <a:gd name="connsiteX4" fmla="*/ 92031 w 998548"/>
                <a:gd name="connsiteY4" fmla="*/ 1372819 h 1588850"/>
                <a:gd name="connsiteX5" fmla="*/ 683238 w 998548"/>
                <a:gd name="connsiteY5" fmla="*/ 1569888 h 1588850"/>
                <a:gd name="connsiteX6" fmla="*/ 990665 w 998548"/>
                <a:gd name="connsiteY6" fmla="*/ 1569888 h 158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8548" h="1588850">
                  <a:moveTo>
                    <a:pt x="998548" y="9102"/>
                  </a:moveTo>
                  <a:cubicBezTo>
                    <a:pt x="848775" y="1219"/>
                    <a:pt x="699003" y="-6664"/>
                    <a:pt x="580762" y="9102"/>
                  </a:cubicBezTo>
                  <a:cubicBezTo>
                    <a:pt x="462521" y="24868"/>
                    <a:pt x="382379" y="34064"/>
                    <a:pt x="289100" y="103695"/>
                  </a:cubicBezTo>
                  <a:cubicBezTo>
                    <a:pt x="195821" y="173326"/>
                    <a:pt x="53931" y="215367"/>
                    <a:pt x="21086" y="426888"/>
                  </a:cubicBezTo>
                  <a:cubicBezTo>
                    <a:pt x="-11759" y="638409"/>
                    <a:pt x="-18328" y="1182319"/>
                    <a:pt x="92031" y="1372819"/>
                  </a:cubicBezTo>
                  <a:cubicBezTo>
                    <a:pt x="202390" y="1563319"/>
                    <a:pt x="533466" y="1537043"/>
                    <a:pt x="683238" y="1569888"/>
                  </a:cubicBezTo>
                  <a:cubicBezTo>
                    <a:pt x="833010" y="1602733"/>
                    <a:pt x="911837" y="1586310"/>
                    <a:pt x="990665" y="1569888"/>
                  </a:cubicBezTo>
                </a:path>
              </a:pathLst>
            </a:custGeom>
            <a:solidFill>
              <a:srgbClr val="FFCC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098" name="Freeform 1419">
              <a:extLst>
                <a:ext uri="{FF2B5EF4-FFF2-40B4-BE49-F238E27FC236}">
                  <a16:creationId xmlns:a16="http://schemas.microsoft.com/office/drawing/2014/main" id="{63AD9F1D-25BE-B308-805C-D141BA563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8060" y="5637219"/>
              <a:ext cx="186765" cy="486835"/>
            </a:xfrm>
            <a:custGeom>
              <a:avLst/>
              <a:gdLst>
                <a:gd name="T0" fmla="*/ 658813 w 415"/>
                <a:gd name="T1" fmla="*/ 0 h 998"/>
                <a:gd name="T2" fmla="*/ 369888 w 415"/>
                <a:gd name="T3" fmla="*/ 71438 h 998"/>
                <a:gd name="T4" fmla="*/ 82550 w 415"/>
                <a:gd name="T5" fmla="*/ 287338 h 998"/>
                <a:gd name="T6" fmla="*/ 11113 w 415"/>
                <a:gd name="T7" fmla="*/ 863600 h 998"/>
                <a:gd name="T8" fmla="*/ 153988 w 415"/>
                <a:gd name="T9" fmla="*/ 1295400 h 998"/>
                <a:gd name="T10" fmla="*/ 514350 w 415"/>
                <a:gd name="T11" fmla="*/ 1511300 h 998"/>
                <a:gd name="T12" fmla="*/ 658813 w 415"/>
                <a:gd name="T13" fmla="*/ 1584325 h 9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5"/>
                <a:gd name="T22" fmla="*/ 0 h 998"/>
                <a:gd name="T23" fmla="*/ 415 w 415"/>
                <a:gd name="T24" fmla="*/ 998 h 9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5" h="998">
                  <a:moveTo>
                    <a:pt x="415" y="0"/>
                  </a:moveTo>
                  <a:cubicBezTo>
                    <a:pt x="354" y="7"/>
                    <a:pt x="293" y="15"/>
                    <a:pt x="233" y="45"/>
                  </a:cubicBezTo>
                  <a:cubicBezTo>
                    <a:pt x="173" y="75"/>
                    <a:pt x="90" y="98"/>
                    <a:pt x="52" y="181"/>
                  </a:cubicBezTo>
                  <a:cubicBezTo>
                    <a:pt x="14" y="264"/>
                    <a:pt x="0" y="438"/>
                    <a:pt x="7" y="544"/>
                  </a:cubicBezTo>
                  <a:cubicBezTo>
                    <a:pt x="14" y="650"/>
                    <a:pt x="44" y="748"/>
                    <a:pt x="97" y="816"/>
                  </a:cubicBezTo>
                  <a:cubicBezTo>
                    <a:pt x="150" y="884"/>
                    <a:pt x="271" y="922"/>
                    <a:pt x="324" y="952"/>
                  </a:cubicBezTo>
                  <a:cubicBezTo>
                    <a:pt x="377" y="982"/>
                    <a:pt x="396" y="990"/>
                    <a:pt x="415" y="998"/>
                  </a:cubicBezTo>
                </a:path>
              </a:pathLst>
            </a:custGeom>
            <a:solidFill>
              <a:srgbClr val="00009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endParaRPr>
            </a:p>
          </p:txBody>
        </p:sp>
        <p:sp>
          <p:nvSpPr>
            <p:cNvPr id="6099" name="正方形/長方形 6098">
              <a:extLst>
                <a:ext uri="{FF2B5EF4-FFF2-40B4-BE49-F238E27FC236}">
                  <a16:creationId xmlns:a16="http://schemas.microsoft.com/office/drawing/2014/main" id="{48A8DAB9-8C24-D909-5970-98EB675CE24F}"/>
                </a:ext>
              </a:extLst>
            </p:cNvPr>
            <p:cNvSpPr/>
            <p:nvPr/>
          </p:nvSpPr>
          <p:spPr>
            <a:xfrm>
              <a:off x="1251509" y="3715658"/>
              <a:ext cx="3925614" cy="26801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810" name="グループ化 6809">
            <a:extLst>
              <a:ext uri="{FF2B5EF4-FFF2-40B4-BE49-F238E27FC236}">
                <a16:creationId xmlns:a16="http://schemas.microsoft.com/office/drawing/2014/main" id="{F57A2B54-C402-E438-E7CA-CD452F62B29B}"/>
              </a:ext>
            </a:extLst>
          </p:cNvPr>
          <p:cNvGrpSpPr/>
          <p:nvPr/>
        </p:nvGrpSpPr>
        <p:grpSpPr>
          <a:xfrm rot="10800000">
            <a:off x="7460785" y="1955268"/>
            <a:ext cx="348942" cy="315706"/>
            <a:chOff x="11652214" y="3423660"/>
            <a:chExt cx="299865" cy="271305"/>
          </a:xfrm>
        </p:grpSpPr>
        <p:sp>
          <p:nvSpPr>
            <p:cNvPr id="6811" name="円/楕円 1631">
              <a:extLst>
                <a:ext uri="{FF2B5EF4-FFF2-40B4-BE49-F238E27FC236}">
                  <a16:creationId xmlns:a16="http://schemas.microsoft.com/office/drawing/2014/main" id="{DF9DC5D4-C7F2-6F1E-4844-E0505B268B47}"/>
                </a:ext>
              </a:extLst>
            </p:cNvPr>
            <p:cNvSpPr/>
            <p:nvPr/>
          </p:nvSpPr>
          <p:spPr>
            <a:xfrm>
              <a:off x="11652214" y="3423660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12" name="円/楕円 1632">
              <a:extLst>
                <a:ext uri="{FF2B5EF4-FFF2-40B4-BE49-F238E27FC236}">
                  <a16:creationId xmlns:a16="http://schemas.microsoft.com/office/drawing/2014/main" id="{5F81806F-8954-F841-0D78-F9C5670EEABC}"/>
                </a:ext>
              </a:extLst>
            </p:cNvPr>
            <p:cNvSpPr/>
            <p:nvPr/>
          </p:nvSpPr>
          <p:spPr>
            <a:xfrm>
              <a:off x="11743816" y="3486281"/>
              <a:ext cx="150725" cy="150725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813" name="グループ化 6812">
            <a:extLst>
              <a:ext uri="{FF2B5EF4-FFF2-40B4-BE49-F238E27FC236}">
                <a16:creationId xmlns:a16="http://schemas.microsoft.com/office/drawing/2014/main" id="{EAC68A7E-A959-0FBB-B467-92C632B56931}"/>
              </a:ext>
            </a:extLst>
          </p:cNvPr>
          <p:cNvGrpSpPr/>
          <p:nvPr/>
        </p:nvGrpSpPr>
        <p:grpSpPr>
          <a:xfrm rot="10800000">
            <a:off x="7604893" y="2503101"/>
            <a:ext cx="348942" cy="315706"/>
            <a:chOff x="11456794" y="3619081"/>
            <a:chExt cx="299865" cy="271305"/>
          </a:xfrm>
        </p:grpSpPr>
        <p:sp>
          <p:nvSpPr>
            <p:cNvPr id="6814" name="円/楕円 1634">
              <a:extLst>
                <a:ext uri="{FF2B5EF4-FFF2-40B4-BE49-F238E27FC236}">
                  <a16:creationId xmlns:a16="http://schemas.microsoft.com/office/drawing/2014/main" id="{69CDBEA2-DF4C-336B-3743-F20E3224D242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15" name="円/楕円 1635">
              <a:extLst>
                <a:ext uri="{FF2B5EF4-FFF2-40B4-BE49-F238E27FC236}">
                  <a16:creationId xmlns:a16="http://schemas.microsoft.com/office/drawing/2014/main" id="{91D2F30C-3350-AE1A-303B-75F130C467AB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816" name="グループ化 6815">
            <a:extLst>
              <a:ext uri="{FF2B5EF4-FFF2-40B4-BE49-F238E27FC236}">
                <a16:creationId xmlns:a16="http://schemas.microsoft.com/office/drawing/2014/main" id="{8D3913B3-B319-F568-6653-5BABB91E0A02}"/>
              </a:ext>
            </a:extLst>
          </p:cNvPr>
          <p:cNvGrpSpPr/>
          <p:nvPr/>
        </p:nvGrpSpPr>
        <p:grpSpPr>
          <a:xfrm rot="10800000">
            <a:off x="8049904" y="2235696"/>
            <a:ext cx="348942" cy="315706"/>
            <a:chOff x="11456794" y="3619081"/>
            <a:chExt cx="299865" cy="271305"/>
          </a:xfrm>
        </p:grpSpPr>
        <p:sp>
          <p:nvSpPr>
            <p:cNvPr id="6817" name="円/楕円 1637">
              <a:extLst>
                <a:ext uri="{FF2B5EF4-FFF2-40B4-BE49-F238E27FC236}">
                  <a16:creationId xmlns:a16="http://schemas.microsoft.com/office/drawing/2014/main" id="{98F20D05-9584-AFC2-C4A2-60D5B0149165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18" name="円/楕円 1638">
              <a:extLst>
                <a:ext uri="{FF2B5EF4-FFF2-40B4-BE49-F238E27FC236}">
                  <a16:creationId xmlns:a16="http://schemas.microsoft.com/office/drawing/2014/main" id="{BD24EB00-A88A-0655-A0C3-7BAA453A498C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819" name="グループ化 6818">
            <a:extLst>
              <a:ext uri="{FF2B5EF4-FFF2-40B4-BE49-F238E27FC236}">
                <a16:creationId xmlns:a16="http://schemas.microsoft.com/office/drawing/2014/main" id="{58D8AAA3-FBDD-6510-6FFF-CB4BE7FE7CA5}"/>
              </a:ext>
            </a:extLst>
          </p:cNvPr>
          <p:cNvGrpSpPr/>
          <p:nvPr/>
        </p:nvGrpSpPr>
        <p:grpSpPr>
          <a:xfrm rot="510791" flipV="1">
            <a:off x="8416968" y="2100149"/>
            <a:ext cx="300898" cy="312647"/>
            <a:chOff x="5390035" y="1210409"/>
            <a:chExt cx="1555733" cy="1637895"/>
          </a:xfrm>
        </p:grpSpPr>
        <p:grpSp>
          <p:nvGrpSpPr>
            <p:cNvPr id="6820" name="グループ化 600">
              <a:extLst>
                <a:ext uri="{FF2B5EF4-FFF2-40B4-BE49-F238E27FC236}">
                  <a16:creationId xmlns:a16="http://schemas.microsoft.com/office/drawing/2014/main" id="{E99542EA-D2B9-F8D8-5BEA-8A96062931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6826" name="Group 3">
                <a:extLst>
                  <a:ext uri="{FF2B5EF4-FFF2-40B4-BE49-F238E27FC236}">
                    <a16:creationId xmlns:a16="http://schemas.microsoft.com/office/drawing/2014/main" id="{3D7605AC-C1CB-6920-A806-E328CDC68A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6841" name="Line 4">
                  <a:extLst>
                    <a:ext uri="{FF2B5EF4-FFF2-40B4-BE49-F238E27FC236}">
                      <a16:creationId xmlns:a16="http://schemas.microsoft.com/office/drawing/2014/main" id="{AA30E956-EB9A-CBE7-D5F8-1533BA701110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2" name="Line 5">
                  <a:extLst>
                    <a:ext uri="{FF2B5EF4-FFF2-40B4-BE49-F238E27FC236}">
                      <a16:creationId xmlns:a16="http://schemas.microsoft.com/office/drawing/2014/main" id="{408579A3-BFEA-F6E4-D7D2-558D539336FE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3" name="Line 6">
                  <a:extLst>
                    <a:ext uri="{FF2B5EF4-FFF2-40B4-BE49-F238E27FC236}">
                      <a16:creationId xmlns:a16="http://schemas.microsoft.com/office/drawing/2014/main" id="{82429898-BDD8-5E6F-D7F9-DC0C7B40A4D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4" name="AutoShape 7">
                  <a:extLst>
                    <a:ext uri="{FF2B5EF4-FFF2-40B4-BE49-F238E27FC236}">
                      <a16:creationId xmlns:a16="http://schemas.microsoft.com/office/drawing/2014/main" id="{6F653FE3-E8D5-407F-1238-89A7EAD69ED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5" name="Line 8">
                  <a:extLst>
                    <a:ext uri="{FF2B5EF4-FFF2-40B4-BE49-F238E27FC236}">
                      <a16:creationId xmlns:a16="http://schemas.microsoft.com/office/drawing/2014/main" id="{66943E2D-F6F3-6FD7-145B-AF8B1F2E79C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6" name="AutoShape 9">
                  <a:extLst>
                    <a:ext uri="{FF2B5EF4-FFF2-40B4-BE49-F238E27FC236}">
                      <a16:creationId xmlns:a16="http://schemas.microsoft.com/office/drawing/2014/main" id="{3E83E342-E441-0B76-2363-EF1464510F6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7" name="AutoShape 10">
                  <a:extLst>
                    <a:ext uri="{FF2B5EF4-FFF2-40B4-BE49-F238E27FC236}">
                      <a16:creationId xmlns:a16="http://schemas.microsoft.com/office/drawing/2014/main" id="{BF9746C3-C7CF-E7BD-B6C8-0F739921304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48" name="AutoShape 11">
                  <a:extLst>
                    <a:ext uri="{FF2B5EF4-FFF2-40B4-BE49-F238E27FC236}">
                      <a16:creationId xmlns:a16="http://schemas.microsoft.com/office/drawing/2014/main" id="{2CF900CC-3EF8-6FAF-46E8-AF8260C8DE6D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6827" name="Line 12">
                <a:extLst>
                  <a:ext uri="{FF2B5EF4-FFF2-40B4-BE49-F238E27FC236}">
                    <a16:creationId xmlns:a16="http://schemas.microsoft.com/office/drawing/2014/main" id="{F7BF7F4F-2137-34B2-E774-24092886A8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28" name="Line 13">
                <a:extLst>
                  <a:ext uri="{FF2B5EF4-FFF2-40B4-BE49-F238E27FC236}">
                    <a16:creationId xmlns:a16="http://schemas.microsoft.com/office/drawing/2014/main" id="{9CF00155-7C09-C11C-7D3D-706342B479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29" name="AutoShape 14">
                <a:extLst>
                  <a:ext uri="{FF2B5EF4-FFF2-40B4-BE49-F238E27FC236}">
                    <a16:creationId xmlns:a16="http://schemas.microsoft.com/office/drawing/2014/main" id="{0942C2AF-021C-2628-9550-EA9419A5C6B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0" name="AutoShape 15">
                <a:extLst>
                  <a:ext uri="{FF2B5EF4-FFF2-40B4-BE49-F238E27FC236}">
                    <a16:creationId xmlns:a16="http://schemas.microsoft.com/office/drawing/2014/main" id="{62EEF321-D3C3-FC74-C9C8-ECE4EFEFD49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1" name="AutoShape 16">
                <a:extLst>
                  <a:ext uri="{FF2B5EF4-FFF2-40B4-BE49-F238E27FC236}">
                    <a16:creationId xmlns:a16="http://schemas.microsoft.com/office/drawing/2014/main" id="{1624231A-D358-DDA8-5842-30CBE0E164D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2" name="AutoShape 17">
                <a:extLst>
                  <a:ext uri="{FF2B5EF4-FFF2-40B4-BE49-F238E27FC236}">
                    <a16:creationId xmlns:a16="http://schemas.microsoft.com/office/drawing/2014/main" id="{D451C199-EF72-49B8-2C39-F16FDB74C66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3" name="AutoShape 19">
                <a:extLst>
                  <a:ext uri="{FF2B5EF4-FFF2-40B4-BE49-F238E27FC236}">
                    <a16:creationId xmlns:a16="http://schemas.microsoft.com/office/drawing/2014/main" id="{65D419C0-B7AB-71D4-6477-0227AC8AFC7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4" name="AutoShape 21">
                <a:extLst>
                  <a:ext uri="{FF2B5EF4-FFF2-40B4-BE49-F238E27FC236}">
                    <a16:creationId xmlns:a16="http://schemas.microsoft.com/office/drawing/2014/main" id="{957AEAE9-9319-82AF-4470-AD177E953D4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5" name="Line 22">
                <a:extLst>
                  <a:ext uri="{FF2B5EF4-FFF2-40B4-BE49-F238E27FC236}">
                    <a16:creationId xmlns:a16="http://schemas.microsoft.com/office/drawing/2014/main" id="{BAACFD6B-B327-0E30-0ADA-CEDD76F790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6" name="Line 23">
                <a:extLst>
                  <a:ext uri="{FF2B5EF4-FFF2-40B4-BE49-F238E27FC236}">
                    <a16:creationId xmlns:a16="http://schemas.microsoft.com/office/drawing/2014/main" id="{19A615BA-2ECD-FB60-D122-40151460D1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7" name="AutoShape 28">
                <a:extLst>
                  <a:ext uri="{FF2B5EF4-FFF2-40B4-BE49-F238E27FC236}">
                    <a16:creationId xmlns:a16="http://schemas.microsoft.com/office/drawing/2014/main" id="{9EA2BD49-D30C-0921-F888-03406BFA57C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8" name="AutoShape 29">
                <a:extLst>
                  <a:ext uri="{FF2B5EF4-FFF2-40B4-BE49-F238E27FC236}">
                    <a16:creationId xmlns:a16="http://schemas.microsoft.com/office/drawing/2014/main" id="{9C8A0595-319C-76A6-08E5-C9DD75CE5DD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39" name="AutoShape 30">
                <a:extLst>
                  <a:ext uri="{FF2B5EF4-FFF2-40B4-BE49-F238E27FC236}">
                    <a16:creationId xmlns:a16="http://schemas.microsoft.com/office/drawing/2014/main" id="{FA9744BF-1F60-D138-67B6-1B97413BD79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40" name="AutoShape 31">
                <a:extLst>
                  <a:ext uri="{FF2B5EF4-FFF2-40B4-BE49-F238E27FC236}">
                    <a16:creationId xmlns:a16="http://schemas.microsoft.com/office/drawing/2014/main" id="{EF48ACD0-D264-88A1-6754-92658628E63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6821" name="AutoShape 28">
              <a:extLst>
                <a:ext uri="{FF2B5EF4-FFF2-40B4-BE49-F238E27FC236}">
                  <a16:creationId xmlns:a16="http://schemas.microsoft.com/office/drawing/2014/main" id="{C13C9B77-8178-C356-2888-A17E43CC984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22" name="AutoShape 30">
              <a:extLst>
                <a:ext uri="{FF2B5EF4-FFF2-40B4-BE49-F238E27FC236}">
                  <a16:creationId xmlns:a16="http://schemas.microsoft.com/office/drawing/2014/main" id="{E6A6405D-E857-618E-8B67-927D93C6AD9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6823" name="グループ化 6822">
              <a:extLst>
                <a:ext uri="{FF2B5EF4-FFF2-40B4-BE49-F238E27FC236}">
                  <a16:creationId xmlns:a16="http://schemas.microsoft.com/office/drawing/2014/main" id="{C3520CE7-6AF6-EC0D-0BED-D293C4C9A84A}"/>
                </a:ext>
              </a:extLst>
            </p:cNvPr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6824" name="AutoShape 14">
                <a:extLst>
                  <a:ext uri="{FF2B5EF4-FFF2-40B4-BE49-F238E27FC236}">
                    <a16:creationId xmlns:a16="http://schemas.microsoft.com/office/drawing/2014/main" id="{86019E6E-CE60-AB95-B682-AFE45F5A06B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25" name="AutoShape 15">
                <a:extLst>
                  <a:ext uri="{FF2B5EF4-FFF2-40B4-BE49-F238E27FC236}">
                    <a16:creationId xmlns:a16="http://schemas.microsoft.com/office/drawing/2014/main" id="{35BA8534-FE7D-1203-49E7-2C9DE444B0A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sp>
        <p:nvSpPr>
          <p:cNvPr id="6849" name="角丸四角形 1669">
            <a:extLst>
              <a:ext uri="{FF2B5EF4-FFF2-40B4-BE49-F238E27FC236}">
                <a16:creationId xmlns:a16="http://schemas.microsoft.com/office/drawing/2014/main" id="{39EEF20B-9998-FD54-A1EF-DACBF41CC8C7}"/>
              </a:ext>
            </a:extLst>
          </p:cNvPr>
          <p:cNvSpPr/>
          <p:nvPr/>
        </p:nvSpPr>
        <p:spPr>
          <a:xfrm rot="21247697">
            <a:off x="8327054" y="2351054"/>
            <a:ext cx="89626" cy="5761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850" name="グループ化 6849">
            <a:extLst>
              <a:ext uri="{FF2B5EF4-FFF2-40B4-BE49-F238E27FC236}">
                <a16:creationId xmlns:a16="http://schemas.microsoft.com/office/drawing/2014/main" id="{EC3D104E-2393-EEA8-8A5F-A2824203268E}"/>
              </a:ext>
            </a:extLst>
          </p:cNvPr>
          <p:cNvGrpSpPr/>
          <p:nvPr/>
        </p:nvGrpSpPr>
        <p:grpSpPr>
          <a:xfrm rot="21188291">
            <a:off x="7178964" y="843979"/>
            <a:ext cx="1005068" cy="444062"/>
            <a:chOff x="10159798" y="4286192"/>
            <a:chExt cx="926162" cy="409200"/>
          </a:xfrm>
        </p:grpSpPr>
        <p:sp>
          <p:nvSpPr>
            <p:cNvPr id="6851" name="フリーフォーム 1671">
              <a:extLst>
                <a:ext uri="{FF2B5EF4-FFF2-40B4-BE49-F238E27FC236}">
                  <a16:creationId xmlns:a16="http://schemas.microsoft.com/office/drawing/2014/main" id="{6836A775-DF04-FEF4-57D0-4AA722A3AE16}"/>
                </a:ext>
              </a:extLst>
            </p:cNvPr>
            <p:cNvSpPr/>
            <p:nvPr/>
          </p:nvSpPr>
          <p:spPr bwMode="auto">
            <a:xfrm>
              <a:off x="10240083" y="4286192"/>
              <a:ext cx="845877" cy="409200"/>
            </a:xfrm>
            <a:custGeom>
              <a:avLst/>
              <a:gdLst>
                <a:gd name="connsiteX0" fmla="*/ 208042 w 1064886"/>
                <a:gd name="connsiteY0" fmla="*/ 386259 h 712914"/>
                <a:gd name="connsiteX1" fmla="*/ 408067 w 1064886"/>
                <a:gd name="connsiteY1" fmla="*/ 33834 h 712914"/>
                <a:gd name="connsiteX2" fmla="*/ 893842 w 1064886"/>
                <a:gd name="connsiteY2" fmla="*/ 52884 h 712914"/>
                <a:gd name="connsiteX3" fmla="*/ 950992 w 1064886"/>
                <a:gd name="connsiteY3" fmla="*/ 376734 h 712914"/>
                <a:gd name="connsiteX4" fmla="*/ 1055767 w 1064886"/>
                <a:gd name="connsiteY4" fmla="*/ 529134 h 712914"/>
                <a:gd name="connsiteX5" fmla="*/ 693817 w 1064886"/>
                <a:gd name="connsiteY5" fmla="*/ 510084 h 712914"/>
                <a:gd name="connsiteX6" fmla="*/ 17542 w 1064886"/>
                <a:gd name="connsiteY6" fmla="*/ 710109 h 712914"/>
                <a:gd name="connsiteX7" fmla="*/ 265192 w 1064886"/>
                <a:gd name="connsiteY7" fmla="*/ 338634 h 7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4886" h="712914">
                  <a:moveTo>
                    <a:pt x="208042" y="386259"/>
                  </a:moveTo>
                  <a:cubicBezTo>
                    <a:pt x="250904" y="237827"/>
                    <a:pt x="293767" y="89396"/>
                    <a:pt x="408067" y="33834"/>
                  </a:cubicBezTo>
                  <a:cubicBezTo>
                    <a:pt x="522367" y="-21729"/>
                    <a:pt x="803355" y="-4266"/>
                    <a:pt x="893842" y="52884"/>
                  </a:cubicBezTo>
                  <a:cubicBezTo>
                    <a:pt x="984329" y="110034"/>
                    <a:pt x="924005" y="297359"/>
                    <a:pt x="950992" y="376734"/>
                  </a:cubicBezTo>
                  <a:cubicBezTo>
                    <a:pt x="977979" y="456109"/>
                    <a:pt x="1098629" y="506909"/>
                    <a:pt x="1055767" y="529134"/>
                  </a:cubicBezTo>
                  <a:cubicBezTo>
                    <a:pt x="1012905" y="551359"/>
                    <a:pt x="866854" y="479922"/>
                    <a:pt x="693817" y="510084"/>
                  </a:cubicBezTo>
                  <a:cubicBezTo>
                    <a:pt x="520780" y="540246"/>
                    <a:pt x="88979" y="738684"/>
                    <a:pt x="17542" y="710109"/>
                  </a:cubicBezTo>
                  <a:cubicBezTo>
                    <a:pt x="-53896" y="681534"/>
                    <a:pt x="105648" y="510084"/>
                    <a:pt x="265192" y="33863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52" name="フリーフォーム 1672">
              <a:extLst>
                <a:ext uri="{FF2B5EF4-FFF2-40B4-BE49-F238E27FC236}">
                  <a16:creationId xmlns:a16="http://schemas.microsoft.com/office/drawing/2014/main" id="{B81F2833-78B0-0B02-BB0B-5099A9CCB62A}"/>
                </a:ext>
              </a:extLst>
            </p:cNvPr>
            <p:cNvSpPr/>
            <p:nvPr/>
          </p:nvSpPr>
          <p:spPr>
            <a:xfrm>
              <a:off x="10649496" y="4508354"/>
              <a:ext cx="94764" cy="88651"/>
            </a:xfrm>
            <a:custGeom>
              <a:avLst/>
              <a:gdLst>
                <a:gd name="connsiteX0" fmla="*/ 2670 w 94764"/>
                <a:gd name="connsiteY0" fmla="*/ 4270 h 88651"/>
                <a:gd name="connsiteX1" fmla="*/ 85797 w 94764"/>
                <a:gd name="connsiteY1" fmla="*/ 16145 h 88651"/>
                <a:gd name="connsiteX2" fmla="*/ 85797 w 94764"/>
                <a:gd name="connsiteY2" fmla="*/ 51771 h 88651"/>
                <a:gd name="connsiteX3" fmla="*/ 26421 w 94764"/>
                <a:gd name="connsiteY3" fmla="*/ 87397 h 88651"/>
                <a:gd name="connsiteX4" fmla="*/ 2670 w 94764"/>
                <a:gd name="connsiteY4" fmla="*/ 4270 h 8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64" h="88651">
                  <a:moveTo>
                    <a:pt x="2670" y="4270"/>
                  </a:moveTo>
                  <a:cubicBezTo>
                    <a:pt x="12566" y="-7605"/>
                    <a:pt x="71943" y="8228"/>
                    <a:pt x="85797" y="16145"/>
                  </a:cubicBezTo>
                  <a:cubicBezTo>
                    <a:pt x="99651" y="24062"/>
                    <a:pt x="95693" y="39896"/>
                    <a:pt x="85797" y="51771"/>
                  </a:cubicBezTo>
                  <a:cubicBezTo>
                    <a:pt x="75901" y="63646"/>
                    <a:pt x="40275" y="95314"/>
                    <a:pt x="26421" y="87397"/>
                  </a:cubicBezTo>
                  <a:cubicBezTo>
                    <a:pt x="12567" y="79480"/>
                    <a:pt x="-7226" y="16145"/>
                    <a:pt x="2670" y="427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53" name="フリーフォーム 1673">
              <a:extLst>
                <a:ext uri="{FF2B5EF4-FFF2-40B4-BE49-F238E27FC236}">
                  <a16:creationId xmlns:a16="http://schemas.microsoft.com/office/drawing/2014/main" id="{3254045F-DC68-EF33-2E06-8F52D4E036D9}"/>
                </a:ext>
              </a:extLst>
            </p:cNvPr>
            <p:cNvSpPr/>
            <p:nvPr/>
          </p:nvSpPr>
          <p:spPr>
            <a:xfrm>
              <a:off x="10687792" y="4429231"/>
              <a:ext cx="92789" cy="62518"/>
            </a:xfrm>
            <a:custGeom>
              <a:avLst/>
              <a:gdLst>
                <a:gd name="connsiteX0" fmla="*/ 0 w 92789"/>
                <a:gd name="connsiteY0" fmla="*/ 47766 h 62518"/>
                <a:gd name="connsiteX1" fmla="*/ 83127 w 92789"/>
                <a:gd name="connsiteY1" fmla="*/ 59641 h 62518"/>
                <a:gd name="connsiteX2" fmla="*/ 83127 w 92789"/>
                <a:gd name="connsiteY2" fmla="*/ 264 h 62518"/>
                <a:gd name="connsiteX3" fmla="*/ 0 w 92789"/>
                <a:gd name="connsiteY3" fmla="*/ 47766 h 6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9" h="62518">
                  <a:moveTo>
                    <a:pt x="0" y="47766"/>
                  </a:moveTo>
                  <a:cubicBezTo>
                    <a:pt x="0" y="57662"/>
                    <a:pt x="69273" y="67558"/>
                    <a:pt x="83127" y="59641"/>
                  </a:cubicBezTo>
                  <a:cubicBezTo>
                    <a:pt x="96981" y="51724"/>
                    <a:pt x="95002" y="4222"/>
                    <a:pt x="83127" y="264"/>
                  </a:cubicBezTo>
                  <a:cubicBezTo>
                    <a:pt x="71252" y="-3695"/>
                    <a:pt x="0" y="37870"/>
                    <a:pt x="0" y="4776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54" name="フリーフォーム 1674">
              <a:extLst>
                <a:ext uri="{FF2B5EF4-FFF2-40B4-BE49-F238E27FC236}">
                  <a16:creationId xmlns:a16="http://schemas.microsoft.com/office/drawing/2014/main" id="{AA067751-0806-F3EF-AC82-651A27E9401C}"/>
                </a:ext>
              </a:extLst>
            </p:cNvPr>
            <p:cNvSpPr/>
            <p:nvPr/>
          </p:nvSpPr>
          <p:spPr>
            <a:xfrm>
              <a:off x="10543588" y="4411653"/>
              <a:ext cx="61436" cy="148471"/>
            </a:xfrm>
            <a:custGeom>
              <a:avLst/>
              <a:gdLst>
                <a:gd name="connsiteX0" fmla="*/ 61076 w 61436"/>
                <a:gd name="connsiteY0" fmla="*/ 17843 h 148471"/>
                <a:gd name="connsiteX1" fmla="*/ 25450 w 61436"/>
                <a:gd name="connsiteY1" fmla="*/ 148471 h 148471"/>
                <a:gd name="connsiteX2" fmla="*/ 1699 w 61436"/>
                <a:gd name="connsiteY2" fmla="*/ 17843 h 148471"/>
                <a:gd name="connsiteX3" fmla="*/ 61076 w 61436"/>
                <a:gd name="connsiteY3" fmla="*/ 17843 h 14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36" h="148471">
                  <a:moveTo>
                    <a:pt x="61076" y="17843"/>
                  </a:moveTo>
                  <a:cubicBezTo>
                    <a:pt x="65034" y="39614"/>
                    <a:pt x="35346" y="148471"/>
                    <a:pt x="25450" y="148471"/>
                  </a:cubicBezTo>
                  <a:cubicBezTo>
                    <a:pt x="15554" y="148471"/>
                    <a:pt x="-6218" y="43573"/>
                    <a:pt x="1699" y="17843"/>
                  </a:cubicBezTo>
                  <a:cubicBezTo>
                    <a:pt x="9616" y="-7887"/>
                    <a:pt x="57118" y="-3928"/>
                    <a:pt x="61076" y="1784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6855" name="グループ化 6854">
              <a:extLst>
                <a:ext uri="{FF2B5EF4-FFF2-40B4-BE49-F238E27FC236}">
                  <a16:creationId xmlns:a16="http://schemas.microsoft.com/office/drawing/2014/main" id="{D7632084-5A9B-36BA-2127-1ACEF742AD72}"/>
                </a:ext>
              </a:extLst>
            </p:cNvPr>
            <p:cNvGrpSpPr/>
            <p:nvPr/>
          </p:nvGrpSpPr>
          <p:grpSpPr>
            <a:xfrm rot="6224453">
              <a:off x="10192728" y="4267028"/>
              <a:ext cx="331337" cy="397197"/>
              <a:chOff x="6641634" y="3215560"/>
              <a:chExt cx="744209" cy="783578"/>
            </a:xfrm>
          </p:grpSpPr>
          <p:grpSp>
            <p:nvGrpSpPr>
              <p:cNvPr id="6856" name="グループ化 600">
                <a:extLst>
                  <a:ext uri="{FF2B5EF4-FFF2-40B4-BE49-F238E27FC236}">
                    <a16:creationId xmlns:a16="http://schemas.microsoft.com/office/drawing/2014/main" id="{05D23922-187A-C626-C821-A2F132EA17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41634" y="3215560"/>
                <a:ext cx="744209" cy="783578"/>
                <a:chOff x="1285858" y="592139"/>
                <a:chExt cx="2021327" cy="2028841"/>
              </a:xfrm>
              <a:solidFill>
                <a:srgbClr val="33CC33"/>
              </a:solidFill>
            </p:grpSpPr>
            <p:grpSp>
              <p:nvGrpSpPr>
                <p:cNvPr id="6859" name="Group 3">
                  <a:extLst>
                    <a:ext uri="{FF2B5EF4-FFF2-40B4-BE49-F238E27FC236}">
                      <a16:creationId xmlns:a16="http://schemas.microsoft.com/office/drawing/2014/main" id="{E7B398C4-B4C6-65F3-A0AF-F6C9C47A5C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94988" y="1560691"/>
                  <a:ext cx="413590" cy="1060289"/>
                  <a:chOff x="4469" y="3094"/>
                  <a:chExt cx="275" cy="705"/>
                </a:xfrm>
                <a:grpFill/>
              </p:grpSpPr>
              <p:sp>
                <p:nvSpPr>
                  <p:cNvPr id="6880" name="Line 4">
                    <a:extLst>
                      <a:ext uri="{FF2B5EF4-FFF2-40B4-BE49-F238E27FC236}">
                        <a16:creationId xmlns:a16="http://schemas.microsoft.com/office/drawing/2014/main" id="{4791F220-15AD-EA11-15AF-F2FC6C9048B1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40" y="3136"/>
                    <a:ext cx="130" cy="0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1" name="Line 5">
                    <a:extLst>
                      <a:ext uri="{FF2B5EF4-FFF2-40B4-BE49-F238E27FC236}">
                        <a16:creationId xmlns:a16="http://schemas.microsoft.com/office/drawing/2014/main" id="{0701CAEA-13F5-A54D-95AE-CD31E4A6E08A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40" y="3184"/>
                    <a:ext cx="130" cy="0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2" name="Line 6">
                    <a:extLst>
                      <a:ext uri="{FF2B5EF4-FFF2-40B4-BE49-F238E27FC236}">
                        <a16:creationId xmlns:a16="http://schemas.microsoft.com/office/drawing/2014/main" id="{B6A0C8EC-2CFA-70BC-F07F-E30F14B5E461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670" y="3096"/>
                    <a:ext cx="2" cy="703"/>
                  </a:xfrm>
                  <a:prstGeom prst="line">
                    <a:avLst/>
                  </a:prstGeom>
                  <a:grpFill/>
                  <a:ln w="6350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3" name="AutoShape 7">
                    <a:extLst>
                      <a:ext uri="{FF2B5EF4-FFF2-40B4-BE49-F238E27FC236}">
                        <a16:creationId xmlns:a16="http://schemas.microsoft.com/office/drawing/2014/main" id="{C02F4C59-3350-D1E5-F1EF-A5A9EAB1C3F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-16766">
                    <a:off x="4620" y="3229"/>
                    <a:ext cx="116" cy="289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4" name="Line 8">
                    <a:extLst>
                      <a:ext uri="{FF2B5EF4-FFF2-40B4-BE49-F238E27FC236}">
                        <a16:creationId xmlns:a16="http://schemas.microsoft.com/office/drawing/2014/main" id="{02727630-37EB-841F-9456-087AD2A196F4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534" y="3094"/>
                    <a:ext cx="0" cy="705"/>
                  </a:xfrm>
                  <a:prstGeom prst="line">
                    <a:avLst/>
                  </a:prstGeom>
                  <a:grpFill/>
                  <a:ln w="6350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5" name="AutoShape 9">
                    <a:extLst>
                      <a:ext uri="{FF2B5EF4-FFF2-40B4-BE49-F238E27FC236}">
                        <a16:creationId xmlns:a16="http://schemas.microsoft.com/office/drawing/2014/main" id="{8C706040-24E5-FA1F-0781-7C20EA5A188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6766" flipH="1">
                    <a:off x="4470" y="3227"/>
                    <a:ext cx="116" cy="289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6" name="AutoShape 10">
                    <a:extLst>
                      <a:ext uri="{FF2B5EF4-FFF2-40B4-BE49-F238E27FC236}">
                        <a16:creationId xmlns:a16="http://schemas.microsoft.com/office/drawing/2014/main" id="{B67A8906-B724-195C-189A-BCB4DB9431B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9" y="3536"/>
                    <a:ext cx="136" cy="234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6887" name="AutoShape 11">
                    <a:extLst>
                      <a:ext uri="{FF2B5EF4-FFF2-40B4-BE49-F238E27FC236}">
                        <a16:creationId xmlns:a16="http://schemas.microsoft.com/office/drawing/2014/main" id="{96C54537-FA97-D5EE-F237-3E9DCF92A12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07" y="3536"/>
                    <a:ext cx="137" cy="234"/>
                  </a:xfrm>
                  <a:prstGeom prst="flowChartProcess">
                    <a:avLst/>
                  </a:prstGeom>
                  <a:grpFill/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50" charset="-128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6860" name="Line 12">
                  <a:extLst>
                    <a:ext uri="{FF2B5EF4-FFF2-40B4-BE49-F238E27FC236}">
                      <a16:creationId xmlns:a16="http://schemas.microsoft.com/office/drawing/2014/main" id="{BCE65CBE-1058-9BAA-79B2-BDEABE7110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400000">
                  <a:off x="2941722" y="735015"/>
                  <a:ext cx="0" cy="1149024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1" name="Line 13">
                  <a:extLst>
                    <a:ext uri="{FF2B5EF4-FFF2-40B4-BE49-F238E27FC236}">
                      <a16:creationId xmlns:a16="http://schemas.microsoft.com/office/drawing/2014/main" id="{91698DB1-BEF6-DFED-FBED-5FC668732C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400000">
                  <a:off x="2756734" y="592139"/>
                  <a:ext cx="0" cy="111142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2" name="AutoShape 14">
                  <a:extLst>
                    <a:ext uri="{FF2B5EF4-FFF2-40B4-BE49-F238E27FC236}">
                      <a16:creationId xmlns:a16="http://schemas.microsoft.com/office/drawing/2014/main" id="{C9F79BDD-DD33-16E7-53F0-66112D4E497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600000" flipH="1">
                  <a:off x="2887580" y="977151"/>
                  <a:ext cx="466227" cy="228605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3" name="AutoShape 15">
                  <a:extLst>
                    <a:ext uri="{FF2B5EF4-FFF2-40B4-BE49-F238E27FC236}">
                      <a16:creationId xmlns:a16="http://schemas.microsoft.com/office/drawing/2014/main" id="{5BFBC653-6360-73C8-2457-D17FFB64736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600000" flipH="1">
                  <a:off x="2701087" y="831270"/>
                  <a:ext cx="466227" cy="228605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4" name="AutoShape 16">
                  <a:extLst>
                    <a:ext uri="{FF2B5EF4-FFF2-40B4-BE49-F238E27FC236}">
                      <a16:creationId xmlns:a16="http://schemas.microsoft.com/office/drawing/2014/main" id="{14ACFD9A-5C8E-21BD-B5DB-1C088588091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7969069">
                  <a:off x="3071815" y="889171"/>
                  <a:ext cx="236124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5" name="AutoShape 17">
                  <a:extLst>
                    <a:ext uri="{FF2B5EF4-FFF2-40B4-BE49-F238E27FC236}">
                      <a16:creationId xmlns:a16="http://schemas.microsoft.com/office/drawing/2014/main" id="{701EED61-B402-10A4-A141-51B5F87E6759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7969069">
                  <a:off x="2898859" y="746295"/>
                  <a:ext cx="236121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6" name="AutoShape 18">
                  <a:extLst>
                    <a:ext uri="{FF2B5EF4-FFF2-40B4-BE49-F238E27FC236}">
                      <a16:creationId xmlns:a16="http://schemas.microsoft.com/office/drawing/2014/main" id="{95FD34C8-9EE9-B689-C583-E0A729BDEAE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7800000" flipH="1">
                  <a:off x="2345398" y="1248618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7" name="AutoShape 19">
                  <a:extLst>
                    <a:ext uri="{FF2B5EF4-FFF2-40B4-BE49-F238E27FC236}">
                      <a16:creationId xmlns:a16="http://schemas.microsoft.com/office/drawing/2014/main" id="{B01409AE-EA14-7719-37D2-C443ECCD61ED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769069">
                  <a:off x="2380743" y="1327574"/>
                  <a:ext cx="234616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8" name="AutoShape 20">
                  <a:extLst>
                    <a:ext uri="{FF2B5EF4-FFF2-40B4-BE49-F238E27FC236}">
                      <a16:creationId xmlns:a16="http://schemas.microsoft.com/office/drawing/2014/main" id="{63653D27-2E33-D8C4-C57C-02F90C1C89D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7800000" flipH="1">
                  <a:off x="2516100" y="1410292"/>
                  <a:ext cx="464723" cy="227100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69" name="AutoShape 21">
                  <a:extLst>
                    <a:ext uri="{FF2B5EF4-FFF2-40B4-BE49-F238E27FC236}">
                      <a16:creationId xmlns:a16="http://schemas.microsoft.com/office/drawing/2014/main" id="{327D92A4-1A91-7221-2BF8-CD5B97B918B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769069">
                  <a:off x="2547680" y="1488499"/>
                  <a:ext cx="234616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0" name="Line 22">
                  <a:extLst>
                    <a:ext uri="{FF2B5EF4-FFF2-40B4-BE49-F238E27FC236}">
                      <a16:creationId xmlns:a16="http://schemas.microsoft.com/office/drawing/2014/main" id="{7CBE7261-291D-0910-824C-8F27461293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200000" flipH="1">
                  <a:off x="1669367" y="718470"/>
                  <a:ext cx="0" cy="1149024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1" name="Line 23">
                  <a:extLst>
                    <a:ext uri="{FF2B5EF4-FFF2-40B4-BE49-F238E27FC236}">
                      <a16:creationId xmlns:a16="http://schemas.microsoft.com/office/drawing/2014/main" id="{38970913-D2EC-228A-6076-65E3DB1419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200000" flipH="1">
                  <a:off x="1833299" y="596649"/>
                  <a:ext cx="0" cy="1111427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2" name="AutoShape 24">
                  <a:extLst>
                    <a:ext uri="{FF2B5EF4-FFF2-40B4-BE49-F238E27FC236}">
                      <a16:creationId xmlns:a16="http://schemas.microsoft.com/office/drawing/2014/main" id="{D5BDD6BB-8C02-1B2B-6EC1-C922106801B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3000000">
                  <a:off x="1239985" y="971889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3" name="AutoShape 25">
                  <a:extLst>
                    <a:ext uri="{FF2B5EF4-FFF2-40B4-BE49-F238E27FC236}">
                      <a16:creationId xmlns:a16="http://schemas.microsoft.com/office/drawing/2014/main" id="{219F0A76-7456-84D5-60AF-BB545D40E51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3000000">
                  <a:off x="1426477" y="826007"/>
                  <a:ext cx="466227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4" name="AutoShape 26">
                  <a:extLst>
                    <a:ext uri="{FF2B5EF4-FFF2-40B4-BE49-F238E27FC236}">
                      <a16:creationId xmlns:a16="http://schemas.microsoft.com/office/drawing/2014/main" id="{EC213EA1-3A6D-0FA3-0023-B353A112ED7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630931" flipH="1">
                  <a:off x="1285106" y="884660"/>
                  <a:ext cx="236121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5" name="AutoShape 27">
                  <a:extLst>
                    <a:ext uri="{FF2B5EF4-FFF2-40B4-BE49-F238E27FC236}">
                      <a16:creationId xmlns:a16="http://schemas.microsoft.com/office/drawing/2014/main" id="{7FAAAE70-2B4C-A863-2959-0AD7ED2989C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630931" flipH="1">
                  <a:off x="1458058" y="741784"/>
                  <a:ext cx="236124" cy="234617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6" name="AutoShape 28">
                  <a:extLst>
                    <a:ext uri="{FF2B5EF4-FFF2-40B4-BE49-F238E27FC236}">
                      <a16:creationId xmlns:a16="http://schemas.microsoft.com/office/drawing/2014/main" id="{E19B21ED-9B16-54E2-0D6D-628CD03572A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800000">
                  <a:off x="1781410" y="1244105"/>
                  <a:ext cx="466226" cy="230106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7" name="AutoShape 29">
                  <a:extLst>
                    <a:ext uri="{FF2B5EF4-FFF2-40B4-BE49-F238E27FC236}">
                      <a16:creationId xmlns:a16="http://schemas.microsoft.com/office/drawing/2014/main" id="{8FBB57AF-7E45-4E96-3E3B-A646A554384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2830931" flipH="1">
                  <a:off x="1979179" y="1323065"/>
                  <a:ext cx="234616" cy="234616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8" name="AutoShape 30">
                  <a:extLst>
                    <a:ext uri="{FF2B5EF4-FFF2-40B4-BE49-F238E27FC236}">
                      <a16:creationId xmlns:a16="http://schemas.microsoft.com/office/drawing/2014/main" id="{50412EC9-BDBC-811D-E8DC-EA52EB3465E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800000">
                  <a:off x="1612964" y="1405030"/>
                  <a:ext cx="464722" cy="228604"/>
                </a:xfrm>
                <a:prstGeom prst="flowChartConnector">
                  <a:avLst/>
                </a:prstGeom>
                <a:grp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879" name="AutoShape 31">
                  <a:extLst>
                    <a:ext uri="{FF2B5EF4-FFF2-40B4-BE49-F238E27FC236}">
                      <a16:creationId xmlns:a16="http://schemas.microsoft.com/office/drawing/2014/main" id="{5F7286AD-DE62-20C2-53C7-ACB73A639DC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2830931" flipH="1">
                  <a:off x="1810732" y="1483985"/>
                  <a:ext cx="234616" cy="234616"/>
                </a:xfrm>
                <a:prstGeom prst="moon">
                  <a:avLst>
                    <a:gd name="adj" fmla="val 31306"/>
                  </a:avLst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6857" name="爆発 1 1677">
                <a:extLst>
                  <a:ext uri="{FF2B5EF4-FFF2-40B4-BE49-F238E27FC236}">
                    <a16:creationId xmlns:a16="http://schemas.microsoft.com/office/drawing/2014/main" id="{4FFD560B-83A8-BA56-6C84-76AB352B522B}"/>
                  </a:ext>
                </a:extLst>
              </p:cNvPr>
              <p:cNvSpPr/>
              <p:nvPr/>
            </p:nvSpPr>
            <p:spPr>
              <a:xfrm>
                <a:off x="6679315" y="3642923"/>
                <a:ext cx="274320" cy="264160"/>
              </a:xfrm>
              <a:prstGeom prst="irregularSeal1">
                <a:avLst/>
              </a:prstGeom>
              <a:solidFill>
                <a:srgbClr val="CC00FF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858" name="爆発 1 1678">
                <a:extLst>
                  <a:ext uri="{FF2B5EF4-FFF2-40B4-BE49-F238E27FC236}">
                    <a16:creationId xmlns:a16="http://schemas.microsoft.com/office/drawing/2014/main" id="{521C31AD-FDA4-2281-A76D-48EAEAA1AAF7}"/>
                  </a:ext>
                </a:extLst>
              </p:cNvPr>
              <p:cNvSpPr/>
              <p:nvPr/>
            </p:nvSpPr>
            <p:spPr>
              <a:xfrm>
                <a:off x="7075555" y="3642923"/>
                <a:ext cx="274320" cy="264160"/>
              </a:xfrm>
              <a:prstGeom prst="irregularSeal1">
                <a:avLst/>
              </a:prstGeom>
              <a:solidFill>
                <a:srgbClr val="CC00FF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grpSp>
        <p:nvGrpSpPr>
          <p:cNvPr id="6888" name="グループ化 6887">
            <a:extLst>
              <a:ext uri="{FF2B5EF4-FFF2-40B4-BE49-F238E27FC236}">
                <a16:creationId xmlns:a16="http://schemas.microsoft.com/office/drawing/2014/main" id="{54248E3A-7A2B-24C5-B5DE-CA71A1E074FC}"/>
              </a:ext>
            </a:extLst>
          </p:cNvPr>
          <p:cNvGrpSpPr/>
          <p:nvPr/>
        </p:nvGrpSpPr>
        <p:grpSpPr>
          <a:xfrm rot="10800000">
            <a:off x="8291787" y="1668176"/>
            <a:ext cx="453435" cy="360603"/>
            <a:chOff x="2820144" y="3073016"/>
            <a:chExt cx="527965" cy="537143"/>
          </a:xfrm>
        </p:grpSpPr>
        <p:sp>
          <p:nvSpPr>
            <p:cNvPr id="6889" name="円/楕円 1709">
              <a:extLst>
                <a:ext uri="{FF2B5EF4-FFF2-40B4-BE49-F238E27FC236}">
                  <a16:creationId xmlns:a16="http://schemas.microsoft.com/office/drawing/2014/main" id="{73D85B46-5407-8BB8-FD3B-0A4B810695F5}"/>
                </a:ext>
              </a:extLst>
            </p:cNvPr>
            <p:cNvSpPr/>
            <p:nvPr/>
          </p:nvSpPr>
          <p:spPr>
            <a:xfrm rot="21071794">
              <a:off x="2820144" y="3073016"/>
              <a:ext cx="527965" cy="537143"/>
            </a:xfrm>
            <a:prstGeom prst="ellipse">
              <a:avLst/>
            </a:prstGeom>
            <a:solidFill>
              <a:srgbClr val="FFFF66"/>
            </a:solidFill>
            <a:ln w="12700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890" name="円/楕円 1710">
              <a:extLst>
                <a:ext uri="{FF2B5EF4-FFF2-40B4-BE49-F238E27FC236}">
                  <a16:creationId xmlns:a16="http://schemas.microsoft.com/office/drawing/2014/main" id="{9CC98A46-D9AB-852D-FA4A-0D41435E5278}"/>
                </a:ext>
              </a:extLst>
            </p:cNvPr>
            <p:cNvSpPr/>
            <p:nvPr/>
          </p:nvSpPr>
          <p:spPr>
            <a:xfrm rot="21071794">
              <a:off x="3079588" y="3206280"/>
              <a:ext cx="214067" cy="268290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891" name="正方形/長方形 6890">
            <a:extLst>
              <a:ext uri="{FF2B5EF4-FFF2-40B4-BE49-F238E27FC236}">
                <a16:creationId xmlns:a16="http://schemas.microsoft.com/office/drawing/2014/main" id="{BDF2F703-7C5B-74F8-DFEB-D7583197DC20}"/>
              </a:ext>
            </a:extLst>
          </p:cNvPr>
          <p:cNvSpPr/>
          <p:nvPr/>
        </p:nvSpPr>
        <p:spPr>
          <a:xfrm rot="10800000">
            <a:off x="8660296" y="1729077"/>
            <a:ext cx="87553" cy="201573"/>
          </a:xfrm>
          <a:prstGeom prst="rect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2" name="円/楕円 1712">
            <a:extLst>
              <a:ext uri="{FF2B5EF4-FFF2-40B4-BE49-F238E27FC236}">
                <a16:creationId xmlns:a16="http://schemas.microsoft.com/office/drawing/2014/main" id="{18E7D69F-43B9-E1CD-F68F-1315CD13BD33}"/>
              </a:ext>
            </a:extLst>
          </p:cNvPr>
          <p:cNvSpPr/>
          <p:nvPr/>
        </p:nvSpPr>
        <p:spPr>
          <a:xfrm rot="10800000">
            <a:off x="8728868" y="1781112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3" name="円/楕円 1713">
            <a:extLst>
              <a:ext uri="{FF2B5EF4-FFF2-40B4-BE49-F238E27FC236}">
                <a16:creationId xmlns:a16="http://schemas.microsoft.com/office/drawing/2014/main" id="{DD178ADA-1929-FA84-C70B-F7BC7471E385}"/>
              </a:ext>
            </a:extLst>
          </p:cNvPr>
          <p:cNvSpPr/>
          <p:nvPr/>
        </p:nvSpPr>
        <p:spPr>
          <a:xfrm rot="10800000">
            <a:off x="8903331" y="1816534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4" name="円/楕円 1714">
            <a:extLst>
              <a:ext uri="{FF2B5EF4-FFF2-40B4-BE49-F238E27FC236}">
                <a16:creationId xmlns:a16="http://schemas.microsoft.com/office/drawing/2014/main" id="{66C7F94B-C933-CF4C-4D6B-24BA3395E1E0}"/>
              </a:ext>
            </a:extLst>
          </p:cNvPr>
          <p:cNvSpPr/>
          <p:nvPr/>
        </p:nvSpPr>
        <p:spPr>
          <a:xfrm rot="10800000">
            <a:off x="8789515" y="1855800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5" name="円/楕円 1715">
            <a:extLst>
              <a:ext uri="{FF2B5EF4-FFF2-40B4-BE49-F238E27FC236}">
                <a16:creationId xmlns:a16="http://schemas.microsoft.com/office/drawing/2014/main" id="{5E67BD48-5CE8-0B6A-17DA-E6B8B104C81D}"/>
              </a:ext>
            </a:extLst>
          </p:cNvPr>
          <p:cNvSpPr/>
          <p:nvPr/>
        </p:nvSpPr>
        <p:spPr>
          <a:xfrm rot="10800000">
            <a:off x="8955150" y="1920700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6" name="円/楕円 1716">
            <a:extLst>
              <a:ext uri="{FF2B5EF4-FFF2-40B4-BE49-F238E27FC236}">
                <a16:creationId xmlns:a16="http://schemas.microsoft.com/office/drawing/2014/main" id="{4218A86D-A269-6A9C-9954-D0F9E3B4DB2C}"/>
              </a:ext>
            </a:extLst>
          </p:cNvPr>
          <p:cNvSpPr/>
          <p:nvPr/>
        </p:nvSpPr>
        <p:spPr>
          <a:xfrm rot="10800000">
            <a:off x="8619330" y="1806907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7" name="円/楕円 1717">
            <a:extLst>
              <a:ext uri="{FF2B5EF4-FFF2-40B4-BE49-F238E27FC236}">
                <a16:creationId xmlns:a16="http://schemas.microsoft.com/office/drawing/2014/main" id="{B6FB943D-B628-E343-EC9F-6B51BFB9D80D}"/>
              </a:ext>
            </a:extLst>
          </p:cNvPr>
          <p:cNvSpPr/>
          <p:nvPr/>
        </p:nvSpPr>
        <p:spPr>
          <a:xfrm rot="10800000">
            <a:off x="8817369" y="1731601"/>
            <a:ext cx="44364" cy="465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8" name="円弧 6897">
            <a:extLst>
              <a:ext uri="{FF2B5EF4-FFF2-40B4-BE49-F238E27FC236}">
                <a16:creationId xmlns:a16="http://schemas.microsoft.com/office/drawing/2014/main" id="{88289E3E-DFA5-CBA1-B3E0-29F9C481C98F}"/>
              </a:ext>
            </a:extLst>
          </p:cNvPr>
          <p:cNvSpPr/>
          <p:nvPr/>
        </p:nvSpPr>
        <p:spPr>
          <a:xfrm rot="8116653">
            <a:off x="8546861" y="1446822"/>
            <a:ext cx="297241" cy="301678"/>
          </a:xfrm>
          <a:prstGeom prst="arc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899" name="円弧 6898">
            <a:extLst>
              <a:ext uri="{FF2B5EF4-FFF2-40B4-BE49-F238E27FC236}">
                <a16:creationId xmlns:a16="http://schemas.microsoft.com/office/drawing/2014/main" id="{8A13388B-19D6-9162-E08C-C8C32EA1AE99}"/>
              </a:ext>
            </a:extLst>
          </p:cNvPr>
          <p:cNvSpPr/>
          <p:nvPr/>
        </p:nvSpPr>
        <p:spPr>
          <a:xfrm rot="13483347" flipV="1">
            <a:off x="8546861" y="1906797"/>
            <a:ext cx="297241" cy="301678"/>
          </a:xfrm>
          <a:prstGeom prst="arc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00" name="グループ化 6899">
            <a:extLst>
              <a:ext uri="{FF2B5EF4-FFF2-40B4-BE49-F238E27FC236}">
                <a16:creationId xmlns:a16="http://schemas.microsoft.com/office/drawing/2014/main" id="{44FAE643-CC71-411A-AF98-DF0C6DDA01BB}"/>
              </a:ext>
            </a:extLst>
          </p:cNvPr>
          <p:cNvGrpSpPr/>
          <p:nvPr/>
        </p:nvGrpSpPr>
        <p:grpSpPr>
          <a:xfrm rot="10800000">
            <a:off x="6145299" y="2175959"/>
            <a:ext cx="348942" cy="315706"/>
            <a:chOff x="11456794" y="3619081"/>
            <a:chExt cx="299865" cy="271305"/>
          </a:xfrm>
        </p:grpSpPr>
        <p:sp>
          <p:nvSpPr>
            <p:cNvPr id="6901" name="円/楕円 1721">
              <a:extLst>
                <a:ext uri="{FF2B5EF4-FFF2-40B4-BE49-F238E27FC236}">
                  <a16:creationId xmlns:a16="http://schemas.microsoft.com/office/drawing/2014/main" id="{D292CF37-43B6-4EB1-D2FE-BA9740DB9D35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02" name="円/楕円 1722">
              <a:extLst>
                <a:ext uri="{FF2B5EF4-FFF2-40B4-BE49-F238E27FC236}">
                  <a16:creationId xmlns:a16="http://schemas.microsoft.com/office/drawing/2014/main" id="{BD652D6A-0506-F845-2A97-CCB18E62922C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03" name="グループ化 6902">
            <a:extLst>
              <a:ext uri="{FF2B5EF4-FFF2-40B4-BE49-F238E27FC236}">
                <a16:creationId xmlns:a16="http://schemas.microsoft.com/office/drawing/2014/main" id="{840A52C6-CE7E-4CAC-73CB-5A2634C6B7E1}"/>
              </a:ext>
            </a:extLst>
          </p:cNvPr>
          <p:cNvGrpSpPr/>
          <p:nvPr/>
        </p:nvGrpSpPr>
        <p:grpSpPr>
          <a:xfrm rot="10800000">
            <a:off x="6589769" y="1803845"/>
            <a:ext cx="348942" cy="315706"/>
            <a:chOff x="11456794" y="3619081"/>
            <a:chExt cx="299865" cy="271305"/>
          </a:xfrm>
        </p:grpSpPr>
        <p:sp>
          <p:nvSpPr>
            <p:cNvPr id="6904" name="円/楕円 1724">
              <a:extLst>
                <a:ext uri="{FF2B5EF4-FFF2-40B4-BE49-F238E27FC236}">
                  <a16:creationId xmlns:a16="http://schemas.microsoft.com/office/drawing/2014/main" id="{CC4A2732-B5AB-57A0-F079-39083D3551CE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05" name="円/楕円 1725">
              <a:extLst>
                <a:ext uri="{FF2B5EF4-FFF2-40B4-BE49-F238E27FC236}">
                  <a16:creationId xmlns:a16="http://schemas.microsoft.com/office/drawing/2014/main" id="{07AF5752-8940-9DE7-7191-679985BE88B7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06" name="グループ化 6905">
            <a:extLst>
              <a:ext uri="{FF2B5EF4-FFF2-40B4-BE49-F238E27FC236}">
                <a16:creationId xmlns:a16="http://schemas.microsoft.com/office/drawing/2014/main" id="{1447A0E4-050C-CA94-03B0-E56C64743AAE}"/>
              </a:ext>
            </a:extLst>
          </p:cNvPr>
          <p:cNvGrpSpPr/>
          <p:nvPr/>
        </p:nvGrpSpPr>
        <p:grpSpPr>
          <a:xfrm>
            <a:off x="4634005" y="827981"/>
            <a:ext cx="1050401" cy="2013614"/>
            <a:chOff x="7716281" y="1252476"/>
            <a:chExt cx="967936" cy="1855530"/>
          </a:xfrm>
        </p:grpSpPr>
        <p:grpSp>
          <p:nvGrpSpPr>
            <p:cNvPr id="6907" name="グループ化 6906">
              <a:extLst>
                <a:ext uri="{FF2B5EF4-FFF2-40B4-BE49-F238E27FC236}">
                  <a16:creationId xmlns:a16="http://schemas.microsoft.com/office/drawing/2014/main" id="{284AE19F-1DCF-5E0A-9562-E79F35903057}"/>
                </a:ext>
              </a:extLst>
            </p:cNvPr>
            <p:cNvGrpSpPr/>
            <p:nvPr/>
          </p:nvGrpSpPr>
          <p:grpSpPr>
            <a:xfrm>
              <a:off x="7716281" y="1252476"/>
              <a:ext cx="967936" cy="1855530"/>
              <a:chOff x="2435945" y="942069"/>
              <a:chExt cx="5565055" cy="11931060"/>
            </a:xfrm>
            <a:solidFill>
              <a:schemeClr val="bg1"/>
            </a:solidFill>
          </p:grpSpPr>
          <p:sp>
            <p:nvSpPr>
              <p:cNvPr id="6909" name="フリーフォーム 1729">
                <a:extLst>
                  <a:ext uri="{FF2B5EF4-FFF2-40B4-BE49-F238E27FC236}">
                    <a16:creationId xmlns:a16="http://schemas.microsoft.com/office/drawing/2014/main" id="{7B6EF61B-4DCA-D957-B23D-69C06A89E606}"/>
                  </a:ext>
                </a:extLst>
              </p:cNvPr>
              <p:cNvSpPr/>
              <p:nvPr/>
            </p:nvSpPr>
            <p:spPr>
              <a:xfrm>
                <a:off x="4561455" y="942069"/>
                <a:ext cx="1382598" cy="1781926"/>
              </a:xfrm>
              <a:custGeom>
                <a:avLst/>
                <a:gdLst>
                  <a:gd name="connsiteX0" fmla="*/ 1058748 w 1382598"/>
                  <a:gd name="connsiteY0" fmla="*/ 133350 h 1781926"/>
                  <a:gd name="connsiteX1" fmla="*/ 1239723 w 1382598"/>
                  <a:gd name="connsiteY1" fmla="*/ 228600 h 1781926"/>
                  <a:gd name="connsiteX2" fmla="*/ 1315923 w 1382598"/>
                  <a:gd name="connsiteY2" fmla="*/ 438150 h 1781926"/>
                  <a:gd name="connsiteX3" fmla="*/ 1334973 w 1382598"/>
                  <a:gd name="connsiteY3" fmla="*/ 714375 h 1781926"/>
                  <a:gd name="connsiteX4" fmla="*/ 1268298 w 1382598"/>
                  <a:gd name="connsiteY4" fmla="*/ 857250 h 1781926"/>
                  <a:gd name="connsiteX5" fmla="*/ 1334973 w 1382598"/>
                  <a:gd name="connsiteY5" fmla="*/ 800100 h 1781926"/>
                  <a:gd name="connsiteX6" fmla="*/ 1382598 w 1382598"/>
                  <a:gd name="connsiteY6" fmla="*/ 838200 h 1781926"/>
                  <a:gd name="connsiteX7" fmla="*/ 1334973 w 1382598"/>
                  <a:gd name="connsiteY7" fmla="*/ 1085850 h 1781926"/>
                  <a:gd name="connsiteX8" fmla="*/ 1258773 w 1382598"/>
                  <a:gd name="connsiteY8" fmla="*/ 1209675 h 1781926"/>
                  <a:gd name="connsiteX9" fmla="*/ 1182573 w 1382598"/>
                  <a:gd name="connsiteY9" fmla="*/ 1381125 h 1781926"/>
                  <a:gd name="connsiteX10" fmla="*/ 1068273 w 1382598"/>
                  <a:gd name="connsiteY10" fmla="*/ 1552575 h 1781926"/>
                  <a:gd name="connsiteX11" fmla="*/ 849198 w 1382598"/>
                  <a:gd name="connsiteY11" fmla="*/ 1714500 h 1781926"/>
                  <a:gd name="connsiteX12" fmla="*/ 658698 w 1382598"/>
                  <a:gd name="connsiteY12" fmla="*/ 1781175 h 1781926"/>
                  <a:gd name="connsiteX13" fmla="*/ 449148 w 1382598"/>
                  <a:gd name="connsiteY13" fmla="*/ 1676400 h 1781926"/>
                  <a:gd name="connsiteX14" fmla="*/ 287223 w 1382598"/>
                  <a:gd name="connsiteY14" fmla="*/ 1504950 h 1781926"/>
                  <a:gd name="connsiteX15" fmla="*/ 191973 w 1382598"/>
                  <a:gd name="connsiteY15" fmla="*/ 1266825 h 1781926"/>
                  <a:gd name="connsiteX16" fmla="*/ 68148 w 1382598"/>
                  <a:gd name="connsiteY16" fmla="*/ 1123950 h 1781926"/>
                  <a:gd name="connsiteX17" fmla="*/ 10998 w 1382598"/>
                  <a:gd name="connsiteY17" fmla="*/ 952500 h 1781926"/>
                  <a:gd name="connsiteX18" fmla="*/ 10998 w 1382598"/>
                  <a:gd name="connsiteY18" fmla="*/ 819150 h 1781926"/>
                  <a:gd name="connsiteX19" fmla="*/ 125298 w 1382598"/>
                  <a:gd name="connsiteY19" fmla="*/ 828675 h 1781926"/>
                  <a:gd name="connsiteX20" fmla="*/ 87198 w 1382598"/>
                  <a:gd name="connsiteY20" fmla="*/ 762000 h 1781926"/>
                  <a:gd name="connsiteX21" fmla="*/ 39573 w 1382598"/>
                  <a:gd name="connsiteY21" fmla="*/ 533400 h 1781926"/>
                  <a:gd name="connsiteX22" fmla="*/ 96723 w 1382598"/>
                  <a:gd name="connsiteY22" fmla="*/ 295275 h 1781926"/>
                  <a:gd name="connsiteX23" fmla="*/ 230073 w 1382598"/>
                  <a:gd name="connsiteY23" fmla="*/ 152400 h 1781926"/>
                  <a:gd name="connsiteX24" fmla="*/ 506298 w 1382598"/>
                  <a:gd name="connsiteY24" fmla="*/ 38100 h 1781926"/>
                  <a:gd name="connsiteX25" fmla="*/ 734898 w 1382598"/>
                  <a:gd name="connsiteY25" fmla="*/ 0 h 1781926"/>
                  <a:gd name="connsiteX26" fmla="*/ 896823 w 1382598"/>
                  <a:gd name="connsiteY26" fmla="*/ 19050 h 1781926"/>
                  <a:gd name="connsiteX27" fmla="*/ 1011123 w 1382598"/>
                  <a:gd name="connsiteY27" fmla="*/ 95250 h 1781926"/>
                  <a:gd name="connsiteX28" fmla="*/ 1058748 w 1382598"/>
                  <a:gd name="connsiteY28" fmla="*/ 133350 h 178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382598" h="1781926">
                    <a:moveTo>
                      <a:pt x="1058748" y="133350"/>
                    </a:moveTo>
                    <a:cubicBezTo>
                      <a:pt x="1096848" y="155575"/>
                      <a:pt x="1196861" y="177800"/>
                      <a:pt x="1239723" y="228600"/>
                    </a:cubicBezTo>
                    <a:cubicBezTo>
                      <a:pt x="1282585" y="279400"/>
                      <a:pt x="1300048" y="357188"/>
                      <a:pt x="1315923" y="438150"/>
                    </a:cubicBezTo>
                    <a:cubicBezTo>
                      <a:pt x="1331798" y="519113"/>
                      <a:pt x="1342910" y="644525"/>
                      <a:pt x="1334973" y="714375"/>
                    </a:cubicBezTo>
                    <a:cubicBezTo>
                      <a:pt x="1327036" y="784225"/>
                      <a:pt x="1268298" y="842963"/>
                      <a:pt x="1268298" y="857250"/>
                    </a:cubicBezTo>
                    <a:cubicBezTo>
                      <a:pt x="1268298" y="871537"/>
                      <a:pt x="1315923" y="803275"/>
                      <a:pt x="1334973" y="800100"/>
                    </a:cubicBezTo>
                    <a:cubicBezTo>
                      <a:pt x="1354023" y="796925"/>
                      <a:pt x="1382598" y="790575"/>
                      <a:pt x="1382598" y="838200"/>
                    </a:cubicBezTo>
                    <a:cubicBezTo>
                      <a:pt x="1382598" y="885825"/>
                      <a:pt x="1355610" y="1023938"/>
                      <a:pt x="1334973" y="1085850"/>
                    </a:cubicBezTo>
                    <a:cubicBezTo>
                      <a:pt x="1314336" y="1147762"/>
                      <a:pt x="1284173" y="1160463"/>
                      <a:pt x="1258773" y="1209675"/>
                    </a:cubicBezTo>
                    <a:cubicBezTo>
                      <a:pt x="1233373" y="1258887"/>
                      <a:pt x="1214323" y="1323975"/>
                      <a:pt x="1182573" y="1381125"/>
                    </a:cubicBezTo>
                    <a:cubicBezTo>
                      <a:pt x="1150823" y="1438275"/>
                      <a:pt x="1123835" y="1497013"/>
                      <a:pt x="1068273" y="1552575"/>
                    </a:cubicBezTo>
                    <a:cubicBezTo>
                      <a:pt x="1012711" y="1608137"/>
                      <a:pt x="917460" y="1676400"/>
                      <a:pt x="849198" y="1714500"/>
                    </a:cubicBezTo>
                    <a:cubicBezTo>
                      <a:pt x="780935" y="1752600"/>
                      <a:pt x="725373" y="1787525"/>
                      <a:pt x="658698" y="1781175"/>
                    </a:cubicBezTo>
                    <a:cubicBezTo>
                      <a:pt x="592023" y="1774825"/>
                      <a:pt x="511060" y="1722437"/>
                      <a:pt x="449148" y="1676400"/>
                    </a:cubicBezTo>
                    <a:cubicBezTo>
                      <a:pt x="387236" y="1630363"/>
                      <a:pt x="330085" y="1573212"/>
                      <a:pt x="287223" y="1504950"/>
                    </a:cubicBezTo>
                    <a:cubicBezTo>
                      <a:pt x="244361" y="1436688"/>
                      <a:pt x="228485" y="1330325"/>
                      <a:pt x="191973" y="1266825"/>
                    </a:cubicBezTo>
                    <a:cubicBezTo>
                      <a:pt x="155461" y="1203325"/>
                      <a:pt x="98310" y="1176337"/>
                      <a:pt x="68148" y="1123950"/>
                    </a:cubicBezTo>
                    <a:cubicBezTo>
                      <a:pt x="37986" y="1071563"/>
                      <a:pt x="20523" y="1003300"/>
                      <a:pt x="10998" y="952500"/>
                    </a:cubicBezTo>
                    <a:cubicBezTo>
                      <a:pt x="1473" y="901700"/>
                      <a:pt x="-8052" y="839787"/>
                      <a:pt x="10998" y="819150"/>
                    </a:cubicBezTo>
                    <a:cubicBezTo>
                      <a:pt x="30048" y="798513"/>
                      <a:pt x="112598" y="838200"/>
                      <a:pt x="125298" y="828675"/>
                    </a:cubicBezTo>
                    <a:cubicBezTo>
                      <a:pt x="137998" y="819150"/>
                      <a:pt x="101485" y="811213"/>
                      <a:pt x="87198" y="762000"/>
                    </a:cubicBezTo>
                    <a:cubicBezTo>
                      <a:pt x="72910" y="712788"/>
                      <a:pt x="37986" y="611187"/>
                      <a:pt x="39573" y="533400"/>
                    </a:cubicBezTo>
                    <a:cubicBezTo>
                      <a:pt x="41160" y="455613"/>
                      <a:pt x="64973" y="358775"/>
                      <a:pt x="96723" y="295275"/>
                    </a:cubicBezTo>
                    <a:cubicBezTo>
                      <a:pt x="128473" y="231775"/>
                      <a:pt x="161811" y="195262"/>
                      <a:pt x="230073" y="152400"/>
                    </a:cubicBezTo>
                    <a:cubicBezTo>
                      <a:pt x="298335" y="109538"/>
                      <a:pt x="422160" y="63500"/>
                      <a:pt x="506298" y="38100"/>
                    </a:cubicBezTo>
                    <a:cubicBezTo>
                      <a:pt x="590435" y="12700"/>
                      <a:pt x="669810" y="3175"/>
                      <a:pt x="734898" y="0"/>
                    </a:cubicBezTo>
                    <a:cubicBezTo>
                      <a:pt x="799985" y="-3175"/>
                      <a:pt x="850785" y="3175"/>
                      <a:pt x="896823" y="19050"/>
                    </a:cubicBezTo>
                    <a:cubicBezTo>
                      <a:pt x="942860" y="34925"/>
                      <a:pt x="980961" y="74613"/>
                      <a:pt x="1011123" y="95250"/>
                    </a:cubicBezTo>
                    <a:cubicBezTo>
                      <a:pt x="1041285" y="115887"/>
                      <a:pt x="1020648" y="111125"/>
                      <a:pt x="1058748" y="133350"/>
                    </a:cubicBezTo>
                    <a:close/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10" name="フリーフォーム 1730">
                <a:extLst>
                  <a:ext uri="{FF2B5EF4-FFF2-40B4-BE49-F238E27FC236}">
                    <a16:creationId xmlns:a16="http://schemas.microsoft.com/office/drawing/2014/main" id="{551ADB0B-297C-B622-2CE7-DBDA1E64B53B}"/>
                  </a:ext>
                </a:extLst>
              </p:cNvPr>
              <p:cNvSpPr/>
              <p:nvPr/>
            </p:nvSpPr>
            <p:spPr>
              <a:xfrm>
                <a:off x="2435945" y="2543178"/>
                <a:ext cx="5565055" cy="5505451"/>
              </a:xfrm>
              <a:custGeom>
                <a:avLst/>
                <a:gdLst>
                  <a:gd name="connsiteX0" fmla="*/ 3202855 w 5565055"/>
                  <a:gd name="connsiteY0" fmla="*/ 28575 h 5505450"/>
                  <a:gd name="connsiteX1" fmla="*/ 3202855 w 5565055"/>
                  <a:gd name="connsiteY1" fmla="*/ 285750 h 5505450"/>
                  <a:gd name="connsiteX2" fmla="*/ 3345730 w 5565055"/>
                  <a:gd name="connsiteY2" fmla="*/ 419100 h 5505450"/>
                  <a:gd name="connsiteX3" fmla="*/ 3631480 w 5565055"/>
                  <a:gd name="connsiteY3" fmla="*/ 581025 h 5505450"/>
                  <a:gd name="connsiteX4" fmla="*/ 3821980 w 5565055"/>
                  <a:gd name="connsiteY4" fmla="*/ 685800 h 5505450"/>
                  <a:gd name="connsiteX5" fmla="*/ 4069630 w 5565055"/>
                  <a:gd name="connsiteY5" fmla="*/ 752475 h 5505450"/>
                  <a:gd name="connsiteX6" fmla="*/ 4231555 w 5565055"/>
                  <a:gd name="connsiteY6" fmla="*/ 857250 h 5505450"/>
                  <a:gd name="connsiteX7" fmla="*/ 4345855 w 5565055"/>
                  <a:gd name="connsiteY7" fmla="*/ 1162050 h 5505450"/>
                  <a:gd name="connsiteX8" fmla="*/ 4441105 w 5565055"/>
                  <a:gd name="connsiteY8" fmla="*/ 1619250 h 5505450"/>
                  <a:gd name="connsiteX9" fmla="*/ 4507780 w 5565055"/>
                  <a:gd name="connsiteY9" fmla="*/ 2057400 h 5505450"/>
                  <a:gd name="connsiteX10" fmla="*/ 4536355 w 5565055"/>
                  <a:gd name="connsiteY10" fmla="*/ 2333625 h 5505450"/>
                  <a:gd name="connsiteX11" fmla="*/ 4517305 w 5565055"/>
                  <a:gd name="connsiteY11" fmla="*/ 2552700 h 5505450"/>
                  <a:gd name="connsiteX12" fmla="*/ 4679230 w 5565055"/>
                  <a:gd name="connsiteY12" fmla="*/ 2914650 h 5505450"/>
                  <a:gd name="connsiteX13" fmla="*/ 4764955 w 5565055"/>
                  <a:gd name="connsiteY13" fmla="*/ 3162300 h 5505450"/>
                  <a:gd name="connsiteX14" fmla="*/ 4793530 w 5565055"/>
                  <a:gd name="connsiteY14" fmla="*/ 3457575 h 5505450"/>
                  <a:gd name="connsiteX15" fmla="*/ 4898305 w 5565055"/>
                  <a:gd name="connsiteY15" fmla="*/ 3886200 h 5505450"/>
                  <a:gd name="connsiteX16" fmla="*/ 5050705 w 5565055"/>
                  <a:gd name="connsiteY16" fmla="*/ 4381500 h 5505450"/>
                  <a:gd name="connsiteX17" fmla="*/ 5279305 w 5565055"/>
                  <a:gd name="connsiteY17" fmla="*/ 4533900 h 5505450"/>
                  <a:gd name="connsiteX18" fmla="*/ 5488855 w 5565055"/>
                  <a:gd name="connsiteY18" fmla="*/ 4772025 h 5505450"/>
                  <a:gd name="connsiteX19" fmla="*/ 5565055 w 5565055"/>
                  <a:gd name="connsiteY19" fmla="*/ 4886325 h 5505450"/>
                  <a:gd name="connsiteX20" fmla="*/ 5488855 w 5565055"/>
                  <a:gd name="connsiteY20" fmla="*/ 4914900 h 5505450"/>
                  <a:gd name="connsiteX21" fmla="*/ 5336455 w 5565055"/>
                  <a:gd name="connsiteY21" fmla="*/ 4762500 h 5505450"/>
                  <a:gd name="connsiteX22" fmla="*/ 5184055 w 5565055"/>
                  <a:gd name="connsiteY22" fmla="*/ 4714875 h 5505450"/>
                  <a:gd name="connsiteX23" fmla="*/ 5155480 w 5565055"/>
                  <a:gd name="connsiteY23" fmla="*/ 4876800 h 5505450"/>
                  <a:gd name="connsiteX24" fmla="*/ 5317405 w 5565055"/>
                  <a:gd name="connsiteY24" fmla="*/ 5314950 h 5505450"/>
                  <a:gd name="connsiteX25" fmla="*/ 5260255 w 5565055"/>
                  <a:gd name="connsiteY25" fmla="*/ 5353050 h 5505450"/>
                  <a:gd name="connsiteX26" fmla="*/ 5136430 w 5565055"/>
                  <a:gd name="connsiteY26" fmla="*/ 5162550 h 5505450"/>
                  <a:gd name="connsiteX27" fmla="*/ 5050705 w 5565055"/>
                  <a:gd name="connsiteY27" fmla="*/ 4972050 h 5505450"/>
                  <a:gd name="connsiteX28" fmla="*/ 5012605 w 5565055"/>
                  <a:gd name="connsiteY28" fmla="*/ 5019675 h 5505450"/>
                  <a:gd name="connsiteX29" fmla="*/ 5060230 w 5565055"/>
                  <a:gd name="connsiteY29" fmla="*/ 5238750 h 5505450"/>
                  <a:gd name="connsiteX30" fmla="*/ 5079280 w 5565055"/>
                  <a:gd name="connsiteY30" fmla="*/ 5486400 h 5505450"/>
                  <a:gd name="connsiteX31" fmla="*/ 5003080 w 5565055"/>
                  <a:gd name="connsiteY31" fmla="*/ 5381625 h 5505450"/>
                  <a:gd name="connsiteX32" fmla="*/ 4936405 w 5565055"/>
                  <a:gd name="connsiteY32" fmla="*/ 5172075 h 5505450"/>
                  <a:gd name="connsiteX33" fmla="*/ 4879255 w 5565055"/>
                  <a:gd name="connsiteY33" fmla="*/ 4991100 h 5505450"/>
                  <a:gd name="connsiteX34" fmla="*/ 4850680 w 5565055"/>
                  <a:gd name="connsiteY34" fmla="*/ 5229225 h 5505450"/>
                  <a:gd name="connsiteX35" fmla="*/ 4841155 w 5565055"/>
                  <a:gd name="connsiteY35" fmla="*/ 5467350 h 5505450"/>
                  <a:gd name="connsiteX36" fmla="*/ 4774480 w 5565055"/>
                  <a:gd name="connsiteY36" fmla="*/ 5429250 h 5505450"/>
                  <a:gd name="connsiteX37" fmla="*/ 4764955 w 5565055"/>
                  <a:gd name="connsiteY37" fmla="*/ 5248275 h 5505450"/>
                  <a:gd name="connsiteX38" fmla="*/ 4755430 w 5565055"/>
                  <a:gd name="connsiteY38" fmla="*/ 5076825 h 5505450"/>
                  <a:gd name="connsiteX39" fmla="*/ 4726855 w 5565055"/>
                  <a:gd name="connsiteY39" fmla="*/ 4972050 h 5505450"/>
                  <a:gd name="connsiteX40" fmla="*/ 4688755 w 5565055"/>
                  <a:gd name="connsiteY40" fmla="*/ 5124450 h 5505450"/>
                  <a:gd name="connsiteX41" fmla="*/ 4612555 w 5565055"/>
                  <a:gd name="connsiteY41" fmla="*/ 5314950 h 5505450"/>
                  <a:gd name="connsiteX42" fmla="*/ 4583980 w 5565055"/>
                  <a:gd name="connsiteY42" fmla="*/ 5362575 h 5505450"/>
                  <a:gd name="connsiteX43" fmla="*/ 4536355 w 5565055"/>
                  <a:gd name="connsiteY43" fmla="*/ 5314950 h 5505450"/>
                  <a:gd name="connsiteX44" fmla="*/ 4564930 w 5565055"/>
                  <a:gd name="connsiteY44" fmla="*/ 5114925 h 5505450"/>
                  <a:gd name="connsiteX45" fmla="*/ 4603030 w 5565055"/>
                  <a:gd name="connsiteY45" fmla="*/ 4943475 h 5505450"/>
                  <a:gd name="connsiteX46" fmla="*/ 4545880 w 5565055"/>
                  <a:gd name="connsiteY46" fmla="*/ 4781550 h 5505450"/>
                  <a:gd name="connsiteX47" fmla="*/ 4555405 w 5565055"/>
                  <a:gd name="connsiteY47" fmla="*/ 4638675 h 5505450"/>
                  <a:gd name="connsiteX48" fmla="*/ 4603030 w 5565055"/>
                  <a:gd name="connsiteY48" fmla="*/ 4457700 h 5505450"/>
                  <a:gd name="connsiteX49" fmla="*/ 4593505 w 5565055"/>
                  <a:gd name="connsiteY49" fmla="*/ 4371975 h 5505450"/>
                  <a:gd name="connsiteX50" fmla="*/ 4517305 w 5565055"/>
                  <a:gd name="connsiteY50" fmla="*/ 4257675 h 5505450"/>
                  <a:gd name="connsiteX51" fmla="*/ 4507780 w 5565055"/>
                  <a:gd name="connsiteY51" fmla="*/ 4143375 h 5505450"/>
                  <a:gd name="connsiteX52" fmla="*/ 4336330 w 5565055"/>
                  <a:gd name="connsiteY52" fmla="*/ 3857625 h 5505450"/>
                  <a:gd name="connsiteX53" fmla="*/ 4079155 w 5565055"/>
                  <a:gd name="connsiteY53" fmla="*/ 3362325 h 5505450"/>
                  <a:gd name="connsiteX54" fmla="*/ 4050580 w 5565055"/>
                  <a:gd name="connsiteY54" fmla="*/ 3143250 h 5505450"/>
                  <a:gd name="connsiteX55" fmla="*/ 4050580 w 5565055"/>
                  <a:gd name="connsiteY55" fmla="*/ 2981325 h 5505450"/>
                  <a:gd name="connsiteX56" fmla="*/ 4022005 w 5565055"/>
                  <a:gd name="connsiteY56" fmla="*/ 2790825 h 5505450"/>
                  <a:gd name="connsiteX57" fmla="*/ 3936280 w 5565055"/>
                  <a:gd name="connsiteY57" fmla="*/ 2638425 h 5505450"/>
                  <a:gd name="connsiteX58" fmla="*/ 3869605 w 5565055"/>
                  <a:gd name="connsiteY58" fmla="*/ 2505075 h 5505450"/>
                  <a:gd name="connsiteX59" fmla="*/ 3841030 w 5565055"/>
                  <a:gd name="connsiteY59" fmla="*/ 2257425 h 5505450"/>
                  <a:gd name="connsiteX60" fmla="*/ 3812455 w 5565055"/>
                  <a:gd name="connsiteY60" fmla="*/ 2095500 h 5505450"/>
                  <a:gd name="connsiteX61" fmla="*/ 3812455 w 5565055"/>
                  <a:gd name="connsiteY61" fmla="*/ 2095500 h 5505450"/>
                  <a:gd name="connsiteX62" fmla="*/ 3869605 w 5565055"/>
                  <a:gd name="connsiteY62" fmla="*/ 2514600 h 5505450"/>
                  <a:gd name="connsiteX63" fmla="*/ 3869605 w 5565055"/>
                  <a:gd name="connsiteY63" fmla="*/ 2790825 h 5505450"/>
                  <a:gd name="connsiteX64" fmla="*/ 3850555 w 5565055"/>
                  <a:gd name="connsiteY64" fmla="*/ 3105150 h 5505450"/>
                  <a:gd name="connsiteX65" fmla="*/ 3869605 w 5565055"/>
                  <a:gd name="connsiteY65" fmla="*/ 3333750 h 5505450"/>
                  <a:gd name="connsiteX66" fmla="*/ 3869605 w 5565055"/>
                  <a:gd name="connsiteY66" fmla="*/ 3562350 h 5505450"/>
                  <a:gd name="connsiteX67" fmla="*/ 3783880 w 5565055"/>
                  <a:gd name="connsiteY67" fmla="*/ 3714750 h 5505450"/>
                  <a:gd name="connsiteX68" fmla="*/ 3926755 w 5565055"/>
                  <a:gd name="connsiteY68" fmla="*/ 3943350 h 5505450"/>
                  <a:gd name="connsiteX69" fmla="*/ 3974380 w 5565055"/>
                  <a:gd name="connsiteY69" fmla="*/ 4143375 h 5505450"/>
                  <a:gd name="connsiteX70" fmla="*/ 3993430 w 5565055"/>
                  <a:gd name="connsiteY70" fmla="*/ 4295775 h 5505450"/>
                  <a:gd name="connsiteX71" fmla="*/ 4012480 w 5565055"/>
                  <a:gd name="connsiteY71" fmla="*/ 4486275 h 5505450"/>
                  <a:gd name="connsiteX72" fmla="*/ 4060105 w 5565055"/>
                  <a:gd name="connsiteY72" fmla="*/ 4752975 h 5505450"/>
                  <a:gd name="connsiteX73" fmla="*/ 4060105 w 5565055"/>
                  <a:gd name="connsiteY73" fmla="*/ 4857750 h 5505450"/>
                  <a:gd name="connsiteX74" fmla="*/ 4060105 w 5565055"/>
                  <a:gd name="connsiteY74" fmla="*/ 5086350 h 5505450"/>
                  <a:gd name="connsiteX75" fmla="*/ 3898180 w 5565055"/>
                  <a:gd name="connsiteY75" fmla="*/ 5114925 h 5505450"/>
                  <a:gd name="connsiteX76" fmla="*/ 3174280 w 5565055"/>
                  <a:gd name="connsiteY76" fmla="*/ 5067300 h 5505450"/>
                  <a:gd name="connsiteX77" fmla="*/ 2517055 w 5565055"/>
                  <a:gd name="connsiteY77" fmla="*/ 5048250 h 5505450"/>
                  <a:gd name="connsiteX78" fmla="*/ 1507405 w 5565055"/>
                  <a:gd name="connsiteY78" fmla="*/ 5076825 h 5505450"/>
                  <a:gd name="connsiteX79" fmla="*/ 1755055 w 5565055"/>
                  <a:gd name="connsiteY79" fmla="*/ 5086350 h 5505450"/>
                  <a:gd name="connsiteX80" fmla="*/ 1516930 w 5565055"/>
                  <a:gd name="connsiteY80" fmla="*/ 4829175 h 5505450"/>
                  <a:gd name="connsiteX81" fmla="*/ 1555030 w 5565055"/>
                  <a:gd name="connsiteY81" fmla="*/ 4581525 h 5505450"/>
                  <a:gd name="connsiteX82" fmla="*/ 1612180 w 5565055"/>
                  <a:gd name="connsiteY82" fmla="*/ 4324350 h 5505450"/>
                  <a:gd name="connsiteX83" fmla="*/ 1602655 w 5565055"/>
                  <a:gd name="connsiteY83" fmla="*/ 4143375 h 5505450"/>
                  <a:gd name="connsiteX84" fmla="*/ 1640755 w 5565055"/>
                  <a:gd name="connsiteY84" fmla="*/ 3981450 h 5505450"/>
                  <a:gd name="connsiteX85" fmla="*/ 1755055 w 5565055"/>
                  <a:gd name="connsiteY85" fmla="*/ 3762375 h 5505450"/>
                  <a:gd name="connsiteX86" fmla="*/ 1736005 w 5565055"/>
                  <a:gd name="connsiteY86" fmla="*/ 3533775 h 5505450"/>
                  <a:gd name="connsiteX87" fmla="*/ 1736005 w 5565055"/>
                  <a:gd name="connsiteY87" fmla="*/ 3257550 h 5505450"/>
                  <a:gd name="connsiteX88" fmla="*/ 1745530 w 5565055"/>
                  <a:gd name="connsiteY88" fmla="*/ 3067050 h 5505450"/>
                  <a:gd name="connsiteX89" fmla="*/ 1745530 w 5565055"/>
                  <a:gd name="connsiteY89" fmla="*/ 2857500 h 5505450"/>
                  <a:gd name="connsiteX90" fmla="*/ 1716955 w 5565055"/>
                  <a:gd name="connsiteY90" fmla="*/ 2638425 h 5505450"/>
                  <a:gd name="connsiteX91" fmla="*/ 1697905 w 5565055"/>
                  <a:gd name="connsiteY91" fmla="*/ 2505075 h 5505450"/>
                  <a:gd name="connsiteX92" fmla="*/ 1745530 w 5565055"/>
                  <a:gd name="connsiteY92" fmla="*/ 2171700 h 5505450"/>
                  <a:gd name="connsiteX93" fmla="*/ 1688380 w 5565055"/>
                  <a:gd name="connsiteY93" fmla="*/ 2524125 h 5505450"/>
                  <a:gd name="connsiteX94" fmla="*/ 1593130 w 5565055"/>
                  <a:gd name="connsiteY94" fmla="*/ 2695575 h 5505450"/>
                  <a:gd name="connsiteX95" fmla="*/ 1574080 w 5565055"/>
                  <a:gd name="connsiteY95" fmla="*/ 2905125 h 5505450"/>
                  <a:gd name="connsiteX96" fmla="*/ 1555030 w 5565055"/>
                  <a:gd name="connsiteY96" fmla="*/ 3162300 h 5505450"/>
                  <a:gd name="connsiteX97" fmla="*/ 1507405 w 5565055"/>
                  <a:gd name="connsiteY97" fmla="*/ 3352800 h 5505450"/>
                  <a:gd name="connsiteX98" fmla="*/ 1383580 w 5565055"/>
                  <a:gd name="connsiteY98" fmla="*/ 3600450 h 5505450"/>
                  <a:gd name="connsiteX99" fmla="*/ 1221655 w 5565055"/>
                  <a:gd name="connsiteY99" fmla="*/ 3895725 h 5505450"/>
                  <a:gd name="connsiteX100" fmla="*/ 1097830 w 5565055"/>
                  <a:gd name="connsiteY100" fmla="*/ 4162425 h 5505450"/>
                  <a:gd name="connsiteX101" fmla="*/ 1069255 w 5565055"/>
                  <a:gd name="connsiteY101" fmla="*/ 4286250 h 5505450"/>
                  <a:gd name="connsiteX102" fmla="*/ 974005 w 5565055"/>
                  <a:gd name="connsiteY102" fmla="*/ 4381500 h 5505450"/>
                  <a:gd name="connsiteX103" fmla="*/ 1021630 w 5565055"/>
                  <a:gd name="connsiteY103" fmla="*/ 4562475 h 5505450"/>
                  <a:gd name="connsiteX104" fmla="*/ 1021630 w 5565055"/>
                  <a:gd name="connsiteY104" fmla="*/ 4733925 h 5505450"/>
                  <a:gd name="connsiteX105" fmla="*/ 993055 w 5565055"/>
                  <a:gd name="connsiteY105" fmla="*/ 4933950 h 5505450"/>
                  <a:gd name="connsiteX106" fmla="*/ 1040680 w 5565055"/>
                  <a:gd name="connsiteY106" fmla="*/ 5238750 h 5505450"/>
                  <a:gd name="connsiteX107" fmla="*/ 1002580 w 5565055"/>
                  <a:gd name="connsiteY107" fmla="*/ 5372100 h 5505450"/>
                  <a:gd name="connsiteX108" fmla="*/ 945430 w 5565055"/>
                  <a:gd name="connsiteY108" fmla="*/ 5172075 h 5505450"/>
                  <a:gd name="connsiteX109" fmla="*/ 888280 w 5565055"/>
                  <a:gd name="connsiteY109" fmla="*/ 4991100 h 5505450"/>
                  <a:gd name="connsiteX110" fmla="*/ 850180 w 5565055"/>
                  <a:gd name="connsiteY110" fmla="*/ 5133975 h 5505450"/>
                  <a:gd name="connsiteX111" fmla="*/ 869230 w 5565055"/>
                  <a:gd name="connsiteY111" fmla="*/ 5343525 h 5505450"/>
                  <a:gd name="connsiteX112" fmla="*/ 802555 w 5565055"/>
                  <a:gd name="connsiteY112" fmla="*/ 5486400 h 5505450"/>
                  <a:gd name="connsiteX113" fmla="*/ 745405 w 5565055"/>
                  <a:gd name="connsiteY113" fmla="*/ 5400675 h 5505450"/>
                  <a:gd name="connsiteX114" fmla="*/ 745405 w 5565055"/>
                  <a:gd name="connsiteY114" fmla="*/ 5248275 h 5505450"/>
                  <a:gd name="connsiteX115" fmla="*/ 745405 w 5565055"/>
                  <a:gd name="connsiteY115" fmla="*/ 5114925 h 5505450"/>
                  <a:gd name="connsiteX116" fmla="*/ 716830 w 5565055"/>
                  <a:gd name="connsiteY116" fmla="*/ 5000625 h 5505450"/>
                  <a:gd name="connsiteX117" fmla="*/ 688255 w 5565055"/>
                  <a:gd name="connsiteY117" fmla="*/ 5124450 h 5505450"/>
                  <a:gd name="connsiteX118" fmla="*/ 621580 w 5565055"/>
                  <a:gd name="connsiteY118" fmla="*/ 5314950 h 5505450"/>
                  <a:gd name="connsiteX119" fmla="*/ 583480 w 5565055"/>
                  <a:gd name="connsiteY119" fmla="*/ 5448300 h 5505450"/>
                  <a:gd name="connsiteX120" fmla="*/ 535855 w 5565055"/>
                  <a:gd name="connsiteY120" fmla="*/ 5505450 h 5505450"/>
                  <a:gd name="connsiteX121" fmla="*/ 478705 w 5565055"/>
                  <a:gd name="connsiteY121" fmla="*/ 5448300 h 5505450"/>
                  <a:gd name="connsiteX122" fmla="*/ 507280 w 5565055"/>
                  <a:gd name="connsiteY122" fmla="*/ 5276850 h 5505450"/>
                  <a:gd name="connsiteX123" fmla="*/ 554905 w 5565055"/>
                  <a:gd name="connsiteY123" fmla="*/ 5076825 h 5505450"/>
                  <a:gd name="connsiteX124" fmla="*/ 554905 w 5565055"/>
                  <a:gd name="connsiteY124" fmla="*/ 4962525 h 5505450"/>
                  <a:gd name="connsiteX125" fmla="*/ 440605 w 5565055"/>
                  <a:gd name="connsiteY125" fmla="*/ 5143500 h 5505450"/>
                  <a:gd name="connsiteX126" fmla="*/ 373930 w 5565055"/>
                  <a:gd name="connsiteY126" fmla="*/ 5295900 h 5505450"/>
                  <a:gd name="connsiteX127" fmla="*/ 307255 w 5565055"/>
                  <a:gd name="connsiteY127" fmla="*/ 5362575 h 5505450"/>
                  <a:gd name="connsiteX128" fmla="*/ 269155 w 5565055"/>
                  <a:gd name="connsiteY128" fmla="*/ 5257800 h 5505450"/>
                  <a:gd name="connsiteX129" fmla="*/ 345355 w 5565055"/>
                  <a:gd name="connsiteY129" fmla="*/ 5086350 h 5505450"/>
                  <a:gd name="connsiteX130" fmla="*/ 392980 w 5565055"/>
                  <a:gd name="connsiteY130" fmla="*/ 4905375 h 5505450"/>
                  <a:gd name="connsiteX131" fmla="*/ 412030 w 5565055"/>
                  <a:gd name="connsiteY131" fmla="*/ 4743450 h 5505450"/>
                  <a:gd name="connsiteX132" fmla="*/ 345355 w 5565055"/>
                  <a:gd name="connsiteY132" fmla="*/ 4724400 h 5505450"/>
                  <a:gd name="connsiteX133" fmla="*/ 250105 w 5565055"/>
                  <a:gd name="connsiteY133" fmla="*/ 4829175 h 5505450"/>
                  <a:gd name="connsiteX134" fmla="*/ 126280 w 5565055"/>
                  <a:gd name="connsiteY134" fmla="*/ 4895850 h 5505450"/>
                  <a:gd name="connsiteX135" fmla="*/ 50080 w 5565055"/>
                  <a:gd name="connsiteY135" fmla="*/ 4924425 h 5505450"/>
                  <a:gd name="connsiteX136" fmla="*/ 2455 w 5565055"/>
                  <a:gd name="connsiteY136" fmla="*/ 4848225 h 5505450"/>
                  <a:gd name="connsiteX137" fmla="*/ 126280 w 5565055"/>
                  <a:gd name="connsiteY137" fmla="*/ 4695825 h 5505450"/>
                  <a:gd name="connsiteX138" fmla="*/ 307255 w 5565055"/>
                  <a:gd name="connsiteY138" fmla="*/ 4552950 h 5505450"/>
                  <a:gd name="connsiteX139" fmla="*/ 507280 w 5565055"/>
                  <a:gd name="connsiteY139" fmla="*/ 4381500 h 5505450"/>
                  <a:gd name="connsiteX140" fmla="*/ 573955 w 5565055"/>
                  <a:gd name="connsiteY140" fmla="*/ 4257675 h 5505450"/>
                  <a:gd name="connsiteX141" fmla="*/ 697780 w 5565055"/>
                  <a:gd name="connsiteY141" fmla="*/ 3905250 h 5505450"/>
                  <a:gd name="connsiteX142" fmla="*/ 773980 w 5565055"/>
                  <a:gd name="connsiteY142" fmla="*/ 3638550 h 5505450"/>
                  <a:gd name="connsiteX143" fmla="*/ 850180 w 5565055"/>
                  <a:gd name="connsiteY143" fmla="*/ 3105150 h 5505450"/>
                  <a:gd name="connsiteX144" fmla="*/ 935905 w 5565055"/>
                  <a:gd name="connsiteY144" fmla="*/ 2857500 h 5505450"/>
                  <a:gd name="connsiteX145" fmla="*/ 1069255 w 5565055"/>
                  <a:gd name="connsiteY145" fmla="*/ 2552700 h 5505450"/>
                  <a:gd name="connsiteX146" fmla="*/ 1069255 w 5565055"/>
                  <a:gd name="connsiteY146" fmla="*/ 2343150 h 5505450"/>
                  <a:gd name="connsiteX147" fmla="*/ 1116880 w 5565055"/>
                  <a:gd name="connsiteY147" fmla="*/ 1952625 h 5505450"/>
                  <a:gd name="connsiteX148" fmla="*/ 1364530 w 5565055"/>
                  <a:gd name="connsiteY148" fmla="*/ 885825 h 5505450"/>
                  <a:gd name="connsiteX149" fmla="*/ 1507405 w 5565055"/>
                  <a:gd name="connsiteY149" fmla="*/ 771525 h 5505450"/>
                  <a:gd name="connsiteX150" fmla="*/ 1755055 w 5565055"/>
                  <a:gd name="connsiteY150" fmla="*/ 628650 h 5505450"/>
                  <a:gd name="connsiteX151" fmla="*/ 1936030 w 5565055"/>
                  <a:gd name="connsiteY151" fmla="*/ 533400 h 5505450"/>
                  <a:gd name="connsiteX152" fmla="*/ 2202730 w 5565055"/>
                  <a:gd name="connsiteY152" fmla="*/ 400050 h 5505450"/>
                  <a:gd name="connsiteX153" fmla="*/ 2336080 w 5565055"/>
                  <a:gd name="connsiteY153" fmla="*/ 304800 h 5505450"/>
                  <a:gd name="connsiteX154" fmla="*/ 2393230 w 5565055"/>
                  <a:gd name="connsiteY154" fmla="*/ 247650 h 5505450"/>
                  <a:gd name="connsiteX155" fmla="*/ 2412280 w 5565055"/>
                  <a:gd name="connsiteY155" fmla="*/ 0 h 550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5565055" h="5505450">
                    <a:moveTo>
                      <a:pt x="3202855" y="28575"/>
                    </a:moveTo>
                    <a:cubicBezTo>
                      <a:pt x="3190949" y="124619"/>
                      <a:pt x="3179043" y="220663"/>
                      <a:pt x="3202855" y="285750"/>
                    </a:cubicBezTo>
                    <a:cubicBezTo>
                      <a:pt x="3226667" y="350837"/>
                      <a:pt x="3274293" y="369888"/>
                      <a:pt x="3345730" y="419100"/>
                    </a:cubicBezTo>
                    <a:cubicBezTo>
                      <a:pt x="3417168" y="468313"/>
                      <a:pt x="3552105" y="536575"/>
                      <a:pt x="3631480" y="581025"/>
                    </a:cubicBezTo>
                    <a:cubicBezTo>
                      <a:pt x="3710855" y="625475"/>
                      <a:pt x="3748955" y="657225"/>
                      <a:pt x="3821980" y="685800"/>
                    </a:cubicBezTo>
                    <a:cubicBezTo>
                      <a:pt x="3895005" y="714375"/>
                      <a:pt x="4001368" y="723900"/>
                      <a:pt x="4069630" y="752475"/>
                    </a:cubicBezTo>
                    <a:cubicBezTo>
                      <a:pt x="4137892" y="781050"/>
                      <a:pt x="4185518" y="788988"/>
                      <a:pt x="4231555" y="857250"/>
                    </a:cubicBezTo>
                    <a:cubicBezTo>
                      <a:pt x="4277592" y="925512"/>
                      <a:pt x="4310930" y="1035050"/>
                      <a:pt x="4345855" y="1162050"/>
                    </a:cubicBezTo>
                    <a:cubicBezTo>
                      <a:pt x="4380780" y="1289050"/>
                      <a:pt x="4414118" y="1470025"/>
                      <a:pt x="4441105" y="1619250"/>
                    </a:cubicBezTo>
                    <a:cubicBezTo>
                      <a:pt x="4468093" y="1768475"/>
                      <a:pt x="4491905" y="1938338"/>
                      <a:pt x="4507780" y="2057400"/>
                    </a:cubicBezTo>
                    <a:cubicBezTo>
                      <a:pt x="4523655" y="2176463"/>
                      <a:pt x="4534768" y="2251075"/>
                      <a:pt x="4536355" y="2333625"/>
                    </a:cubicBezTo>
                    <a:cubicBezTo>
                      <a:pt x="4537942" y="2416175"/>
                      <a:pt x="4493493" y="2455863"/>
                      <a:pt x="4517305" y="2552700"/>
                    </a:cubicBezTo>
                    <a:cubicBezTo>
                      <a:pt x="4541117" y="2649537"/>
                      <a:pt x="4637955" y="2813050"/>
                      <a:pt x="4679230" y="2914650"/>
                    </a:cubicBezTo>
                    <a:cubicBezTo>
                      <a:pt x="4720505" y="3016250"/>
                      <a:pt x="4745905" y="3071812"/>
                      <a:pt x="4764955" y="3162300"/>
                    </a:cubicBezTo>
                    <a:cubicBezTo>
                      <a:pt x="4784005" y="3252788"/>
                      <a:pt x="4771305" y="3336925"/>
                      <a:pt x="4793530" y="3457575"/>
                    </a:cubicBezTo>
                    <a:cubicBezTo>
                      <a:pt x="4815755" y="3578225"/>
                      <a:pt x="4855443" y="3732213"/>
                      <a:pt x="4898305" y="3886200"/>
                    </a:cubicBezTo>
                    <a:cubicBezTo>
                      <a:pt x="4941167" y="4040187"/>
                      <a:pt x="4987205" y="4273550"/>
                      <a:pt x="5050705" y="4381500"/>
                    </a:cubicBezTo>
                    <a:cubicBezTo>
                      <a:pt x="5114205" y="4489450"/>
                      <a:pt x="5206280" y="4468813"/>
                      <a:pt x="5279305" y="4533900"/>
                    </a:cubicBezTo>
                    <a:cubicBezTo>
                      <a:pt x="5352330" y="4598987"/>
                      <a:pt x="5441230" y="4713288"/>
                      <a:pt x="5488855" y="4772025"/>
                    </a:cubicBezTo>
                    <a:cubicBezTo>
                      <a:pt x="5536480" y="4830763"/>
                      <a:pt x="5565055" y="4862513"/>
                      <a:pt x="5565055" y="4886325"/>
                    </a:cubicBezTo>
                    <a:cubicBezTo>
                      <a:pt x="5565055" y="4910137"/>
                      <a:pt x="5526955" y="4935537"/>
                      <a:pt x="5488855" y="4914900"/>
                    </a:cubicBezTo>
                    <a:cubicBezTo>
                      <a:pt x="5450755" y="4894263"/>
                      <a:pt x="5387255" y="4795837"/>
                      <a:pt x="5336455" y="4762500"/>
                    </a:cubicBezTo>
                    <a:cubicBezTo>
                      <a:pt x="5285655" y="4729163"/>
                      <a:pt x="5214218" y="4695825"/>
                      <a:pt x="5184055" y="4714875"/>
                    </a:cubicBezTo>
                    <a:cubicBezTo>
                      <a:pt x="5153893" y="4733925"/>
                      <a:pt x="5133255" y="4776788"/>
                      <a:pt x="5155480" y="4876800"/>
                    </a:cubicBezTo>
                    <a:cubicBezTo>
                      <a:pt x="5177705" y="4976812"/>
                      <a:pt x="5299943" y="5235575"/>
                      <a:pt x="5317405" y="5314950"/>
                    </a:cubicBezTo>
                    <a:cubicBezTo>
                      <a:pt x="5334867" y="5394325"/>
                      <a:pt x="5290418" y="5378450"/>
                      <a:pt x="5260255" y="5353050"/>
                    </a:cubicBezTo>
                    <a:cubicBezTo>
                      <a:pt x="5230092" y="5327650"/>
                      <a:pt x="5171355" y="5226050"/>
                      <a:pt x="5136430" y="5162550"/>
                    </a:cubicBezTo>
                    <a:cubicBezTo>
                      <a:pt x="5101505" y="5099050"/>
                      <a:pt x="5071342" y="4995862"/>
                      <a:pt x="5050705" y="4972050"/>
                    </a:cubicBezTo>
                    <a:cubicBezTo>
                      <a:pt x="5030068" y="4948238"/>
                      <a:pt x="5011018" y="4975225"/>
                      <a:pt x="5012605" y="5019675"/>
                    </a:cubicBezTo>
                    <a:cubicBezTo>
                      <a:pt x="5014193" y="5064125"/>
                      <a:pt x="5049118" y="5160963"/>
                      <a:pt x="5060230" y="5238750"/>
                    </a:cubicBezTo>
                    <a:cubicBezTo>
                      <a:pt x="5071343" y="5316538"/>
                      <a:pt x="5088805" y="5462588"/>
                      <a:pt x="5079280" y="5486400"/>
                    </a:cubicBezTo>
                    <a:cubicBezTo>
                      <a:pt x="5069755" y="5510213"/>
                      <a:pt x="5026892" y="5434012"/>
                      <a:pt x="5003080" y="5381625"/>
                    </a:cubicBezTo>
                    <a:cubicBezTo>
                      <a:pt x="4979268" y="5329238"/>
                      <a:pt x="4957042" y="5237162"/>
                      <a:pt x="4936405" y="5172075"/>
                    </a:cubicBezTo>
                    <a:cubicBezTo>
                      <a:pt x="4915768" y="5106988"/>
                      <a:pt x="4893542" y="4981575"/>
                      <a:pt x="4879255" y="4991100"/>
                    </a:cubicBezTo>
                    <a:cubicBezTo>
                      <a:pt x="4864968" y="5000625"/>
                      <a:pt x="4857030" y="5149850"/>
                      <a:pt x="4850680" y="5229225"/>
                    </a:cubicBezTo>
                    <a:cubicBezTo>
                      <a:pt x="4844330" y="5308600"/>
                      <a:pt x="4853855" y="5434013"/>
                      <a:pt x="4841155" y="5467350"/>
                    </a:cubicBezTo>
                    <a:cubicBezTo>
                      <a:pt x="4828455" y="5500688"/>
                      <a:pt x="4787180" y="5465763"/>
                      <a:pt x="4774480" y="5429250"/>
                    </a:cubicBezTo>
                    <a:cubicBezTo>
                      <a:pt x="4761780" y="5392738"/>
                      <a:pt x="4768130" y="5307013"/>
                      <a:pt x="4764955" y="5248275"/>
                    </a:cubicBezTo>
                    <a:cubicBezTo>
                      <a:pt x="4761780" y="5189538"/>
                      <a:pt x="4761780" y="5122863"/>
                      <a:pt x="4755430" y="5076825"/>
                    </a:cubicBezTo>
                    <a:cubicBezTo>
                      <a:pt x="4749080" y="5030787"/>
                      <a:pt x="4737968" y="4964113"/>
                      <a:pt x="4726855" y="4972050"/>
                    </a:cubicBezTo>
                    <a:cubicBezTo>
                      <a:pt x="4715743" y="4979988"/>
                      <a:pt x="4707805" y="5067300"/>
                      <a:pt x="4688755" y="5124450"/>
                    </a:cubicBezTo>
                    <a:cubicBezTo>
                      <a:pt x="4669705" y="5181600"/>
                      <a:pt x="4630018" y="5275263"/>
                      <a:pt x="4612555" y="5314950"/>
                    </a:cubicBezTo>
                    <a:cubicBezTo>
                      <a:pt x="4595093" y="5354638"/>
                      <a:pt x="4596680" y="5362575"/>
                      <a:pt x="4583980" y="5362575"/>
                    </a:cubicBezTo>
                    <a:cubicBezTo>
                      <a:pt x="4571280" y="5362575"/>
                      <a:pt x="4539530" y="5356225"/>
                      <a:pt x="4536355" y="5314950"/>
                    </a:cubicBezTo>
                    <a:cubicBezTo>
                      <a:pt x="4533180" y="5273675"/>
                      <a:pt x="4553817" y="5176838"/>
                      <a:pt x="4564930" y="5114925"/>
                    </a:cubicBezTo>
                    <a:cubicBezTo>
                      <a:pt x="4576043" y="5053012"/>
                      <a:pt x="4606205" y="4999037"/>
                      <a:pt x="4603030" y="4943475"/>
                    </a:cubicBezTo>
                    <a:cubicBezTo>
                      <a:pt x="4599855" y="4887913"/>
                      <a:pt x="4553818" y="4832350"/>
                      <a:pt x="4545880" y="4781550"/>
                    </a:cubicBezTo>
                    <a:cubicBezTo>
                      <a:pt x="4537942" y="4730750"/>
                      <a:pt x="4545880" y="4692650"/>
                      <a:pt x="4555405" y="4638675"/>
                    </a:cubicBezTo>
                    <a:cubicBezTo>
                      <a:pt x="4564930" y="4584700"/>
                      <a:pt x="4596680" y="4502150"/>
                      <a:pt x="4603030" y="4457700"/>
                    </a:cubicBezTo>
                    <a:cubicBezTo>
                      <a:pt x="4609380" y="4413250"/>
                      <a:pt x="4607792" y="4405312"/>
                      <a:pt x="4593505" y="4371975"/>
                    </a:cubicBezTo>
                    <a:cubicBezTo>
                      <a:pt x="4579218" y="4338638"/>
                      <a:pt x="4531592" y="4295775"/>
                      <a:pt x="4517305" y="4257675"/>
                    </a:cubicBezTo>
                    <a:cubicBezTo>
                      <a:pt x="4503018" y="4219575"/>
                      <a:pt x="4537942" y="4210050"/>
                      <a:pt x="4507780" y="4143375"/>
                    </a:cubicBezTo>
                    <a:cubicBezTo>
                      <a:pt x="4477618" y="4076700"/>
                      <a:pt x="4407768" y="3987800"/>
                      <a:pt x="4336330" y="3857625"/>
                    </a:cubicBezTo>
                    <a:cubicBezTo>
                      <a:pt x="4264893" y="3727450"/>
                      <a:pt x="4126780" y="3481387"/>
                      <a:pt x="4079155" y="3362325"/>
                    </a:cubicBezTo>
                    <a:cubicBezTo>
                      <a:pt x="4031530" y="3243263"/>
                      <a:pt x="4055342" y="3206750"/>
                      <a:pt x="4050580" y="3143250"/>
                    </a:cubicBezTo>
                    <a:cubicBezTo>
                      <a:pt x="4045818" y="3079750"/>
                      <a:pt x="4055343" y="3040063"/>
                      <a:pt x="4050580" y="2981325"/>
                    </a:cubicBezTo>
                    <a:cubicBezTo>
                      <a:pt x="4045818" y="2922588"/>
                      <a:pt x="4041055" y="2847975"/>
                      <a:pt x="4022005" y="2790825"/>
                    </a:cubicBezTo>
                    <a:cubicBezTo>
                      <a:pt x="4002955" y="2733675"/>
                      <a:pt x="3961680" y="2686050"/>
                      <a:pt x="3936280" y="2638425"/>
                    </a:cubicBezTo>
                    <a:cubicBezTo>
                      <a:pt x="3910880" y="2590800"/>
                      <a:pt x="3885480" y="2568575"/>
                      <a:pt x="3869605" y="2505075"/>
                    </a:cubicBezTo>
                    <a:cubicBezTo>
                      <a:pt x="3853730" y="2441575"/>
                      <a:pt x="3850555" y="2325687"/>
                      <a:pt x="3841030" y="2257425"/>
                    </a:cubicBezTo>
                    <a:cubicBezTo>
                      <a:pt x="3831505" y="2189163"/>
                      <a:pt x="3812455" y="2095500"/>
                      <a:pt x="3812455" y="2095500"/>
                    </a:cubicBezTo>
                    <a:lnTo>
                      <a:pt x="3812455" y="2095500"/>
                    </a:lnTo>
                    <a:cubicBezTo>
                      <a:pt x="3821980" y="2165350"/>
                      <a:pt x="3860080" y="2398713"/>
                      <a:pt x="3869605" y="2514600"/>
                    </a:cubicBezTo>
                    <a:cubicBezTo>
                      <a:pt x="3879130" y="2630488"/>
                      <a:pt x="3872780" y="2692400"/>
                      <a:pt x="3869605" y="2790825"/>
                    </a:cubicBezTo>
                    <a:cubicBezTo>
                      <a:pt x="3866430" y="2889250"/>
                      <a:pt x="3850555" y="3014663"/>
                      <a:pt x="3850555" y="3105150"/>
                    </a:cubicBezTo>
                    <a:cubicBezTo>
                      <a:pt x="3850555" y="3195637"/>
                      <a:pt x="3866430" y="3257550"/>
                      <a:pt x="3869605" y="3333750"/>
                    </a:cubicBezTo>
                    <a:cubicBezTo>
                      <a:pt x="3872780" y="3409950"/>
                      <a:pt x="3883893" y="3498850"/>
                      <a:pt x="3869605" y="3562350"/>
                    </a:cubicBezTo>
                    <a:cubicBezTo>
                      <a:pt x="3855318" y="3625850"/>
                      <a:pt x="3774355" y="3651250"/>
                      <a:pt x="3783880" y="3714750"/>
                    </a:cubicBezTo>
                    <a:cubicBezTo>
                      <a:pt x="3793405" y="3778250"/>
                      <a:pt x="3895005" y="3871913"/>
                      <a:pt x="3926755" y="3943350"/>
                    </a:cubicBezTo>
                    <a:cubicBezTo>
                      <a:pt x="3958505" y="4014787"/>
                      <a:pt x="3963268" y="4084638"/>
                      <a:pt x="3974380" y="4143375"/>
                    </a:cubicBezTo>
                    <a:cubicBezTo>
                      <a:pt x="3985492" y="4202112"/>
                      <a:pt x="3987080" y="4238625"/>
                      <a:pt x="3993430" y="4295775"/>
                    </a:cubicBezTo>
                    <a:cubicBezTo>
                      <a:pt x="3999780" y="4352925"/>
                      <a:pt x="4001368" y="4410075"/>
                      <a:pt x="4012480" y="4486275"/>
                    </a:cubicBezTo>
                    <a:cubicBezTo>
                      <a:pt x="4023592" y="4562475"/>
                      <a:pt x="4052168" y="4691063"/>
                      <a:pt x="4060105" y="4752975"/>
                    </a:cubicBezTo>
                    <a:cubicBezTo>
                      <a:pt x="4068042" y="4814887"/>
                      <a:pt x="4060105" y="4857750"/>
                      <a:pt x="4060105" y="4857750"/>
                    </a:cubicBezTo>
                    <a:cubicBezTo>
                      <a:pt x="4060105" y="4913312"/>
                      <a:pt x="4087092" y="5043488"/>
                      <a:pt x="4060105" y="5086350"/>
                    </a:cubicBezTo>
                    <a:cubicBezTo>
                      <a:pt x="4033118" y="5129212"/>
                      <a:pt x="4045818" y="5118100"/>
                      <a:pt x="3898180" y="5114925"/>
                    </a:cubicBezTo>
                    <a:cubicBezTo>
                      <a:pt x="3750543" y="5111750"/>
                      <a:pt x="3404467" y="5078412"/>
                      <a:pt x="3174280" y="5067300"/>
                    </a:cubicBezTo>
                    <a:cubicBezTo>
                      <a:pt x="2944093" y="5056188"/>
                      <a:pt x="2794867" y="5046663"/>
                      <a:pt x="2517055" y="5048250"/>
                    </a:cubicBezTo>
                    <a:cubicBezTo>
                      <a:pt x="2239243" y="5049837"/>
                      <a:pt x="1634405" y="5070475"/>
                      <a:pt x="1507405" y="5076825"/>
                    </a:cubicBezTo>
                    <a:cubicBezTo>
                      <a:pt x="1380405" y="5083175"/>
                      <a:pt x="1753468" y="5127625"/>
                      <a:pt x="1755055" y="5086350"/>
                    </a:cubicBezTo>
                    <a:cubicBezTo>
                      <a:pt x="1756642" y="5045075"/>
                      <a:pt x="1550267" y="4913312"/>
                      <a:pt x="1516930" y="4829175"/>
                    </a:cubicBezTo>
                    <a:cubicBezTo>
                      <a:pt x="1483593" y="4745038"/>
                      <a:pt x="1539155" y="4665662"/>
                      <a:pt x="1555030" y="4581525"/>
                    </a:cubicBezTo>
                    <a:cubicBezTo>
                      <a:pt x="1570905" y="4497388"/>
                      <a:pt x="1604243" y="4397375"/>
                      <a:pt x="1612180" y="4324350"/>
                    </a:cubicBezTo>
                    <a:cubicBezTo>
                      <a:pt x="1620117" y="4251325"/>
                      <a:pt x="1597892" y="4200525"/>
                      <a:pt x="1602655" y="4143375"/>
                    </a:cubicBezTo>
                    <a:cubicBezTo>
                      <a:pt x="1607417" y="4086225"/>
                      <a:pt x="1615355" y="4044950"/>
                      <a:pt x="1640755" y="3981450"/>
                    </a:cubicBezTo>
                    <a:cubicBezTo>
                      <a:pt x="1666155" y="3917950"/>
                      <a:pt x="1739180" y="3836987"/>
                      <a:pt x="1755055" y="3762375"/>
                    </a:cubicBezTo>
                    <a:cubicBezTo>
                      <a:pt x="1770930" y="3687763"/>
                      <a:pt x="1739180" y="3617912"/>
                      <a:pt x="1736005" y="3533775"/>
                    </a:cubicBezTo>
                    <a:cubicBezTo>
                      <a:pt x="1732830" y="3449638"/>
                      <a:pt x="1734418" y="3335337"/>
                      <a:pt x="1736005" y="3257550"/>
                    </a:cubicBezTo>
                    <a:cubicBezTo>
                      <a:pt x="1737592" y="3179763"/>
                      <a:pt x="1743943" y="3133725"/>
                      <a:pt x="1745530" y="3067050"/>
                    </a:cubicBezTo>
                    <a:cubicBezTo>
                      <a:pt x="1747117" y="3000375"/>
                      <a:pt x="1750292" y="2928938"/>
                      <a:pt x="1745530" y="2857500"/>
                    </a:cubicBezTo>
                    <a:cubicBezTo>
                      <a:pt x="1740767" y="2786063"/>
                      <a:pt x="1724892" y="2697163"/>
                      <a:pt x="1716955" y="2638425"/>
                    </a:cubicBezTo>
                    <a:cubicBezTo>
                      <a:pt x="1709017" y="2579688"/>
                      <a:pt x="1693143" y="2582862"/>
                      <a:pt x="1697905" y="2505075"/>
                    </a:cubicBezTo>
                    <a:cubicBezTo>
                      <a:pt x="1702667" y="2427288"/>
                      <a:pt x="1747117" y="2168525"/>
                      <a:pt x="1745530" y="2171700"/>
                    </a:cubicBezTo>
                    <a:cubicBezTo>
                      <a:pt x="1743943" y="2174875"/>
                      <a:pt x="1713780" y="2436813"/>
                      <a:pt x="1688380" y="2524125"/>
                    </a:cubicBezTo>
                    <a:cubicBezTo>
                      <a:pt x="1662980" y="2611437"/>
                      <a:pt x="1612180" y="2632075"/>
                      <a:pt x="1593130" y="2695575"/>
                    </a:cubicBezTo>
                    <a:cubicBezTo>
                      <a:pt x="1574080" y="2759075"/>
                      <a:pt x="1580430" y="2827338"/>
                      <a:pt x="1574080" y="2905125"/>
                    </a:cubicBezTo>
                    <a:cubicBezTo>
                      <a:pt x="1567730" y="2982912"/>
                      <a:pt x="1566142" y="3087688"/>
                      <a:pt x="1555030" y="3162300"/>
                    </a:cubicBezTo>
                    <a:cubicBezTo>
                      <a:pt x="1543918" y="3236912"/>
                      <a:pt x="1535980" y="3279775"/>
                      <a:pt x="1507405" y="3352800"/>
                    </a:cubicBezTo>
                    <a:cubicBezTo>
                      <a:pt x="1478830" y="3425825"/>
                      <a:pt x="1431205" y="3509963"/>
                      <a:pt x="1383580" y="3600450"/>
                    </a:cubicBezTo>
                    <a:cubicBezTo>
                      <a:pt x="1335955" y="3690937"/>
                      <a:pt x="1269280" y="3802063"/>
                      <a:pt x="1221655" y="3895725"/>
                    </a:cubicBezTo>
                    <a:cubicBezTo>
                      <a:pt x="1174030" y="3989388"/>
                      <a:pt x="1123230" y="4097338"/>
                      <a:pt x="1097830" y="4162425"/>
                    </a:cubicBezTo>
                    <a:cubicBezTo>
                      <a:pt x="1072430" y="4227513"/>
                      <a:pt x="1089892" y="4249738"/>
                      <a:pt x="1069255" y="4286250"/>
                    </a:cubicBezTo>
                    <a:cubicBezTo>
                      <a:pt x="1048617" y="4322763"/>
                      <a:pt x="981942" y="4335463"/>
                      <a:pt x="974005" y="4381500"/>
                    </a:cubicBezTo>
                    <a:cubicBezTo>
                      <a:pt x="966068" y="4427537"/>
                      <a:pt x="1013692" y="4503738"/>
                      <a:pt x="1021630" y="4562475"/>
                    </a:cubicBezTo>
                    <a:cubicBezTo>
                      <a:pt x="1029567" y="4621213"/>
                      <a:pt x="1026392" y="4672013"/>
                      <a:pt x="1021630" y="4733925"/>
                    </a:cubicBezTo>
                    <a:cubicBezTo>
                      <a:pt x="1016867" y="4795838"/>
                      <a:pt x="989880" y="4849813"/>
                      <a:pt x="993055" y="4933950"/>
                    </a:cubicBezTo>
                    <a:cubicBezTo>
                      <a:pt x="996230" y="5018087"/>
                      <a:pt x="1039093" y="5165725"/>
                      <a:pt x="1040680" y="5238750"/>
                    </a:cubicBezTo>
                    <a:cubicBezTo>
                      <a:pt x="1042267" y="5311775"/>
                      <a:pt x="1018455" y="5383213"/>
                      <a:pt x="1002580" y="5372100"/>
                    </a:cubicBezTo>
                    <a:cubicBezTo>
                      <a:pt x="986705" y="5360988"/>
                      <a:pt x="964480" y="5235575"/>
                      <a:pt x="945430" y="5172075"/>
                    </a:cubicBezTo>
                    <a:cubicBezTo>
                      <a:pt x="926380" y="5108575"/>
                      <a:pt x="904155" y="4997450"/>
                      <a:pt x="888280" y="4991100"/>
                    </a:cubicBezTo>
                    <a:cubicBezTo>
                      <a:pt x="872405" y="4984750"/>
                      <a:pt x="853355" y="5075238"/>
                      <a:pt x="850180" y="5133975"/>
                    </a:cubicBezTo>
                    <a:cubicBezTo>
                      <a:pt x="847005" y="5192713"/>
                      <a:pt x="877167" y="5284788"/>
                      <a:pt x="869230" y="5343525"/>
                    </a:cubicBezTo>
                    <a:cubicBezTo>
                      <a:pt x="861292" y="5402263"/>
                      <a:pt x="823192" y="5476875"/>
                      <a:pt x="802555" y="5486400"/>
                    </a:cubicBezTo>
                    <a:cubicBezTo>
                      <a:pt x="781918" y="5495925"/>
                      <a:pt x="754930" y="5440363"/>
                      <a:pt x="745405" y="5400675"/>
                    </a:cubicBezTo>
                    <a:cubicBezTo>
                      <a:pt x="735880" y="5360988"/>
                      <a:pt x="745405" y="5248275"/>
                      <a:pt x="745405" y="5248275"/>
                    </a:cubicBezTo>
                    <a:cubicBezTo>
                      <a:pt x="745405" y="5200650"/>
                      <a:pt x="750167" y="5156200"/>
                      <a:pt x="745405" y="5114925"/>
                    </a:cubicBezTo>
                    <a:cubicBezTo>
                      <a:pt x="740643" y="5073650"/>
                      <a:pt x="726355" y="4999038"/>
                      <a:pt x="716830" y="5000625"/>
                    </a:cubicBezTo>
                    <a:cubicBezTo>
                      <a:pt x="707305" y="5002213"/>
                      <a:pt x="704130" y="5072063"/>
                      <a:pt x="688255" y="5124450"/>
                    </a:cubicBezTo>
                    <a:cubicBezTo>
                      <a:pt x="672380" y="5176837"/>
                      <a:pt x="639042" y="5260975"/>
                      <a:pt x="621580" y="5314950"/>
                    </a:cubicBezTo>
                    <a:cubicBezTo>
                      <a:pt x="604118" y="5368925"/>
                      <a:pt x="597767" y="5416550"/>
                      <a:pt x="583480" y="5448300"/>
                    </a:cubicBezTo>
                    <a:cubicBezTo>
                      <a:pt x="569192" y="5480050"/>
                      <a:pt x="553317" y="5505450"/>
                      <a:pt x="535855" y="5505450"/>
                    </a:cubicBezTo>
                    <a:cubicBezTo>
                      <a:pt x="518393" y="5505450"/>
                      <a:pt x="483467" y="5486400"/>
                      <a:pt x="478705" y="5448300"/>
                    </a:cubicBezTo>
                    <a:cubicBezTo>
                      <a:pt x="473942" y="5410200"/>
                      <a:pt x="494580" y="5338763"/>
                      <a:pt x="507280" y="5276850"/>
                    </a:cubicBezTo>
                    <a:cubicBezTo>
                      <a:pt x="519980" y="5214938"/>
                      <a:pt x="546968" y="5129212"/>
                      <a:pt x="554905" y="5076825"/>
                    </a:cubicBezTo>
                    <a:cubicBezTo>
                      <a:pt x="562842" y="5024438"/>
                      <a:pt x="573955" y="4951413"/>
                      <a:pt x="554905" y="4962525"/>
                    </a:cubicBezTo>
                    <a:cubicBezTo>
                      <a:pt x="535855" y="4973637"/>
                      <a:pt x="470767" y="5087938"/>
                      <a:pt x="440605" y="5143500"/>
                    </a:cubicBezTo>
                    <a:cubicBezTo>
                      <a:pt x="410443" y="5199062"/>
                      <a:pt x="396155" y="5259388"/>
                      <a:pt x="373930" y="5295900"/>
                    </a:cubicBezTo>
                    <a:cubicBezTo>
                      <a:pt x="351705" y="5332412"/>
                      <a:pt x="324717" y="5368925"/>
                      <a:pt x="307255" y="5362575"/>
                    </a:cubicBezTo>
                    <a:cubicBezTo>
                      <a:pt x="289793" y="5356225"/>
                      <a:pt x="262805" y="5303838"/>
                      <a:pt x="269155" y="5257800"/>
                    </a:cubicBezTo>
                    <a:cubicBezTo>
                      <a:pt x="275505" y="5211762"/>
                      <a:pt x="324718" y="5145087"/>
                      <a:pt x="345355" y="5086350"/>
                    </a:cubicBezTo>
                    <a:cubicBezTo>
                      <a:pt x="365992" y="5027613"/>
                      <a:pt x="381867" y="4962525"/>
                      <a:pt x="392980" y="4905375"/>
                    </a:cubicBezTo>
                    <a:cubicBezTo>
                      <a:pt x="404092" y="4848225"/>
                      <a:pt x="419968" y="4773613"/>
                      <a:pt x="412030" y="4743450"/>
                    </a:cubicBezTo>
                    <a:cubicBezTo>
                      <a:pt x="404092" y="4713287"/>
                      <a:pt x="372342" y="4710113"/>
                      <a:pt x="345355" y="4724400"/>
                    </a:cubicBezTo>
                    <a:cubicBezTo>
                      <a:pt x="318367" y="4738688"/>
                      <a:pt x="286617" y="4800600"/>
                      <a:pt x="250105" y="4829175"/>
                    </a:cubicBezTo>
                    <a:cubicBezTo>
                      <a:pt x="213593" y="4857750"/>
                      <a:pt x="159617" y="4879975"/>
                      <a:pt x="126280" y="4895850"/>
                    </a:cubicBezTo>
                    <a:cubicBezTo>
                      <a:pt x="92943" y="4911725"/>
                      <a:pt x="70717" y="4932363"/>
                      <a:pt x="50080" y="4924425"/>
                    </a:cubicBezTo>
                    <a:cubicBezTo>
                      <a:pt x="29442" y="4916488"/>
                      <a:pt x="-10245" y="4886325"/>
                      <a:pt x="2455" y="4848225"/>
                    </a:cubicBezTo>
                    <a:cubicBezTo>
                      <a:pt x="15155" y="4810125"/>
                      <a:pt x="75480" y="4745038"/>
                      <a:pt x="126280" y="4695825"/>
                    </a:cubicBezTo>
                    <a:cubicBezTo>
                      <a:pt x="177080" y="4646613"/>
                      <a:pt x="243755" y="4605337"/>
                      <a:pt x="307255" y="4552950"/>
                    </a:cubicBezTo>
                    <a:cubicBezTo>
                      <a:pt x="370755" y="4500563"/>
                      <a:pt x="462830" y="4430712"/>
                      <a:pt x="507280" y="4381500"/>
                    </a:cubicBezTo>
                    <a:cubicBezTo>
                      <a:pt x="551730" y="4332288"/>
                      <a:pt x="542205" y="4337050"/>
                      <a:pt x="573955" y="4257675"/>
                    </a:cubicBezTo>
                    <a:cubicBezTo>
                      <a:pt x="605705" y="4178300"/>
                      <a:pt x="664442" y="4008438"/>
                      <a:pt x="697780" y="3905250"/>
                    </a:cubicBezTo>
                    <a:cubicBezTo>
                      <a:pt x="731117" y="3802063"/>
                      <a:pt x="748580" y="3771900"/>
                      <a:pt x="773980" y="3638550"/>
                    </a:cubicBezTo>
                    <a:cubicBezTo>
                      <a:pt x="799380" y="3505200"/>
                      <a:pt x="823192" y="3235325"/>
                      <a:pt x="850180" y="3105150"/>
                    </a:cubicBezTo>
                    <a:cubicBezTo>
                      <a:pt x="877167" y="2974975"/>
                      <a:pt x="899393" y="2949575"/>
                      <a:pt x="935905" y="2857500"/>
                    </a:cubicBezTo>
                    <a:cubicBezTo>
                      <a:pt x="972417" y="2765425"/>
                      <a:pt x="1047030" y="2638425"/>
                      <a:pt x="1069255" y="2552700"/>
                    </a:cubicBezTo>
                    <a:cubicBezTo>
                      <a:pt x="1091480" y="2466975"/>
                      <a:pt x="1061317" y="2443163"/>
                      <a:pt x="1069255" y="2343150"/>
                    </a:cubicBezTo>
                    <a:cubicBezTo>
                      <a:pt x="1077192" y="2243138"/>
                      <a:pt x="1067667" y="2195513"/>
                      <a:pt x="1116880" y="1952625"/>
                    </a:cubicBezTo>
                    <a:cubicBezTo>
                      <a:pt x="1166092" y="1709738"/>
                      <a:pt x="1299442" y="1082675"/>
                      <a:pt x="1364530" y="885825"/>
                    </a:cubicBezTo>
                    <a:cubicBezTo>
                      <a:pt x="1429617" y="688975"/>
                      <a:pt x="1442318" y="814387"/>
                      <a:pt x="1507405" y="771525"/>
                    </a:cubicBezTo>
                    <a:cubicBezTo>
                      <a:pt x="1572492" y="728663"/>
                      <a:pt x="1683617" y="668338"/>
                      <a:pt x="1755055" y="628650"/>
                    </a:cubicBezTo>
                    <a:cubicBezTo>
                      <a:pt x="1826493" y="588962"/>
                      <a:pt x="1861417" y="571500"/>
                      <a:pt x="1936030" y="533400"/>
                    </a:cubicBezTo>
                    <a:cubicBezTo>
                      <a:pt x="2010642" y="495300"/>
                      <a:pt x="2136055" y="438150"/>
                      <a:pt x="2202730" y="400050"/>
                    </a:cubicBezTo>
                    <a:cubicBezTo>
                      <a:pt x="2269405" y="361950"/>
                      <a:pt x="2304330" y="330200"/>
                      <a:pt x="2336080" y="304800"/>
                    </a:cubicBezTo>
                    <a:cubicBezTo>
                      <a:pt x="2367830" y="279400"/>
                      <a:pt x="2380530" y="298450"/>
                      <a:pt x="2393230" y="247650"/>
                    </a:cubicBezTo>
                    <a:cubicBezTo>
                      <a:pt x="2405930" y="196850"/>
                      <a:pt x="2409105" y="98425"/>
                      <a:pt x="2412280" y="0"/>
                    </a:cubicBezTo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11" name="フリーフォーム 1731">
                <a:extLst>
                  <a:ext uri="{FF2B5EF4-FFF2-40B4-BE49-F238E27FC236}">
                    <a16:creationId xmlns:a16="http://schemas.microsoft.com/office/drawing/2014/main" id="{1F85D0E2-F9A8-6738-DDA3-A63C3564D94F}"/>
                  </a:ext>
                </a:extLst>
              </p:cNvPr>
              <p:cNvSpPr/>
              <p:nvPr/>
            </p:nvSpPr>
            <p:spPr>
              <a:xfrm>
                <a:off x="3935680" y="7353301"/>
                <a:ext cx="2594231" cy="5519828"/>
              </a:xfrm>
              <a:custGeom>
                <a:avLst/>
                <a:gdLst>
                  <a:gd name="connsiteX0" fmla="*/ 2593315 w 2594231"/>
                  <a:gd name="connsiteY0" fmla="*/ 0 h 5519829"/>
                  <a:gd name="connsiteX1" fmla="*/ 2593315 w 2594231"/>
                  <a:gd name="connsiteY1" fmla="*/ 238125 h 5519829"/>
                  <a:gd name="connsiteX2" fmla="*/ 2583790 w 2594231"/>
                  <a:gd name="connsiteY2" fmla="*/ 552450 h 5519829"/>
                  <a:gd name="connsiteX3" fmla="*/ 2526640 w 2594231"/>
                  <a:gd name="connsiteY3" fmla="*/ 990600 h 5519829"/>
                  <a:gd name="connsiteX4" fmla="*/ 2488540 w 2594231"/>
                  <a:gd name="connsiteY4" fmla="*/ 1285875 h 5519829"/>
                  <a:gd name="connsiteX5" fmla="*/ 2412340 w 2594231"/>
                  <a:gd name="connsiteY5" fmla="*/ 1562100 h 5519829"/>
                  <a:gd name="connsiteX6" fmla="*/ 2355190 w 2594231"/>
                  <a:gd name="connsiteY6" fmla="*/ 1828800 h 5519829"/>
                  <a:gd name="connsiteX7" fmla="*/ 2317090 w 2594231"/>
                  <a:gd name="connsiteY7" fmla="*/ 1981200 h 5519829"/>
                  <a:gd name="connsiteX8" fmla="*/ 2307565 w 2594231"/>
                  <a:gd name="connsiteY8" fmla="*/ 2152650 h 5519829"/>
                  <a:gd name="connsiteX9" fmla="*/ 2259940 w 2594231"/>
                  <a:gd name="connsiteY9" fmla="*/ 2390775 h 5519829"/>
                  <a:gd name="connsiteX10" fmla="*/ 2278990 w 2594231"/>
                  <a:gd name="connsiteY10" fmla="*/ 2590800 h 5519829"/>
                  <a:gd name="connsiteX11" fmla="*/ 2336140 w 2594231"/>
                  <a:gd name="connsiteY11" fmla="*/ 2895600 h 5519829"/>
                  <a:gd name="connsiteX12" fmla="*/ 2364715 w 2594231"/>
                  <a:gd name="connsiteY12" fmla="*/ 3152775 h 5519829"/>
                  <a:gd name="connsiteX13" fmla="*/ 2364715 w 2594231"/>
                  <a:gd name="connsiteY13" fmla="*/ 3362325 h 5519829"/>
                  <a:gd name="connsiteX14" fmla="*/ 2298040 w 2594231"/>
                  <a:gd name="connsiteY14" fmla="*/ 3667125 h 5519829"/>
                  <a:gd name="connsiteX15" fmla="*/ 2240890 w 2594231"/>
                  <a:gd name="connsiteY15" fmla="*/ 4000500 h 5519829"/>
                  <a:gd name="connsiteX16" fmla="*/ 2126590 w 2594231"/>
                  <a:gd name="connsiteY16" fmla="*/ 4305300 h 5519829"/>
                  <a:gd name="connsiteX17" fmla="*/ 2059915 w 2594231"/>
                  <a:gd name="connsiteY17" fmla="*/ 4448175 h 5519829"/>
                  <a:gd name="connsiteX18" fmla="*/ 2040865 w 2594231"/>
                  <a:gd name="connsiteY18" fmla="*/ 4600575 h 5519829"/>
                  <a:gd name="connsiteX19" fmla="*/ 2040865 w 2594231"/>
                  <a:gd name="connsiteY19" fmla="*/ 4714875 h 5519829"/>
                  <a:gd name="connsiteX20" fmla="*/ 2021815 w 2594231"/>
                  <a:gd name="connsiteY20" fmla="*/ 4867275 h 5519829"/>
                  <a:gd name="connsiteX21" fmla="*/ 2117065 w 2594231"/>
                  <a:gd name="connsiteY21" fmla="*/ 5153025 h 5519829"/>
                  <a:gd name="connsiteX22" fmla="*/ 2174215 w 2594231"/>
                  <a:gd name="connsiteY22" fmla="*/ 5314950 h 5519829"/>
                  <a:gd name="connsiteX23" fmla="*/ 2117065 w 2594231"/>
                  <a:gd name="connsiteY23" fmla="*/ 5391150 h 5519829"/>
                  <a:gd name="connsiteX24" fmla="*/ 2069440 w 2594231"/>
                  <a:gd name="connsiteY24" fmla="*/ 5381625 h 5519829"/>
                  <a:gd name="connsiteX25" fmla="*/ 2012290 w 2594231"/>
                  <a:gd name="connsiteY25" fmla="*/ 5438775 h 5519829"/>
                  <a:gd name="connsiteX26" fmla="*/ 1936090 w 2594231"/>
                  <a:gd name="connsiteY26" fmla="*/ 5438775 h 5519829"/>
                  <a:gd name="connsiteX27" fmla="*/ 1907515 w 2594231"/>
                  <a:gd name="connsiteY27" fmla="*/ 5419725 h 5519829"/>
                  <a:gd name="connsiteX28" fmla="*/ 1869415 w 2594231"/>
                  <a:gd name="connsiteY28" fmla="*/ 5467350 h 5519829"/>
                  <a:gd name="connsiteX29" fmla="*/ 1802740 w 2594231"/>
                  <a:gd name="connsiteY29" fmla="*/ 5448300 h 5519829"/>
                  <a:gd name="connsiteX30" fmla="*/ 1764640 w 2594231"/>
                  <a:gd name="connsiteY30" fmla="*/ 5429250 h 5519829"/>
                  <a:gd name="connsiteX31" fmla="*/ 1697965 w 2594231"/>
                  <a:gd name="connsiteY31" fmla="*/ 5476875 h 5519829"/>
                  <a:gd name="connsiteX32" fmla="*/ 1659865 w 2594231"/>
                  <a:gd name="connsiteY32" fmla="*/ 5419725 h 5519829"/>
                  <a:gd name="connsiteX33" fmla="*/ 1631290 w 2594231"/>
                  <a:gd name="connsiteY33" fmla="*/ 5476875 h 5519829"/>
                  <a:gd name="connsiteX34" fmla="*/ 1536040 w 2594231"/>
                  <a:gd name="connsiteY34" fmla="*/ 5514975 h 5519829"/>
                  <a:gd name="connsiteX35" fmla="*/ 1440790 w 2594231"/>
                  <a:gd name="connsiteY35" fmla="*/ 5467350 h 5519829"/>
                  <a:gd name="connsiteX36" fmla="*/ 1421740 w 2594231"/>
                  <a:gd name="connsiteY36" fmla="*/ 5419725 h 5519829"/>
                  <a:gd name="connsiteX37" fmla="*/ 1431265 w 2594231"/>
                  <a:gd name="connsiteY37" fmla="*/ 5257800 h 5519829"/>
                  <a:gd name="connsiteX38" fmla="*/ 1450315 w 2594231"/>
                  <a:gd name="connsiteY38" fmla="*/ 5114925 h 5519829"/>
                  <a:gd name="connsiteX39" fmla="*/ 1516990 w 2594231"/>
                  <a:gd name="connsiteY39" fmla="*/ 5019675 h 5519829"/>
                  <a:gd name="connsiteX40" fmla="*/ 1516990 w 2594231"/>
                  <a:gd name="connsiteY40" fmla="*/ 4819650 h 5519829"/>
                  <a:gd name="connsiteX41" fmla="*/ 1545565 w 2594231"/>
                  <a:gd name="connsiteY41" fmla="*/ 4648200 h 5519829"/>
                  <a:gd name="connsiteX42" fmla="*/ 1602715 w 2594231"/>
                  <a:gd name="connsiteY42" fmla="*/ 4533900 h 5519829"/>
                  <a:gd name="connsiteX43" fmla="*/ 1640815 w 2594231"/>
                  <a:gd name="connsiteY43" fmla="*/ 4248150 h 5519829"/>
                  <a:gd name="connsiteX44" fmla="*/ 1640815 w 2594231"/>
                  <a:gd name="connsiteY44" fmla="*/ 4029075 h 5519829"/>
                  <a:gd name="connsiteX45" fmla="*/ 1593190 w 2594231"/>
                  <a:gd name="connsiteY45" fmla="*/ 3705225 h 5519829"/>
                  <a:gd name="connsiteX46" fmla="*/ 1564615 w 2594231"/>
                  <a:gd name="connsiteY46" fmla="*/ 3381375 h 5519829"/>
                  <a:gd name="connsiteX47" fmla="*/ 1602715 w 2594231"/>
                  <a:gd name="connsiteY47" fmla="*/ 3171825 h 5519829"/>
                  <a:gd name="connsiteX48" fmla="*/ 1669390 w 2594231"/>
                  <a:gd name="connsiteY48" fmla="*/ 2914650 h 5519829"/>
                  <a:gd name="connsiteX49" fmla="*/ 1697965 w 2594231"/>
                  <a:gd name="connsiteY49" fmla="*/ 2733675 h 5519829"/>
                  <a:gd name="connsiteX50" fmla="*/ 1659865 w 2594231"/>
                  <a:gd name="connsiteY50" fmla="*/ 2533650 h 5519829"/>
                  <a:gd name="connsiteX51" fmla="*/ 1640815 w 2594231"/>
                  <a:gd name="connsiteY51" fmla="*/ 2276475 h 5519829"/>
                  <a:gd name="connsiteX52" fmla="*/ 1612240 w 2594231"/>
                  <a:gd name="connsiteY52" fmla="*/ 1981200 h 5519829"/>
                  <a:gd name="connsiteX53" fmla="*/ 1526515 w 2594231"/>
                  <a:gd name="connsiteY53" fmla="*/ 1543050 h 5519829"/>
                  <a:gd name="connsiteX54" fmla="*/ 1478890 w 2594231"/>
                  <a:gd name="connsiteY54" fmla="*/ 1238250 h 5519829"/>
                  <a:gd name="connsiteX55" fmla="*/ 1431265 w 2594231"/>
                  <a:gd name="connsiteY55" fmla="*/ 923925 h 5519829"/>
                  <a:gd name="connsiteX56" fmla="*/ 1383640 w 2594231"/>
                  <a:gd name="connsiteY56" fmla="*/ 609600 h 5519829"/>
                  <a:gd name="connsiteX57" fmla="*/ 1364590 w 2594231"/>
                  <a:gd name="connsiteY57" fmla="*/ 428625 h 5519829"/>
                  <a:gd name="connsiteX58" fmla="*/ 1383640 w 2594231"/>
                  <a:gd name="connsiteY58" fmla="*/ 219075 h 5519829"/>
                  <a:gd name="connsiteX59" fmla="*/ 1202665 w 2594231"/>
                  <a:gd name="connsiteY59" fmla="*/ 200025 h 5519829"/>
                  <a:gd name="connsiteX60" fmla="*/ 1193140 w 2594231"/>
                  <a:gd name="connsiteY60" fmla="*/ 438150 h 5519829"/>
                  <a:gd name="connsiteX61" fmla="*/ 1183615 w 2594231"/>
                  <a:gd name="connsiteY61" fmla="*/ 800100 h 5519829"/>
                  <a:gd name="connsiteX62" fmla="*/ 1088365 w 2594231"/>
                  <a:gd name="connsiteY62" fmla="*/ 1323975 h 5519829"/>
                  <a:gd name="connsiteX63" fmla="*/ 1031215 w 2594231"/>
                  <a:gd name="connsiteY63" fmla="*/ 1638300 h 5519829"/>
                  <a:gd name="connsiteX64" fmla="*/ 1012165 w 2594231"/>
                  <a:gd name="connsiteY64" fmla="*/ 1847850 h 5519829"/>
                  <a:gd name="connsiteX65" fmla="*/ 1012165 w 2594231"/>
                  <a:gd name="connsiteY65" fmla="*/ 2105025 h 5519829"/>
                  <a:gd name="connsiteX66" fmla="*/ 974065 w 2594231"/>
                  <a:gd name="connsiteY66" fmla="*/ 2447925 h 5519829"/>
                  <a:gd name="connsiteX67" fmla="*/ 945490 w 2594231"/>
                  <a:gd name="connsiteY67" fmla="*/ 2628900 h 5519829"/>
                  <a:gd name="connsiteX68" fmla="*/ 897865 w 2594231"/>
                  <a:gd name="connsiteY68" fmla="*/ 2762250 h 5519829"/>
                  <a:gd name="connsiteX69" fmla="*/ 935965 w 2594231"/>
                  <a:gd name="connsiteY69" fmla="*/ 2971800 h 5519829"/>
                  <a:gd name="connsiteX70" fmla="*/ 974065 w 2594231"/>
                  <a:gd name="connsiteY70" fmla="*/ 3228975 h 5519829"/>
                  <a:gd name="connsiteX71" fmla="*/ 974065 w 2594231"/>
                  <a:gd name="connsiteY71" fmla="*/ 3514725 h 5519829"/>
                  <a:gd name="connsiteX72" fmla="*/ 945490 w 2594231"/>
                  <a:gd name="connsiteY72" fmla="*/ 3714750 h 5519829"/>
                  <a:gd name="connsiteX73" fmla="*/ 916915 w 2594231"/>
                  <a:gd name="connsiteY73" fmla="*/ 3952875 h 5519829"/>
                  <a:gd name="connsiteX74" fmla="*/ 926440 w 2594231"/>
                  <a:gd name="connsiteY74" fmla="*/ 4200525 h 5519829"/>
                  <a:gd name="connsiteX75" fmla="*/ 964540 w 2594231"/>
                  <a:gd name="connsiteY75" fmla="*/ 4505325 h 5519829"/>
                  <a:gd name="connsiteX76" fmla="*/ 1012165 w 2594231"/>
                  <a:gd name="connsiteY76" fmla="*/ 4667250 h 5519829"/>
                  <a:gd name="connsiteX77" fmla="*/ 1050265 w 2594231"/>
                  <a:gd name="connsiteY77" fmla="*/ 4800600 h 5519829"/>
                  <a:gd name="connsiteX78" fmla="*/ 1050265 w 2594231"/>
                  <a:gd name="connsiteY78" fmla="*/ 4943475 h 5519829"/>
                  <a:gd name="connsiteX79" fmla="*/ 1126465 w 2594231"/>
                  <a:gd name="connsiteY79" fmla="*/ 5124450 h 5519829"/>
                  <a:gd name="connsiteX80" fmla="*/ 1135990 w 2594231"/>
                  <a:gd name="connsiteY80" fmla="*/ 5267325 h 5519829"/>
                  <a:gd name="connsiteX81" fmla="*/ 1164565 w 2594231"/>
                  <a:gd name="connsiteY81" fmla="*/ 5410200 h 5519829"/>
                  <a:gd name="connsiteX82" fmla="*/ 1116940 w 2594231"/>
                  <a:gd name="connsiteY82" fmla="*/ 5495925 h 5519829"/>
                  <a:gd name="connsiteX83" fmla="*/ 1012165 w 2594231"/>
                  <a:gd name="connsiteY83" fmla="*/ 5514975 h 5519829"/>
                  <a:gd name="connsiteX84" fmla="*/ 945490 w 2594231"/>
                  <a:gd name="connsiteY84" fmla="*/ 5419725 h 5519829"/>
                  <a:gd name="connsiteX85" fmla="*/ 926440 w 2594231"/>
                  <a:gd name="connsiteY85" fmla="*/ 5448300 h 5519829"/>
                  <a:gd name="connsiteX86" fmla="*/ 878815 w 2594231"/>
                  <a:gd name="connsiteY86" fmla="*/ 5467350 h 5519829"/>
                  <a:gd name="connsiteX87" fmla="*/ 793090 w 2594231"/>
                  <a:gd name="connsiteY87" fmla="*/ 5438775 h 5519829"/>
                  <a:gd name="connsiteX88" fmla="*/ 764515 w 2594231"/>
                  <a:gd name="connsiteY88" fmla="*/ 5476875 h 5519829"/>
                  <a:gd name="connsiteX89" fmla="*/ 697840 w 2594231"/>
                  <a:gd name="connsiteY89" fmla="*/ 5486400 h 5519829"/>
                  <a:gd name="connsiteX90" fmla="*/ 631165 w 2594231"/>
                  <a:gd name="connsiteY90" fmla="*/ 5438775 h 5519829"/>
                  <a:gd name="connsiteX91" fmla="*/ 583540 w 2594231"/>
                  <a:gd name="connsiteY91" fmla="*/ 5457825 h 5519829"/>
                  <a:gd name="connsiteX92" fmla="*/ 526390 w 2594231"/>
                  <a:gd name="connsiteY92" fmla="*/ 5429250 h 5519829"/>
                  <a:gd name="connsiteX93" fmla="*/ 526390 w 2594231"/>
                  <a:gd name="connsiteY93" fmla="*/ 5381625 h 5519829"/>
                  <a:gd name="connsiteX94" fmla="*/ 488290 w 2594231"/>
                  <a:gd name="connsiteY94" fmla="*/ 5429250 h 5519829"/>
                  <a:gd name="connsiteX95" fmla="*/ 412090 w 2594231"/>
                  <a:gd name="connsiteY95" fmla="*/ 5343525 h 5519829"/>
                  <a:gd name="connsiteX96" fmla="*/ 421615 w 2594231"/>
                  <a:gd name="connsiteY96" fmla="*/ 5191125 h 5519829"/>
                  <a:gd name="connsiteX97" fmla="*/ 478765 w 2594231"/>
                  <a:gd name="connsiteY97" fmla="*/ 5076825 h 5519829"/>
                  <a:gd name="connsiteX98" fmla="*/ 526390 w 2594231"/>
                  <a:gd name="connsiteY98" fmla="*/ 4924425 h 5519829"/>
                  <a:gd name="connsiteX99" fmla="*/ 488290 w 2594231"/>
                  <a:gd name="connsiteY99" fmla="*/ 4752975 h 5519829"/>
                  <a:gd name="connsiteX100" fmla="*/ 535915 w 2594231"/>
                  <a:gd name="connsiteY100" fmla="*/ 4562475 h 5519829"/>
                  <a:gd name="connsiteX101" fmla="*/ 459715 w 2594231"/>
                  <a:gd name="connsiteY101" fmla="*/ 4362450 h 5519829"/>
                  <a:gd name="connsiteX102" fmla="*/ 326365 w 2594231"/>
                  <a:gd name="connsiteY102" fmla="*/ 4019550 h 5519829"/>
                  <a:gd name="connsiteX103" fmla="*/ 250165 w 2594231"/>
                  <a:gd name="connsiteY103" fmla="*/ 3705225 h 5519829"/>
                  <a:gd name="connsiteX104" fmla="*/ 202540 w 2594231"/>
                  <a:gd name="connsiteY104" fmla="*/ 3448050 h 5519829"/>
                  <a:gd name="connsiteX105" fmla="*/ 164440 w 2594231"/>
                  <a:gd name="connsiteY105" fmla="*/ 3219450 h 5519829"/>
                  <a:gd name="connsiteX106" fmla="*/ 221590 w 2594231"/>
                  <a:gd name="connsiteY106" fmla="*/ 2962275 h 5519829"/>
                  <a:gd name="connsiteX107" fmla="*/ 297790 w 2594231"/>
                  <a:gd name="connsiteY107" fmla="*/ 2676525 h 5519829"/>
                  <a:gd name="connsiteX108" fmla="*/ 297790 w 2594231"/>
                  <a:gd name="connsiteY108" fmla="*/ 2495550 h 5519829"/>
                  <a:gd name="connsiteX109" fmla="*/ 231115 w 2594231"/>
                  <a:gd name="connsiteY109" fmla="*/ 2276475 h 5519829"/>
                  <a:gd name="connsiteX110" fmla="*/ 212065 w 2594231"/>
                  <a:gd name="connsiteY110" fmla="*/ 2076450 h 5519829"/>
                  <a:gd name="connsiteX111" fmla="*/ 212065 w 2594231"/>
                  <a:gd name="connsiteY111" fmla="*/ 1828800 h 5519829"/>
                  <a:gd name="connsiteX112" fmla="*/ 145390 w 2594231"/>
                  <a:gd name="connsiteY112" fmla="*/ 1552575 h 5519829"/>
                  <a:gd name="connsiteX113" fmla="*/ 107290 w 2594231"/>
                  <a:gd name="connsiteY113" fmla="*/ 1276350 h 5519829"/>
                  <a:gd name="connsiteX114" fmla="*/ 69190 w 2594231"/>
                  <a:gd name="connsiteY114" fmla="*/ 876300 h 5519829"/>
                  <a:gd name="connsiteX115" fmla="*/ 31090 w 2594231"/>
                  <a:gd name="connsiteY115" fmla="*/ 552450 h 5519829"/>
                  <a:gd name="connsiteX116" fmla="*/ 2515 w 2594231"/>
                  <a:gd name="connsiteY116" fmla="*/ 333375 h 5519829"/>
                  <a:gd name="connsiteX117" fmla="*/ 2515 w 2594231"/>
                  <a:gd name="connsiteY117" fmla="*/ 152400 h 5519829"/>
                  <a:gd name="connsiteX118" fmla="*/ 12040 w 2594231"/>
                  <a:gd name="connsiteY118" fmla="*/ 9525 h 5519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2594231" h="5519829">
                    <a:moveTo>
                      <a:pt x="2593315" y="0"/>
                    </a:moveTo>
                    <a:cubicBezTo>
                      <a:pt x="2594109" y="73025"/>
                      <a:pt x="2594903" y="146050"/>
                      <a:pt x="2593315" y="238125"/>
                    </a:cubicBezTo>
                    <a:cubicBezTo>
                      <a:pt x="2591727" y="330200"/>
                      <a:pt x="2594903" y="427038"/>
                      <a:pt x="2583790" y="552450"/>
                    </a:cubicBezTo>
                    <a:cubicBezTo>
                      <a:pt x="2572677" y="677863"/>
                      <a:pt x="2542515" y="868363"/>
                      <a:pt x="2526640" y="990600"/>
                    </a:cubicBezTo>
                    <a:cubicBezTo>
                      <a:pt x="2510765" y="1112837"/>
                      <a:pt x="2507590" y="1190625"/>
                      <a:pt x="2488540" y="1285875"/>
                    </a:cubicBezTo>
                    <a:cubicBezTo>
                      <a:pt x="2469490" y="1381125"/>
                      <a:pt x="2434565" y="1471613"/>
                      <a:pt x="2412340" y="1562100"/>
                    </a:cubicBezTo>
                    <a:cubicBezTo>
                      <a:pt x="2390115" y="1652588"/>
                      <a:pt x="2371065" y="1758950"/>
                      <a:pt x="2355190" y="1828800"/>
                    </a:cubicBezTo>
                    <a:cubicBezTo>
                      <a:pt x="2339315" y="1898650"/>
                      <a:pt x="2325027" y="1927225"/>
                      <a:pt x="2317090" y="1981200"/>
                    </a:cubicBezTo>
                    <a:cubicBezTo>
                      <a:pt x="2309153" y="2035175"/>
                      <a:pt x="2317090" y="2084388"/>
                      <a:pt x="2307565" y="2152650"/>
                    </a:cubicBezTo>
                    <a:cubicBezTo>
                      <a:pt x="2298040" y="2220912"/>
                      <a:pt x="2264703" y="2317750"/>
                      <a:pt x="2259940" y="2390775"/>
                    </a:cubicBezTo>
                    <a:cubicBezTo>
                      <a:pt x="2255177" y="2463800"/>
                      <a:pt x="2266290" y="2506663"/>
                      <a:pt x="2278990" y="2590800"/>
                    </a:cubicBezTo>
                    <a:cubicBezTo>
                      <a:pt x="2291690" y="2674937"/>
                      <a:pt x="2321853" y="2801938"/>
                      <a:pt x="2336140" y="2895600"/>
                    </a:cubicBezTo>
                    <a:cubicBezTo>
                      <a:pt x="2350427" y="2989262"/>
                      <a:pt x="2359953" y="3074988"/>
                      <a:pt x="2364715" y="3152775"/>
                    </a:cubicBezTo>
                    <a:cubicBezTo>
                      <a:pt x="2369477" y="3230562"/>
                      <a:pt x="2375827" y="3276600"/>
                      <a:pt x="2364715" y="3362325"/>
                    </a:cubicBezTo>
                    <a:cubicBezTo>
                      <a:pt x="2353603" y="3448050"/>
                      <a:pt x="2318677" y="3560763"/>
                      <a:pt x="2298040" y="3667125"/>
                    </a:cubicBezTo>
                    <a:cubicBezTo>
                      <a:pt x="2277403" y="3773487"/>
                      <a:pt x="2269465" y="3894138"/>
                      <a:pt x="2240890" y="4000500"/>
                    </a:cubicBezTo>
                    <a:cubicBezTo>
                      <a:pt x="2212315" y="4106863"/>
                      <a:pt x="2156752" y="4230688"/>
                      <a:pt x="2126590" y="4305300"/>
                    </a:cubicBezTo>
                    <a:cubicBezTo>
                      <a:pt x="2096427" y="4379913"/>
                      <a:pt x="2074202" y="4398963"/>
                      <a:pt x="2059915" y="4448175"/>
                    </a:cubicBezTo>
                    <a:cubicBezTo>
                      <a:pt x="2045627" y="4497388"/>
                      <a:pt x="2044040" y="4556125"/>
                      <a:pt x="2040865" y="4600575"/>
                    </a:cubicBezTo>
                    <a:cubicBezTo>
                      <a:pt x="2037690" y="4645025"/>
                      <a:pt x="2044040" y="4670425"/>
                      <a:pt x="2040865" y="4714875"/>
                    </a:cubicBezTo>
                    <a:cubicBezTo>
                      <a:pt x="2037690" y="4759325"/>
                      <a:pt x="2009115" y="4794250"/>
                      <a:pt x="2021815" y="4867275"/>
                    </a:cubicBezTo>
                    <a:cubicBezTo>
                      <a:pt x="2034515" y="4940300"/>
                      <a:pt x="2091665" y="5078413"/>
                      <a:pt x="2117065" y="5153025"/>
                    </a:cubicBezTo>
                    <a:cubicBezTo>
                      <a:pt x="2142465" y="5227637"/>
                      <a:pt x="2174215" y="5275263"/>
                      <a:pt x="2174215" y="5314950"/>
                    </a:cubicBezTo>
                    <a:cubicBezTo>
                      <a:pt x="2174215" y="5354637"/>
                      <a:pt x="2134527" y="5380038"/>
                      <a:pt x="2117065" y="5391150"/>
                    </a:cubicBezTo>
                    <a:cubicBezTo>
                      <a:pt x="2099603" y="5402262"/>
                      <a:pt x="2086902" y="5373688"/>
                      <a:pt x="2069440" y="5381625"/>
                    </a:cubicBezTo>
                    <a:cubicBezTo>
                      <a:pt x="2051978" y="5389562"/>
                      <a:pt x="2034515" y="5429250"/>
                      <a:pt x="2012290" y="5438775"/>
                    </a:cubicBezTo>
                    <a:cubicBezTo>
                      <a:pt x="1990065" y="5448300"/>
                      <a:pt x="1953552" y="5441950"/>
                      <a:pt x="1936090" y="5438775"/>
                    </a:cubicBezTo>
                    <a:cubicBezTo>
                      <a:pt x="1918627" y="5435600"/>
                      <a:pt x="1918627" y="5414963"/>
                      <a:pt x="1907515" y="5419725"/>
                    </a:cubicBezTo>
                    <a:cubicBezTo>
                      <a:pt x="1896403" y="5424487"/>
                      <a:pt x="1886878" y="5462587"/>
                      <a:pt x="1869415" y="5467350"/>
                    </a:cubicBezTo>
                    <a:cubicBezTo>
                      <a:pt x="1851952" y="5472113"/>
                      <a:pt x="1820202" y="5454650"/>
                      <a:pt x="1802740" y="5448300"/>
                    </a:cubicBezTo>
                    <a:cubicBezTo>
                      <a:pt x="1785278" y="5441950"/>
                      <a:pt x="1782103" y="5424487"/>
                      <a:pt x="1764640" y="5429250"/>
                    </a:cubicBezTo>
                    <a:cubicBezTo>
                      <a:pt x="1747177" y="5434013"/>
                      <a:pt x="1715427" y="5478462"/>
                      <a:pt x="1697965" y="5476875"/>
                    </a:cubicBezTo>
                    <a:cubicBezTo>
                      <a:pt x="1680503" y="5475288"/>
                      <a:pt x="1670977" y="5419725"/>
                      <a:pt x="1659865" y="5419725"/>
                    </a:cubicBezTo>
                    <a:cubicBezTo>
                      <a:pt x="1648753" y="5419725"/>
                      <a:pt x="1651927" y="5461000"/>
                      <a:pt x="1631290" y="5476875"/>
                    </a:cubicBezTo>
                    <a:cubicBezTo>
                      <a:pt x="1610652" y="5492750"/>
                      <a:pt x="1567790" y="5516563"/>
                      <a:pt x="1536040" y="5514975"/>
                    </a:cubicBezTo>
                    <a:cubicBezTo>
                      <a:pt x="1504290" y="5513387"/>
                      <a:pt x="1459840" y="5483225"/>
                      <a:pt x="1440790" y="5467350"/>
                    </a:cubicBezTo>
                    <a:cubicBezTo>
                      <a:pt x="1421740" y="5451475"/>
                      <a:pt x="1423328" y="5454650"/>
                      <a:pt x="1421740" y="5419725"/>
                    </a:cubicBezTo>
                    <a:cubicBezTo>
                      <a:pt x="1420152" y="5384800"/>
                      <a:pt x="1426503" y="5308600"/>
                      <a:pt x="1431265" y="5257800"/>
                    </a:cubicBezTo>
                    <a:cubicBezTo>
                      <a:pt x="1436027" y="5207000"/>
                      <a:pt x="1436028" y="5154612"/>
                      <a:pt x="1450315" y="5114925"/>
                    </a:cubicBezTo>
                    <a:cubicBezTo>
                      <a:pt x="1464602" y="5075238"/>
                      <a:pt x="1505878" y="5068887"/>
                      <a:pt x="1516990" y="5019675"/>
                    </a:cubicBezTo>
                    <a:cubicBezTo>
                      <a:pt x="1528102" y="4970463"/>
                      <a:pt x="1512227" y="4881563"/>
                      <a:pt x="1516990" y="4819650"/>
                    </a:cubicBezTo>
                    <a:cubicBezTo>
                      <a:pt x="1521752" y="4757738"/>
                      <a:pt x="1531278" y="4695825"/>
                      <a:pt x="1545565" y="4648200"/>
                    </a:cubicBezTo>
                    <a:cubicBezTo>
                      <a:pt x="1559852" y="4600575"/>
                      <a:pt x="1586840" y="4600575"/>
                      <a:pt x="1602715" y="4533900"/>
                    </a:cubicBezTo>
                    <a:cubicBezTo>
                      <a:pt x="1618590" y="4467225"/>
                      <a:pt x="1634465" y="4332287"/>
                      <a:pt x="1640815" y="4248150"/>
                    </a:cubicBezTo>
                    <a:cubicBezTo>
                      <a:pt x="1647165" y="4164013"/>
                      <a:pt x="1648752" y="4119563"/>
                      <a:pt x="1640815" y="4029075"/>
                    </a:cubicBezTo>
                    <a:cubicBezTo>
                      <a:pt x="1632877" y="3938588"/>
                      <a:pt x="1605890" y="3813175"/>
                      <a:pt x="1593190" y="3705225"/>
                    </a:cubicBezTo>
                    <a:cubicBezTo>
                      <a:pt x="1580490" y="3597275"/>
                      <a:pt x="1563028" y="3470275"/>
                      <a:pt x="1564615" y="3381375"/>
                    </a:cubicBezTo>
                    <a:cubicBezTo>
                      <a:pt x="1566202" y="3292475"/>
                      <a:pt x="1585253" y="3249612"/>
                      <a:pt x="1602715" y="3171825"/>
                    </a:cubicBezTo>
                    <a:cubicBezTo>
                      <a:pt x="1620177" y="3094038"/>
                      <a:pt x="1653515" y="2987675"/>
                      <a:pt x="1669390" y="2914650"/>
                    </a:cubicBezTo>
                    <a:cubicBezTo>
                      <a:pt x="1685265" y="2841625"/>
                      <a:pt x="1699552" y="2797175"/>
                      <a:pt x="1697965" y="2733675"/>
                    </a:cubicBezTo>
                    <a:cubicBezTo>
                      <a:pt x="1696378" y="2670175"/>
                      <a:pt x="1669390" y="2609850"/>
                      <a:pt x="1659865" y="2533650"/>
                    </a:cubicBezTo>
                    <a:cubicBezTo>
                      <a:pt x="1650340" y="2457450"/>
                      <a:pt x="1648752" y="2368550"/>
                      <a:pt x="1640815" y="2276475"/>
                    </a:cubicBezTo>
                    <a:cubicBezTo>
                      <a:pt x="1632878" y="2184400"/>
                      <a:pt x="1631290" y="2103437"/>
                      <a:pt x="1612240" y="1981200"/>
                    </a:cubicBezTo>
                    <a:cubicBezTo>
                      <a:pt x="1593190" y="1858963"/>
                      <a:pt x="1548740" y="1666875"/>
                      <a:pt x="1526515" y="1543050"/>
                    </a:cubicBezTo>
                    <a:cubicBezTo>
                      <a:pt x="1504290" y="1419225"/>
                      <a:pt x="1494765" y="1341437"/>
                      <a:pt x="1478890" y="1238250"/>
                    </a:cubicBezTo>
                    <a:cubicBezTo>
                      <a:pt x="1463015" y="1135063"/>
                      <a:pt x="1431265" y="923925"/>
                      <a:pt x="1431265" y="923925"/>
                    </a:cubicBezTo>
                    <a:cubicBezTo>
                      <a:pt x="1415390" y="819150"/>
                      <a:pt x="1394752" y="692150"/>
                      <a:pt x="1383640" y="609600"/>
                    </a:cubicBezTo>
                    <a:cubicBezTo>
                      <a:pt x="1372528" y="527050"/>
                      <a:pt x="1364590" y="493712"/>
                      <a:pt x="1364590" y="428625"/>
                    </a:cubicBezTo>
                    <a:cubicBezTo>
                      <a:pt x="1364590" y="363538"/>
                      <a:pt x="1410627" y="257175"/>
                      <a:pt x="1383640" y="219075"/>
                    </a:cubicBezTo>
                    <a:cubicBezTo>
                      <a:pt x="1356653" y="180975"/>
                      <a:pt x="1234415" y="163513"/>
                      <a:pt x="1202665" y="200025"/>
                    </a:cubicBezTo>
                    <a:cubicBezTo>
                      <a:pt x="1170915" y="236537"/>
                      <a:pt x="1196315" y="338138"/>
                      <a:pt x="1193140" y="438150"/>
                    </a:cubicBezTo>
                    <a:cubicBezTo>
                      <a:pt x="1189965" y="538162"/>
                      <a:pt x="1201077" y="652463"/>
                      <a:pt x="1183615" y="800100"/>
                    </a:cubicBezTo>
                    <a:cubicBezTo>
                      <a:pt x="1166153" y="947737"/>
                      <a:pt x="1088365" y="1323975"/>
                      <a:pt x="1088365" y="1323975"/>
                    </a:cubicBezTo>
                    <a:cubicBezTo>
                      <a:pt x="1062965" y="1463675"/>
                      <a:pt x="1043915" y="1550987"/>
                      <a:pt x="1031215" y="1638300"/>
                    </a:cubicBezTo>
                    <a:cubicBezTo>
                      <a:pt x="1018515" y="1725613"/>
                      <a:pt x="1015340" y="1770063"/>
                      <a:pt x="1012165" y="1847850"/>
                    </a:cubicBezTo>
                    <a:cubicBezTo>
                      <a:pt x="1008990" y="1925637"/>
                      <a:pt x="1018515" y="2005013"/>
                      <a:pt x="1012165" y="2105025"/>
                    </a:cubicBezTo>
                    <a:cubicBezTo>
                      <a:pt x="1005815" y="2205037"/>
                      <a:pt x="985177" y="2360613"/>
                      <a:pt x="974065" y="2447925"/>
                    </a:cubicBezTo>
                    <a:cubicBezTo>
                      <a:pt x="962953" y="2535237"/>
                      <a:pt x="958190" y="2576513"/>
                      <a:pt x="945490" y="2628900"/>
                    </a:cubicBezTo>
                    <a:cubicBezTo>
                      <a:pt x="932790" y="2681288"/>
                      <a:pt x="899452" y="2705100"/>
                      <a:pt x="897865" y="2762250"/>
                    </a:cubicBezTo>
                    <a:cubicBezTo>
                      <a:pt x="896277" y="2819400"/>
                      <a:pt x="923265" y="2894013"/>
                      <a:pt x="935965" y="2971800"/>
                    </a:cubicBezTo>
                    <a:cubicBezTo>
                      <a:pt x="948665" y="3049588"/>
                      <a:pt x="967715" y="3138488"/>
                      <a:pt x="974065" y="3228975"/>
                    </a:cubicBezTo>
                    <a:cubicBezTo>
                      <a:pt x="980415" y="3319462"/>
                      <a:pt x="978827" y="3433763"/>
                      <a:pt x="974065" y="3514725"/>
                    </a:cubicBezTo>
                    <a:cubicBezTo>
                      <a:pt x="969303" y="3595687"/>
                      <a:pt x="955015" y="3641725"/>
                      <a:pt x="945490" y="3714750"/>
                    </a:cubicBezTo>
                    <a:cubicBezTo>
                      <a:pt x="935965" y="3787775"/>
                      <a:pt x="920090" y="3871913"/>
                      <a:pt x="916915" y="3952875"/>
                    </a:cubicBezTo>
                    <a:cubicBezTo>
                      <a:pt x="913740" y="4033837"/>
                      <a:pt x="918503" y="4108450"/>
                      <a:pt x="926440" y="4200525"/>
                    </a:cubicBezTo>
                    <a:cubicBezTo>
                      <a:pt x="934377" y="4292600"/>
                      <a:pt x="950252" y="4427538"/>
                      <a:pt x="964540" y="4505325"/>
                    </a:cubicBezTo>
                    <a:cubicBezTo>
                      <a:pt x="978827" y="4583113"/>
                      <a:pt x="997877" y="4618038"/>
                      <a:pt x="1012165" y="4667250"/>
                    </a:cubicBezTo>
                    <a:cubicBezTo>
                      <a:pt x="1026452" y="4716463"/>
                      <a:pt x="1043915" y="4754562"/>
                      <a:pt x="1050265" y="4800600"/>
                    </a:cubicBezTo>
                    <a:cubicBezTo>
                      <a:pt x="1056615" y="4846638"/>
                      <a:pt x="1037565" y="4889500"/>
                      <a:pt x="1050265" y="4943475"/>
                    </a:cubicBezTo>
                    <a:cubicBezTo>
                      <a:pt x="1062965" y="4997450"/>
                      <a:pt x="1112177" y="5070475"/>
                      <a:pt x="1126465" y="5124450"/>
                    </a:cubicBezTo>
                    <a:cubicBezTo>
                      <a:pt x="1140752" y="5178425"/>
                      <a:pt x="1129640" y="5219700"/>
                      <a:pt x="1135990" y="5267325"/>
                    </a:cubicBezTo>
                    <a:cubicBezTo>
                      <a:pt x="1142340" y="5314950"/>
                      <a:pt x="1167740" y="5372100"/>
                      <a:pt x="1164565" y="5410200"/>
                    </a:cubicBezTo>
                    <a:cubicBezTo>
                      <a:pt x="1161390" y="5448300"/>
                      <a:pt x="1142340" y="5478462"/>
                      <a:pt x="1116940" y="5495925"/>
                    </a:cubicBezTo>
                    <a:cubicBezTo>
                      <a:pt x="1091540" y="5513388"/>
                      <a:pt x="1040740" y="5527675"/>
                      <a:pt x="1012165" y="5514975"/>
                    </a:cubicBezTo>
                    <a:cubicBezTo>
                      <a:pt x="983590" y="5502275"/>
                      <a:pt x="959777" y="5430838"/>
                      <a:pt x="945490" y="5419725"/>
                    </a:cubicBezTo>
                    <a:cubicBezTo>
                      <a:pt x="931202" y="5408613"/>
                      <a:pt x="937552" y="5440363"/>
                      <a:pt x="926440" y="5448300"/>
                    </a:cubicBezTo>
                    <a:cubicBezTo>
                      <a:pt x="915327" y="5456238"/>
                      <a:pt x="901040" y="5468937"/>
                      <a:pt x="878815" y="5467350"/>
                    </a:cubicBezTo>
                    <a:cubicBezTo>
                      <a:pt x="856590" y="5465763"/>
                      <a:pt x="812140" y="5437188"/>
                      <a:pt x="793090" y="5438775"/>
                    </a:cubicBezTo>
                    <a:cubicBezTo>
                      <a:pt x="774040" y="5440362"/>
                      <a:pt x="780390" y="5468938"/>
                      <a:pt x="764515" y="5476875"/>
                    </a:cubicBezTo>
                    <a:cubicBezTo>
                      <a:pt x="748640" y="5484812"/>
                      <a:pt x="720065" y="5492750"/>
                      <a:pt x="697840" y="5486400"/>
                    </a:cubicBezTo>
                    <a:cubicBezTo>
                      <a:pt x="675615" y="5480050"/>
                      <a:pt x="650215" y="5443537"/>
                      <a:pt x="631165" y="5438775"/>
                    </a:cubicBezTo>
                    <a:cubicBezTo>
                      <a:pt x="612115" y="5434013"/>
                      <a:pt x="601002" y="5459412"/>
                      <a:pt x="583540" y="5457825"/>
                    </a:cubicBezTo>
                    <a:cubicBezTo>
                      <a:pt x="566078" y="5456238"/>
                      <a:pt x="535915" y="5441950"/>
                      <a:pt x="526390" y="5429250"/>
                    </a:cubicBezTo>
                    <a:cubicBezTo>
                      <a:pt x="516865" y="5416550"/>
                      <a:pt x="532740" y="5381625"/>
                      <a:pt x="526390" y="5381625"/>
                    </a:cubicBezTo>
                    <a:cubicBezTo>
                      <a:pt x="520040" y="5381625"/>
                      <a:pt x="507340" y="5435600"/>
                      <a:pt x="488290" y="5429250"/>
                    </a:cubicBezTo>
                    <a:cubicBezTo>
                      <a:pt x="469240" y="5422900"/>
                      <a:pt x="423202" y="5383213"/>
                      <a:pt x="412090" y="5343525"/>
                    </a:cubicBezTo>
                    <a:cubicBezTo>
                      <a:pt x="400977" y="5303838"/>
                      <a:pt x="410502" y="5235575"/>
                      <a:pt x="421615" y="5191125"/>
                    </a:cubicBezTo>
                    <a:cubicBezTo>
                      <a:pt x="432728" y="5146675"/>
                      <a:pt x="461303" y="5121275"/>
                      <a:pt x="478765" y="5076825"/>
                    </a:cubicBezTo>
                    <a:cubicBezTo>
                      <a:pt x="496227" y="5032375"/>
                      <a:pt x="524802" y="4978400"/>
                      <a:pt x="526390" y="4924425"/>
                    </a:cubicBezTo>
                    <a:cubicBezTo>
                      <a:pt x="527977" y="4870450"/>
                      <a:pt x="486703" y="4813300"/>
                      <a:pt x="488290" y="4752975"/>
                    </a:cubicBezTo>
                    <a:cubicBezTo>
                      <a:pt x="489877" y="4692650"/>
                      <a:pt x="540677" y="4627562"/>
                      <a:pt x="535915" y="4562475"/>
                    </a:cubicBezTo>
                    <a:cubicBezTo>
                      <a:pt x="531153" y="4497388"/>
                      <a:pt x="494640" y="4452937"/>
                      <a:pt x="459715" y="4362450"/>
                    </a:cubicBezTo>
                    <a:cubicBezTo>
                      <a:pt x="424790" y="4271963"/>
                      <a:pt x="361290" y="4129088"/>
                      <a:pt x="326365" y="4019550"/>
                    </a:cubicBezTo>
                    <a:cubicBezTo>
                      <a:pt x="291440" y="3910013"/>
                      <a:pt x="270802" y="3800475"/>
                      <a:pt x="250165" y="3705225"/>
                    </a:cubicBezTo>
                    <a:cubicBezTo>
                      <a:pt x="229527" y="3609975"/>
                      <a:pt x="216827" y="3529013"/>
                      <a:pt x="202540" y="3448050"/>
                    </a:cubicBezTo>
                    <a:cubicBezTo>
                      <a:pt x="188252" y="3367088"/>
                      <a:pt x="161265" y="3300412"/>
                      <a:pt x="164440" y="3219450"/>
                    </a:cubicBezTo>
                    <a:cubicBezTo>
                      <a:pt x="167615" y="3138488"/>
                      <a:pt x="199365" y="3052763"/>
                      <a:pt x="221590" y="2962275"/>
                    </a:cubicBezTo>
                    <a:cubicBezTo>
                      <a:pt x="243815" y="2871788"/>
                      <a:pt x="285090" y="2754313"/>
                      <a:pt x="297790" y="2676525"/>
                    </a:cubicBezTo>
                    <a:cubicBezTo>
                      <a:pt x="310490" y="2598738"/>
                      <a:pt x="308902" y="2562225"/>
                      <a:pt x="297790" y="2495550"/>
                    </a:cubicBezTo>
                    <a:cubicBezTo>
                      <a:pt x="286677" y="2428875"/>
                      <a:pt x="245402" y="2346325"/>
                      <a:pt x="231115" y="2276475"/>
                    </a:cubicBezTo>
                    <a:cubicBezTo>
                      <a:pt x="216828" y="2206625"/>
                      <a:pt x="215240" y="2151062"/>
                      <a:pt x="212065" y="2076450"/>
                    </a:cubicBezTo>
                    <a:cubicBezTo>
                      <a:pt x="208890" y="2001838"/>
                      <a:pt x="223177" y="1916112"/>
                      <a:pt x="212065" y="1828800"/>
                    </a:cubicBezTo>
                    <a:cubicBezTo>
                      <a:pt x="200953" y="1741488"/>
                      <a:pt x="162852" y="1644650"/>
                      <a:pt x="145390" y="1552575"/>
                    </a:cubicBezTo>
                    <a:cubicBezTo>
                      <a:pt x="127928" y="1460500"/>
                      <a:pt x="119990" y="1389062"/>
                      <a:pt x="107290" y="1276350"/>
                    </a:cubicBezTo>
                    <a:cubicBezTo>
                      <a:pt x="94590" y="1163638"/>
                      <a:pt x="81890" y="996950"/>
                      <a:pt x="69190" y="876300"/>
                    </a:cubicBezTo>
                    <a:cubicBezTo>
                      <a:pt x="56490" y="755650"/>
                      <a:pt x="42202" y="642937"/>
                      <a:pt x="31090" y="552450"/>
                    </a:cubicBezTo>
                    <a:cubicBezTo>
                      <a:pt x="19978" y="461963"/>
                      <a:pt x="7277" y="400050"/>
                      <a:pt x="2515" y="333375"/>
                    </a:cubicBezTo>
                    <a:cubicBezTo>
                      <a:pt x="-2248" y="266700"/>
                      <a:pt x="927" y="206375"/>
                      <a:pt x="2515" y="152400"/>
                    </a:cubicBezTo>
                    <a:cubicBezTo>
                      <a:pt x="4102" y="98425"/>
                      <a:pt x="8071" y="53975"/>
                      <a:pt x="12040" y="9525"/>
                    </a:cubicBezTo>
                  </a:path>
                </a:pathLst>
              </a:cu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6908" name="円/楕円 1728">
              <a:extLst>
                <a:ext uri="{FF2B5EF4-FFF2-40B4-BE49-F238E27FC236}">
                  <a16:creationId xmlns:a16="http://schemas.microsoft.com/office/drawing/2014/main" id="{9EA62C8E-A4C7-7B68-7C91-0FE202388B92}"/>
                </a:ext>
              </a:extLst>
            </p:cNvPr>
            <p:cNvSpPr/>
            <p:nvPr/>
          </p:nvSpPr>
          <p:spPr>
            <a:xfrm>
              <a:off x="8048667" y="1842817"/>
              <a:ext cx="202223" cy="21101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12" name="Text Box 30">
            <a:extLst>
              <a:ext uri="{FF2B5EF4-FFF2-40B4-BE49-F238E27FC236}">
                <a16:creationId xmlns:a16="http://schemas.microsoft.com/office/drawing/2014/main" id="{B60C3C45-3537-0F05-8F5F-2F14EF2C0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943" y="1220751"/>
            <a:ext cx="1110326" cy="32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腫瘍部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grpSp>
        <p:nvGrpSpPr>
          <p:cNvPr id="6913" name="グループ化 6912">
            <a:extLst>
              <a:ext uri="{FF2B5EF4-FFF2-40B4-BE49-F238E27FC236}">
                <a16:creationId xmlns:a16="http://schemas.microsoft.com/office/drawing/2014/main" id="{ED18189A-519A-8634-36F8-AA42D06951A7}"/>
              </a:ext>
            </a:extLst>
          </p:cNvPr>
          <p:cNvGrpSpPr/>
          <p:nvPr/>
        </p:nvGrpSpPr>
        <p:grpSpPr>
          <a:xfrm>
            <a:off x="5180721" y="905572"/>
            <a:ext cx="868879" cy="1990816"/>
            <a:chOff x="8210550" y="3667125"/>
            <a:chExt cx="704850" cy="1952625"/>
          </a:xfrm>
        </p:grpSpPr>
        <p:sp>
          <p:nvSpPr>
            <p:cNvPr id="6914" name="フリーフォーム 1756">
              <a:extLst>
                <a:ext uri="{FF2B5EF4-FFF2-40B4-BE49-F238E27FC236}">
                  <a16:creationId xmlns:a16="http://schemas.microsoft.com/office/drawing/2014/main" id="{489B1BE9-06BF-99D2-8020-4C2F5A4696AF}"/>
                </a:ext>
              </a:extLst>
            </p:cNvPr>
            <p:cNvSpPr/>
            <p:nvPr/>
          </p:nvSpPr>
          <p:spPr>
            <a:xfrm>
              <a:off x="8210550" y="3667125"/>
              <a:ext cx="704850" cy="546664"/>
            </a:xfrm>
            <a:custGeom>
              <a:avLst/>
              <a:gdLst>
                <a:gd name="connsiteX0" fmla="*/ 0 w 548640"/>
                <a:gd name="connsiteY0" fmla="*/ 432262 h 432262"/>
                <a:gd name="connsiteX1" fmla="*/ 349135 w 548640"/>
                <a:gd name="connsiteY1" fmla="*/ 266007 h 432262"/>
                <a:gd name="connsiteX2" fmla="*/ 548640 w 548640"/>
                <a:gd name="connsiteY2" fmla="*/ 0 h 4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640" h="432262">
                  <a:moveTo>
                    <a:pt x="0" y="432262"/>
                  </a:moveTo>
                  <a:cubicBezTo>
                    <a:pt x="128847" y="385156"/>
                    <a:pt x="257695" y="338051"/>
                    <a:pt x="349135" y="266007"/>
                  </a:cubicBezTo>
                  <a:cubicBezTo>
                    <a:pt x="440575" y="193963"/>
                    <a:pt x="494607" y="96981"/>
                    <a:pt x="54864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15" name="フリーフォーム 1757">
              <a:extLst>
                <a:ext uri="{FF2B5EF4-FFF2-40B4-BE49-F238E27FC236}">
                  <a16:creationId xmlns:a16="http://schemas.microsoft.com/office/drawing/2014/main" id="{E9124AF7-8465-73AC-02AE-69EE166DD373}"/>
                </a:ext>
              </a:extLst>
            </p:cNvPr>
            <p:cNvSpPr/>
            <p:nvPr/>
          </p:nvSpPr>
          <p:spPr>
            <a:xfrm>
              <a:off x="8239125" y="4302017"/>
              <a:ext cx="638175" cy="1317733"/>
            </a:xfrm>
            <a:custGeom>
              <a:avLst/>
              <a:gdLst>
                <a:gd name="connsiteX0" fmla="*/ 0 w 666750"/>
                <a:gd name="connsiteY0" fmla="*/ 41383 h 1298683"/>
                <a:gd name="connsiteX1" fmla="*/ 333375 w 666750"/>
                <a:gd name="connsiteY1" fmla="*/ 31858 h 1298683"/>
                <a:gd name="connsiteX2" fmla="*/ 495300 w 666750"/>
                <a:gd name="connsiteY2" fmla="*/ 393808 h 1298683"/>
                <a:gd name="connsiteX3" fmla="*/ 666750 w 666750"/>
                <a:gd name="connsiteY3" fmla="*/ 1298683 h 129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1298683">
                  <a:moveTo>
                    <a:pt x="0" y="41383"/>
                  </a:moveTo>
                  <a:cubicBezTo>
                    <a:pt x="125412" y="7251"/>
                    <a:pt x="250825" y="-26880"/>
                    <a:pt x="333375" y="31858"/>
                  </a:cubicBezTo>
                  <a:cubicBezTo>
                    <a:pt x="415925" y="90596"/>
                    <a:pt x="439738" y="182671"/>
                    <a:pt x="495300" y="393808"/>
                  </a:cubicBezTo>
                  <a:cubicBezTo>
                    <a:pt x="550862" y="604945"/>
                    <a:pt x="608806" y="951814"/>
                    <a:pt x="666750" y="129868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16" name="フリーフォーム 1758">
            <a:extLst>
              <a:ext uri="{FF2B5EF4-FFF2-40B4-BE49-F238E27FC236}">
                <a16:creationId xmlns:a16="http://schemas.microsoft.com/office/drawing/2014/main" id="{79C3D632-B687-2B8E-DD49-183EDB8D08A7}"/>
              </a:ext>
            </a:extLst>
          </p:cNvPr>
          <p:cNvSpPr/>
          <p:nvPr/>
        </p:nvSpPr>
        <p:spPr>
          <a:xfrm>
            <a:off x="7734941" y="1675517"/>
            <a:ext cx="537498" cy="93028"/>
          </a:xfrm>
          <a:custGeom>
            <a:avLst/>
            <a:gdLst>
              <a:gd name="connsiteX0" fmla="*/ 495300 w 495300"/>
              <a:gd name="connsiteY0" fmla="*/ 85725 h 85725"/>
              <a:gd name="connsiteX1" fmla="*/ 247650 w 495300"/>
              <a:gd name="connsiteY1" fmla="*/ 66675 h 85725"/>
              <a:gd name="connsiteX2" fmla="*/ 0 w 4953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85725">
                <a:moveTo>
                  <a:pt x="495300" y="85725"/>
                </a:moveTo>
                <a:cubicBezTo>
                  <a:pt x="412750" y="83343"/>
                  <a:pt x="330200" y="80962"/>
                  <a:pt x="247650" y="66675"/>
                </a:cubicBezTo>
                <a:cubicBezTo>
                  <a:pt x="165100" y="52388"/>
                  <a:pt x="82550" y="26194"/>
                  <a:pt x="0" y="0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17" name="フリーフォーム 1759">
            <a:extLst>
              <a:ext uri="{FF2B5EF4-FFF2-40B4-BE49-F238E27FC236}">
                <a16:creationId xmlns:a16="http://schemas.microsoft.com/office/drawing/2014/main" id="{2322799C-E3CA-AC55-4A18-A0ECCDC75A17}"/>
              </a:ext>
            </a:extLst>
          </p:cNvPr>
          <p:cNvSpPr/>
          <p:nvPr/>
        </p:nvSpPr>
        <p:spPr>
          <a:xfrm>
            <a:off x="8169073" y="1592824"/>
            <a:ext cx="237740" cy="93029"/>
          </a:xfrm>
          <a:custGeom>
            <a:avLst/>
            <a:gdLst>
              <a:gd name="connsiteX0" fmla="*/ 133350 w 133350"/>
              <a:gd name="connsiteY0" fmla="*/ 57150 h 57150"/>
              <a:gd name="connsiteX1" fmla="*/ 38100 w 133350"/>
              <a:gd name="connsiteY1" fmla="*/ 28575 h 57150"/>
              <a:gd name="connsiteX2" fmla="*/ 0 w 133350"/>
              <a:gd name="connsiteY2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50" h="57150">
                <a:moveTo>
                  <a:pt x="133350" y="57150"/>
                </a:moveTo>
                <a:cubicBezTo>
                  <a:pt x="96837" y="47625"/>
                  <a:pt x="60325" y="38100"/>
                  <a:pt x="38100" y="28575"/>
                </a:cubicBezTo>
                <a:cubicBezTo>
                  <a:pt x="15875" y="19050"/>
                  <a:pt x="7937" y="9525"/>
                  <a:pt x="0" y="0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18" name="Oval 1460">
            <a:extLst>
              <a:ext uri="{FF2B5EF4-FFF2-40B4-BE49-F238E27FC236}">
                <a16:creationId xmlns:a16="http://schemas.microsoft.com/office/drawing/2014/main" id="{146ED014-FC50-1E3E-6AFB-4A5AD91A2E48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8688797" y="2321138"/>
            <a:ext cx="56351" cy="117025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  <a:cs typeface="+mn-cs"/>
            </a:endParaRPr>
          </a:p>
        </p:txBody>
      </p:sp>
      <p:sp>
        <p:nvSpPr>
          <p:cNvPr id="6919" name="フリーフォーム 1761">
            <a:extLst>
              <a:ext uri="{FF2B5EF4-FFF2-40B4-BE49-F238E27FC236}">
                <a16:creationId xmlns:a16="http://schemas.microsoft.com/office/drawing/2014/main" id="{E65CE442-C986-2598-02B1-209B2829DF40}"/>
              </a:ext>
            </a:extLst>
          </p:cNvPr>
          <p:cNvSpPr/>
          <p:nvPr/>
        </p:nvSpPr>
        <p:spPr>
          <a:xfrm>
            <a:off x="7807296" y="1871910"/>
            <a:ext cx="413460" cy="196394"/>
          </a:xfrm>
          <a:custGeom>
            <a:avLst/>
            <a:gdLst>
              <a:gd name="connsiteX0" fmla="*/ 381000 w 381000"/>
              <a:gd name="connsiteY0" fmla="*/ 0 h 180975"/>
              <a:gd name="connsiteX1" fmla="*/ 114300 w 381000"/>
              <a:gd name="connsiteY1" fmla="*/ 104775 h 180975"/>
              <a:gd name="connsiteX2" fmla="*/ 0 w 381000"/>
              <a:gd name="connsiteY2" fmla="*/ 180975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180975">
                <a:moveTo>
                  <a:pt x="381000" y="0"/>
                </a:moveTo>
                <a:cubicBezTo>
                  <a:pt x="279400" y="37306"/>
                  <a:pt x="177800" y="74613"/>
                  <a:pt x="114300" y="104775"/>
                </a:cubicBezTo>
                <a:cubicBezTo>
                  <a:pt x="50800" y="134937"/>
                  <a:pt x="25400" y="157956"/>
                  <a:pt x="0" y="180975"/>
                </a:cubicBez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20" name="フリーフォーム 1762">
            <a:extLst>
              <a:ext uri="{FF2B5EF4-FFF2-40B4-BE49-F238E27FC236}">
                <a16:creationId xmlns:a16="http://schemas.microsoft.com/office/drawing/2014/main" id="{48E36B67-EE41-E518-8633-432B0AFF15F9}"/>
              </a:ext>
            </a:extLst>
          </p:cNvPr>
          <p:cNvSpPr/>
          <p:nvPr/>
        </p:nvSpPr>
        <p:spPr>
          <a:xfrm>
            <a:off x="7980631" y="2595064"/>
            <a:ext cx="754564" cy="45719"/>
          </a:xfrm>
          <a:custGeom>
            <a:avLst/>
            <a:gdLst>
              <a:gd name="connsiteX0" fmla="*/ 0 w 695325"/>
              <a:gd name="connsiteY0" fmla="*/ 0 h 95250"/>
              <a:gd name="connsiteX1" fmla="*/ 381000 w 695325"/>
              <a:gd name="connsiteY1" fmla="*/ 95250 h 95250"/>
              <a:gd name="connsiteX2" fmla="*/ 695325 w 695325"/>
              <a:gd name="connsiteY2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5325" h="95250">
                <a:moveTo>
                  <a:pt x="0" y="0"/>
                </a:moveTo>
                <a:cubicBezTo>
                  <a:pt x="132556" y="47625"/>
                  <a:pt x="265113" y="95250"/>
                  <a:pt x="381000" y="95250"/>
                </a:cubicBezTo>
                <a:cubicBezTo>
                  <a:pt x="496887" y="95250"/>
                  <a:pt x="596106" y="47625"/>
                  <a:pt x="695325" y="0"/>
                </a:cubicBezTo>
              </a:path>
            </a:pathLst>
          </a:custGeom>
          <a:noFill/>
          <a:ln>
            <a:solidFill>
              <a:srgbClr val="FF3F3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21" name="フリーフォーム 1763">
            <a:extLst>
              <a:ext uri="{FF2B5EF4-FFF2-40B4-BE49-F238E27FC236}">
                <a16:creationId xmlns:a16="http://schemas.microsoft.com/office/drawing/2014/main" id="{91D126EC-B79F-CD56-3889-1377D1F76B31}"/>
              </a:ext>
            </a:extLst>
          </p:cNvPr>
          <p:cNvSpPr/>
          <p:nvPr/>
        </p:nvSpPr>
        <p:spPr>
          <a:xfrm>
            <a:off x="7612970" y="2306043"/>
            <a:ext cx="49614" cy="196394"/>
          </a:xfrm>
          <a:custGeom>
            <a:avLst/>
            <a:gdLst>
              <a:gd name="connsiteX0" fmla="*/ 0 w 19050"/>
              <a:gd name="connsiteY0" fmla="*/ 0 h 133350"/>
              <a:gd name="connsiteX1" fmla="*/ 19050 w 19050"/>
              <a:gd name="connsiteY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133350">
                <a:moveTo>
                  <a:pt x="0" y="0"/>
                </a:moveTo>
                <a:lnTo>
                  <a:pt x="19050" y="133350"/>
                </a:ln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22" name="フリーフォーム 1764">
            <a:extLst>
              <a:ext uri="{FF2B5EF4-FFF2-40B4-BE49-F238E27FC236}">
                <a16:creationId xmlns:a16="http://schemas.microsoft.com/office/drawing/2014/main" id="{56884658-CB4D-D552-F82A-F0F845B66901}"/>
              </a:ext>
            </a:extLst>
          </p:cNvPr>
          <p:cNvSpPr/>
          <p:nvPr/>
        </p:nvSpPr>
        <p:spPr>
          <a:xfrm>
            <a:off x="7726672" y="2285370"/>
            <a:ext cx="49614" cy="196394"/>
          </a:xfrm>
          <a:custGeom>
            <a:avLst/>
            <a:gdLst>
              <a:gd name="connsiteX0" fmla="*/ 0 w 19050"/>
              <a:gd name="connsiteY0" fmla="*/ 0 h 133350"/>
              <a:gd name="connsiteX1" fmla="*/ 19050 w 19050"/>
              <a:gd name="connsiteY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133350">
                <a:moveTo>
                  <a:pt x="0" y="0"/>
                </a:moveTo>
                <a:lnTo>
                  <a:pt x="19050" y="133350"/>
                </a:lnTo>
              </a:path>
            </a:pathLst>
          </a:custGeom>
          <a:noFill/>
          <a:ln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23" name="グループ化 6922">
            <a:extLst>
              <a:ext uri="{FF2B5EF4-FFF2-40B4-BE49-F238E27FC236}">
                <a16:creationId xmlns:a16="http://schemas.microsoft.com/office/drawing/2014/main" id="{CEC56E42-A9F9-93FA-ABD2-9D5723B87D35}"/>
              </a:ext>
            </a:extLst>
          </p:cNvPr>
          <p:cNvGrpSpPr/>
          <p:nvPr/>
        </p:nvGrpSpPr>
        <p:grpSpPr>
          <a:xfrm rot="5400000" flipH="1">
            <a:off x="6310834" y="2266900"/>
            <a:ext cx="144556" cy="202478"/>
            <a:chOff x="6123431" y="3377237"/>
            <a:chExt cx="358716" cy="502449"/>
          </a:xfrm>
        </p:grpSpPr>
        <p:sp>
          <p:nvSpPr>
            <p:cNvPr id="6924" name="フリーフォーム 1767">
              <a:extLst>
                <a:ext uri="{FF2B5EF4-FFF2-40B4-BE49-F238E27FC236}">
                  <a16:creationId xmlns:a16="http://schemas.microsoft.com/office/drawing/2014/main" id="{2F7A742B-8D2F-9139-0D71-D374C9F9BF7E}"/>
                </a:ext>
              </a:extLst>
            </p:cNvPr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25" name="フリーフォーム 1768">
              <a:extLst>
                <a:ext uri="{FF2B5EF4-FFF2-40B4-BE49-F238E27FC236}">
                  <a16:creationId xmlns:a16="http://schemas.microsoft.com/office/drawing/2014/main" id="{2809180F-037D-6821-4CF8-B40657099628}"/>
                </a:ext>
              </a:extLst>
            </p:cNvPr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26" name="フリーフォーム 1769">
              <a:extLst>
                <a:ext uri="{FF2B5EF4-FFF2-40B4-BE49-F238E27FC236}">
                  <a16:creationId xmlns:a16="http://schemas.microsoft.com/office/drawing/2014/main" id="{EE07AFE3-AD5C-D6CD-4A6D-EE984B26BB63}"/>
                </a:ext>
              </a:extLst>
            </p:cNvPr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27" name="フリーフォーム 1770">
              <a:extLst>
                <a:ext uri="{FF2B5EF4-FFF2-40B4-BE49-F238E27FC236}">
                  <a16:creationId xmlns:a16="http://schemas.microsoft.com/office/drawing/2014/main" id="{9ABF2810-7D62-1F4D-B2E7-76D6914E716D}"/>
                </a:ext>
              </a:extLst>
            </p:cNvPr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28" name="グループ化 6927">
            <a:extLst>
              <a:ext uri="{FF2B5EF4-FFF2-40B4-BE49-F238E27FC236}">
                <a16:creationId xmlns:a16="http://schemas.microsoft.com/office/drawing/2014/main" id="{06789D7F-E975-5710-ACF9-3117C3161A01}"/>
              </a:ext>
            </a:extLst>
          </p:cNvPr>
          <p:cNvGrpSpPr/>
          <p:nvPr/>
        </p:nvGrpSpPr>
        <p:grpSpPr>
          <a:xfrm rot="5400000" flipH="1">
            <a:off x="7592559" y="1998152"/>
            <a:ext cx="144556" cy="202478"/>
            <a:chOff x="6123431" y="3377237"/>
            <a:chExt cx="358716" cy="502449"/>
          </a:xfrm>
        </p:grpSpPr>
        <p:sp>
          <p:nvSpPr>
            <p:cNvPr id="6929" name="フリーフォーム 1772">
              <a:extLst>
                <a:ext uri="{FF2B5EF4-FFF2-40B4-BE49-F238E27FC236}">
                  <a16:creationId xmlns:a16="http://schemas.microsoft.com/office/drawing/2014/main" id="{6C55525A-031A-32EF-8E30-DD2175C728E3}"/>
                </a:ext>
              </a:extLst>
            </p:cNvPr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0" name="フリーフォーム 1773">
              <a:extLst>
                <a:ext uri="{FF2B5EF4-FFF2-40B4-BE49-F238E27FC236}">
                  <a16:creationId xmlns:a16="http://schemas.microsoft.com/office/drawing/2014/main" id="{8063023D-6542-3C20-BDA4-C3D31F771CED}"/>
                </a:ext>
              </a:extLst>
            </p:cNvPr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1" name="フリーフォーム 1774">
              <a:extLst>
                <a:ext uri="{FF2B5EF4-FFF2-40B4-BE49-F238E27FC236}">
                  <a16:creationId xmlns:a16="http://schemas.microsoft.com/office/drawing/2014/main" id="{3D03A439-33D8-C00A-5615-BAFAF76C6279}"/>
                </a:ext>
              </a:extLst>
            </p:cNvPr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2" name="フリーフォーム 1775">
              <a:extLst>
                <a:ext uri="{FF2B5EF4-FFF2-40B4-BE49-F238E27FC236}">
                  <a16:creationId xmlns:a16="http://schemas.microsoft.com/office/drawing/2014/main" id="{518B165D-38F0-E00F-FB25-216363C2F846}"/>
                </a:ext>
              </a:extLst>
            </p:cNvPr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33" name="グループ化 6932">
            <a:extLst>
              <a:ext uri="{FF2B5EF4-FFF2-40B4-BE49-F238E27FC236}">
                <a16:creationId xmlns:a16="http://schemas.microsoft.com/office/drawing/2014/main" id="{484B6479-4B22-A7AA-CF48-2EE245662F7D}"/>
              </a:ext>
            </a:extLst>
          </p:cNvPr>
          <p:cNvGrpSpPr/>
          <p:nvPr/>
        </p:nvGrpSpPr>
        <p:grpSpPr>
          <a:xfrm rot="5400000" flipH="1">
            <a:off x="7778616" y="2597669"/>
            <a:ext cx="144556" cy="202478"/>
            <a:chOff x="6123431" y="3377237"/>
            <a:chExt cx="358716" cy="502449"/>
          </a:xfrm>
        </p:grpSpPr>
        <p:sp>
          <p:nvSpPr>
            <p:cNvPr id="6934" name="フリーフォーム 1777">
              <a:extLst>
                <a:ext uri="{FF2B5EF4-FFF2-40B4-BE49-F238E27FC236}">
                  <a16:creationId xmlns:a16="http://schemas.microsoft.com/office/drawing/2014/main" id="{47A7F168-2A06-6231-04EF-D44825780FB0}"/>
                </a:ext>
              </a:extLst>
            </p:cNvPr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5" name="フリーフォーム 1778">
              <a:extLst>
                <a:ext uri="{FF2B5EF4-FFF2-40B4-BE49-F238E27FC236}">
                  <a16:creationId xmlns:a16="http://schemas.microsoft.com/office/drawing/2014/main" id="{B2FE13C2-D28A-6173-0D72-69B00D547048}"/>
                </a:ext>
              </a:extLst>
            </p:cNvPr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6" name="フリーフォーム 1779">
              <a:extLst>
                <a:ext uri="{FF2B5EF4-FFF2-40B4-BE49-F238E27FC236}">
                  <a16:creationId xmlns:a16="http://schemas.microsoft.com/office/drawing/2014/main" id="{572A29D4-BC20-FB45-570F-C868AB6E11BE}"/>
                </a:ext>
              </a:extLst>
            </p:cNvPr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37" name="フリーフォーム 1780">
              <a:extLst>
                <a:ext uri="{FF2B5EF4-FFF2-40B4-BE49-F238E27FC236}">
                  <a16:creationId xmlns:a16="http://schemas.microsoft.com/office/drawing/2014/main" id="{F48AE08E-3853-6B75-415B-71600B7F6911}"/>
                </a:ext>
              </a:extLst>
            </p:cNvPr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38" name="円/楕円 1781">
            <a:extLst>
              <a:ext uri="{FF2B5EF4-FFF2-40B4-BE49-F238E27FC236}">
                <a16:creationId xmlns:a16="http://schemas.microsoft.com/office/drawing/2014/main" id="{2D901DF5-4FDF-F400-B265-4009AD96DB79}"/>
              </a:ext>
            </a:extLst>
          </p:cNvPr>
          <p:cNvSpPr/>
          <p:nvPr/>
        </p:nvSpPr>
        <p:spPr>
          <a:xfrm>
            <a:off x="6802173" y="1980472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39" name="円/楕円 1782">
            <a:extLst>
              <a:ext uri="{FF2B5EF4-FFF2-40B4-BE49-F238E27FC236}">
                <a16:creationId xmlns:a16="http://schemas.microsoft.com/office/drawing/2014/main" id="{AB626E9D-B817-0CC1-29B7-5F2CB2A70370}"/>
              </a:ext>
            </a:extLst>
          </p:cNvPr>
          <p:cNvSpPr/>
          <p:nvPr/>
        </p:nvSpPr>
        <p:spPr>
          <a:xfrm>
            <a:off x="6688472" y="2011483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40" name="円/楕円 1783">
            <a:extLst>
              <a:ext uri="{FF2B5EF4-FFF2-40B4-BE49-F238E27FC236}">
                <a16:creationId xmlns:a16="http://schemas.microsoft.com/office/drawing/2014/main" id="{A78727D6-A38C-970E-470D-B418CAC363D3}"/>
              </a:ext>
            </a:extLst>
          </p:cNvPr>
          <p:cNvSpPr/>
          <p:nvPr/>
        </p:nvSpPr>
        <p:spPr>
          <a:xfrm>
            <a:off x="6822846" y="1887444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41" name="グループ化 6940">
            <a:extLst>
              <a:ext uri="{FF2B5EF4-FFF2-40B4-BE49-F238E27FC236}">
                <a16:creationId xmlns:a16="http://schemas.microsoft.com/office/drawing/2014/main" id="{EC63222F-CC39-52E4-13D3-357F26A374C8}"/>
              </a:ext>
            </a:extLst>
          </p:cNvPr>
          <p:cNvGrpSpPr/>
          <p:nvPr/>
        </p:nvGrpSpPr>
        <p:grpSpPr>
          <a:xfrm rot="10800000">
            <a:off x="7344332" y="1503028"/>
            <a:ext cx="348942" cy="315706"/>
            <a:chOff x="11456794" y="3619081"/>
            <a:chExt cx="299865" cy="271305"/>
          </a:xfrm>
        </p:grpSpPr>
        <p:sp>
          <p:nvSpPr>
            <p:cNvPr id="6942" name="円/楕円 1785">
              <a:extLst>
                <a:ext uri="{FF2B5EF4-FFF2-40B4-BE49-F238E27FC236}">
                  <a16:creationId xmlns:a16="http://schemas.microsoft.com/office/drawing/2014/main" id="{5F6A42EE-BC5A-9254-ECDB-CB8FB4DC7AC9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43" name="円/楕円 1786">
              <a:extLst>
                <a:ext uri="{FF2B5EF4-FFF2-40B4-BE49-F238E27FC236}">
                  <a16:creationId xmlns:a16="http://schemas.microsoft.com/office/drawing/2014/main" id="{E553E978-F5A5-A132-912E-856278A2094C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44" name="円/楕円 1787">
            <a:extLst>
              <a:ext uri="{FF2B5EF4-FFF2-40B4-BE49-F238E27FC236}">
                <a16:creationId xmlns:a16="http://schemas.microsoft.com/office/drawing/2014/main" id="{C9A0A8EE-A73A-BDED-95A8-52AF4392FDDF}"/>
              </a:ext>
            </a:extLst>
          </p:cNvPr>
          <p:cNvSpPr/>
          <p:nvPr/>
        </p:nvSpPr>
        <p:spPr>
          <a:xfrm>
            <a:off x="7556737" y="1679655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45" name="円/楕円 1788">
            <a:extLst>
              <a:ext uri="{FF2B5EF4-FFF2-40B4-BE49-F238E27FC236}">
                <a16:creationId xmlns:a16="http://schemas.microsoft.com/office/drawing/2014/main" id="{386874A2-2294-E081-6151-8BB3A12CBC41}"/>
              </a:ext>
            </a:extLst>
          </p:cNvPr>
          <p:cNvSpPr/>
          <p:nvPr/>
        </p:nvSpPr>
        <p:spPr>
          <a:xfrm>
            <a:off x="7443035" y="1710665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46" name="円/楕円 1789">
            <a:extLst>
              <a:ext uri="{FF2B5EF4-FFF2-40B4-BE49-F238E27FC236}">
                <a16:creationId xmlns:a16="http://schemas.microsoft.com/office/drawing/2014/main" id="{0E2EEB6C-04C2-E788-54DD-CB8B84599C9A}"/>
              </a:ext>
            </a:extLst>
          </p:cNvPr>
          <p:cNvSpPr/>
          <p:nvPr/>
        </p:nvSpPr>
        <p:spPr>
          <a:xfrm>
            <a:off x="7577410" y="1586627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47" name="グループ化 6946">
            <a:extLst>
              <a:ext uri="{FF2B5EF4-FFF2-40B4-BE49-F238E27FC236}">
                <a16:creationId xmlns:a16="http://schemas.microsoft.com/office/drawing/2014/main" id="{B847AD63-89AB-8BED-6C0F-2756681C4503}"/>
              </a:ext>
            </a:extLst>
          </p:cNvPr>
          <p:cNvGrpSpPr/>
          <p:nvPr/>
        </p:nvGrpSpPr>
        <p:grpSpPr>
          <a:xfrm rot="10800000">
            <a:off x="7085921" y="1772836"/>
            <a:ext cx="348942" cy="315706"/>
            <a:chOff x="11456794" y="3619081"/>
            <a:chExt cx="299865" cy="271305"/>
          </a:xfrm>
        </p:grpSpPr>
        <p:sp>
          <p:nvSpPr>
            <p:cNvPr id="6948" name="円/楕円 1791">
              <a:extLst>
                <a:ext uri="{FF2B5EF4-FFF2-40B4-BE49-F238E27FC236}">
                  <a16:creationId xmlns:a16="http://schemas.microsoft.com/office/drawing/2014/main" id="{E1DD412C-6ECE-1B74-66ED-33D0DB42135A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49" name="円/楕円 1792">
              <a:extLst>
                <a:ext uri="{FF2B5EF4-FFF2-40B4-BE49-F238E27FC236}">
                  <a16:creationId xmlns:a16="http://schemas.microsoft.com/office/drawing/2014/main" id="{BA460EA1-295E-F615-567F-C4F68FED29B4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50" name="円/楕円 1793">
            <a:extLst>
              <a:ext uri="{FF2B5EF4-FFF2-40B4-BE49-F238E27FC236}">
                <a16:creationId xmlns:a16="http://schemas.microsoft.com/office/drawing/2014/main" id="{3DFE79D3-59E0-7808-EDC0-5447D771A804}"/>
              </a:ext>
            </a:extLst>
          </p:cNvPr>
          <p:cNvSpPr/>
          <p:nvPr/>
        </p:nvSpPr>
        <p:spPr>
          <a:xfrm>
            <a:off x="7329334" y="1980472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51" name="円/楕円 1794">
            <a:extLst>
              <a:ext uri="{FF2B5EF4-FFF2-40B4-BE49-F238E27FC236}">
                <a16:creationId xmlns:a16="http://schemas.microsoft.com/office/drawing/2014/main" id="{09139156-4940-6BE0-6A8B-74D9ECCB51E4}"/>
              </a:ext>
            </a:extLst>
          </p:cNvPr>
          <p:cNvSpPr/>
          <p:nvPr/>
        </p:nvSpPr>
        <p:spPr>
          <a:xfrm>
            <a:off x="7215633" y="2011483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52" name="円/楕円 1795">
            <a:extLst>
              <a:ext uri="{FF2B5EF4-FFF2-40B4-BE49-F238E27FC236}">
                <a16:creationId xmlns:a16="http://schemas.microsoft.com/office/drawing/2014/main" id="{F1D72B3E-1DC1-EEC5-A54E-EC062F53A062}"/>
              </a:ext>
            </a:extLst>
          </p:cNvPr>
          <p:cNvSpPr/>
          <p:nvPr/>
        </p:nvSpPr>
        <p:spPr>
          <a:xfrm>
            <a:off x="7350007" y="1887444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53" name="グループ化 6952">
            <a:extLst>
              <a:ext uri="{FF2B5EF4-FFF2-40B4-BE49-F238E27FC236}">
                <a16:creationId xmlns:a16="http://schemas.microsoft.com/office/drawing/2014/main" id="{794CE198-63C9-305A-2656-0D84AB5473BB}"/>
              </a:ext>
            </a:extLst>
          </p:cNvPr>
          <p:cNvGrpSpPr/>
          <p:nvPr/>
        </p:nvGrpSpPr>
        <p:grpSpPr>
          <a:xfrm rot="10800000">
            <a:off x="7799139" y="1380049"/>
            <a:ext cx="348942" cy="315706"/>
            <a:chOff x="11456794" y="3619081"/>
            <a:chExt cx="299865" cy="271305"/>
          </a:xfrm>
        </p:grpSpPr>
        <p:sp>
          <p:nvSpPr>
            <p:cNvPr id="6954" name="円/楕円 1797">
              <a:extLst>
                <a:ext uri="{FF2B5EF4-FFF2-40B4-BE49-F238E27FC236}">
                  <a16:creationId xmlns:a16="http://schemas.microsoft.com/office/drawing/2014/main" id="{187327C2-0CF7-D963-73B7-18F652464693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55" name="円/楕円 1798">
              <a:extLst>
                <a:ext uri="{FF2B5EF4-FFF2-40B4-BE49-F238E27FC236}">
                  <a16:creationId xmlns:a16="http://schemas.microsoft.com/office/drawing/2014/main" id="{5196DD03-20EA-62ED-3570-762586A18CF7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6956" name="円/楕円 1799">
            <a:extLst>
              <a:ext uri="{FF2B5EF4-FFF2-40B4-BE49-F238E27FC236}">
                <a16:creationId xmlns:a16="http://schemas.microsoft.com/office/drawing/2014/main" id="{C8AB8CAC-FE50-F071-A0E8-C60662D85EBA}"/>
              </a:ext>
            </a:extLst>
          </p:cNvPr>
          <p:cNvSpPr/>
          <p:nvPr/>
        </p:nvSpPr>
        <p:spPr>
          <a:xfrm>
            <a:off x="8011542" y="1556676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57" name="円/楕円 1800">
            <a:extLst>
              <a:ext uri="{FF2B5EF4-FFF2-40B4-BE49-F238E27FC236}">
                <a16:creationId xmlns:a16="http://schemas.microsoft.com/office/drawing/2014/main" id="{BB4E4520-2772-6232-8118-72D7704C0FF8}"/>
              </a:ext>
            </a:extLst>
          </p:cNvPr>
          <p:cNvSpPr/>
          <p:nvPr/>
        </p:nvSpPr>
        <p:spPr>
          <a:xfrm>
            <a:off x="7897842" y="1587686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958" name="円/楕円 1801">
            <a:extLst>
              <a:ext uri="{FF2B5EF4-FFF2-40B4-BE49-F238E27FC236}">
                <a16:creationId xmlns:a16="http://schemas.microsoft.com/office/drawing/2014/main" id="{2DCCCB5F-C9F5-B8D9-55B9-EC8BA381210B}"/>
              </a:ext>
            </a:extLst>
          </p:cNvPr>
          <p:cNvSpPr/>
          <p:nvPr/>
        </p:nvSpPr>
        <p:spPr>
          <a:xfrm>
            <a:off x="8032216" y="1463648"/>
            <a:ext cx="69241" cy="76935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6959" name="グループ化 6958">
            <a:extLst>
              <a:ext uri="{FF2B5EF4-FFF2-40B4-BE49-F238E27FC236}">
                <a16:creationId xmlns:a16="http://schemas.microsoft.com/office/drawing/2014/main" id="{FA17B8BD-5A52-D3E8-6063-C3E81456D528}"/>
              </a:ext>
            </a:extLst>
          </p:cNvPr>
          <p:cNvGrpSpPr/>
          <p:nvPr/>
        </p:nvGrpSpPr>
        <p:grpSpPr>
          <a:xfrm rot="10800000">
            <a:off x="6930873" y="2155286"/>
            <a:ext cx="348942" cy="315706"/>
            <a:chOff x="11456794" y="3619081"/>
            <a:chExt cx="299865" cy="271305"/>
          </a:xfrm>
        </p:grpSpPr>
        <p:sp>
          <p:nvSpPr>
            <p:cNvPr id="6960" name="円/楕円 1803">
              <a:extLst>
                <a:ext uri="{FF2B5EF4-FFF2-40B4-BE49-F238E27FC236}">
                  <a16:creationId xmlns:a16="http://schemas.microsoft.com/office/drawing/2014/main" id="{19D60C45-08A6-98A0-4650-C9A25D594AA1}"/>
                </a:ext>
              </a:extLst>
            </p:cNvPr>
            <p:cNvSpPr/>
            <p:nvPr/>
          </p:nvSpPr>
          <p:spPr>
            <a:xfrm>
              <a:off x="11456794" y="3619081"/>
              <a:ext cx="299865" cy="271305"/>
            </a:xfrm>
            <a:prstGeom prst="ellipse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61" name="円/楕円 1804">
              <a:extLst>
                <a:ext uri="{FF2B5EF4-FFF2-40B4-BE49-F238E27FC236}">
                  <a16:creationId xmlns:a16="http://schemas.microsoft.com/office/drawing/2014/main" id="{4BC12F2C-CFDC-9A87-26AF-0B0C00C20540}"/>
                </a:ext>
              </a:extLst>
            </p:cNvPr>
            <p:cNvSpPr/>
            <p:nvPr/>
          </p:nvSpPr>
          <p:spPr>
            <a:xfrm>
              <a:off x="11557279" y="3699468"/>
              <a:ext cx="150725" cy="150725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62" name="グループ化 6961">
            <a:extLst>
              <a:ext uri="{FF2B5EF4-FFF2-40B4-BE49-F238E27FC236}">
                <a16:creationId xmlns:a16="http://schemas.microsoft.com/office/drawing/2014/main" id="{B775C9E7-48BF-B644-4DBB-581F0B72888E}"/>
              </a:ext>
            </a:extLst>
          </p:cNvPr>
          <p:cNvGrpSpPr/>
          <p:nvPr/>
        </p:nvGrpSpPr>
        <p:grpSpPr>
          <a:xfrm rot="5400000" flipH="1">
            <a:off x="7096407" y="2246228"/>
            <a:ext cx="144556" cy="202478"/>
            <a:chOff x="6123431" y="3377237"/>
            <a:chExt cx="358716" cy="502449"/>
          </a:xfrm>
        </p:grpSpPr>
        <p:sp>
          <p:nvSpPr>
            <p:cNvPr id="6963" name="フリーフォーム 1806">
              <a:extLst>
                <a:ext uri="{FF2B5EF4-FFF2-40B4-BE49-F238E27FC236}">
                  <a16:creationId xmlns:a16="http://schemas.microsoft.com/office/drawing/2014/main" id="{F10938E8-D2DE-8999-AADC-2B9E71FA2A3D}"/>
                </a:ext>
              </a:extLst>
            </p:cNvPr>
            <p:cNvSpPr/>
            <p:nvPr/>
          </p:nvSpPr>
          <p:spPr>
            <a:xfrm rot="13010507">
              <a:off x="6282787" y="3500426"/>
              <a:ext cx="142327" cy="379260"/>
            </a:xfrm>
            <a:custGeom>
              <a:avLst/>
              <a:gdLst>
                <a:gd name="connsiteX0" fmla="*/ 0 w 413468"/>
                <a:gd name="connsiteY0" fmla="*/ 0 h 318052"/>
                <a:gd name="connsiteX1" fmla="*/ 349858 w 413468"/>
                <a:gd name="connsiteY1" fmla="*/ 55659 h 318052"/>
                <a:gd name="connsiteX2" fmla="*/ 286247 w 413468"/>
                <a:gd name="connsiteY2" fmla="*/ 262393 h 318052"/>
                <a:gd name="connsiteX3" fmla="*/ 413468 w 413468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8" h="318052">
                  <a:moveTo>
                    <a:pt x="0" y="0"/>
                  </a:moveTo>
                  <a:cubicBezTo>
                    <a:pt x="151075" y="5963"/>
                    <a:pt x="302150" y="11927"/>
                    <a:pt x="349858" y="55659"/>
                  </a:cubicBezTo>
                  <a:cubicBezTo>
                    <a:pt x="397566" y="99391"/>
                    <a:pt x="275645" y="218661"/>
                    <a:pt x="286247" y="262393"/>
                  </a:cubicBezTo>
                  <a:cubicBezTo>
                    <a:pt x="296849" y="306125"/>
                    <a:pt x="355158" y="312088"/>
                    <a:pt x="413468" y="3180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64" name="フリーフォーム 1807">
              <a:extLst>
                <a:ext uri="{FF2B5EF4-FFF2-40B4-BE49-F238E27FC236}">
                  <a16:creationId xmlns:a16="http://schemas.microsoft.com/office/drawing/2014/main" id="{EF03B826-CC62-15DD-9B64-5EDD43ED19B9}"/>
                </a:ext>
              </a:extLst>
            </p:cNvPr>
            <p:cNvSpPr/>
            <p:nvPr/>
          </p:nvSpPr>
          <p:spPr>
            <a:xfrm rot="538984">
              <a:off x="6123431" y="3377237"/>
              <a:ext cx="234558" cy="259295"/>
            </a:xfrm>
            <a:custGeom>
              <a:avLst/>
              <a:gdLst>
                <a:gd name="connsiteX0" fmla="*/ 738554 w 738554"/>
                <a:gd name="connsiteY0" fmla="*/ 0 h 612311"/>
                <a:gd name="connsiteX1" fmla="*/ 553916 w 738554"/>
                <a:gd name="connsiteY1" fmla="*/ 149469 h 612311"/>
                <a:gd name="connsiteX2" fmla="*/ 492370 w 738554"/>
                <a:gd name="connsiteY2" fmla="*/ 369277 h 612311"/>
                <a:gd name="connsiteX3" fmla="*/ 439616 w 738554"/>
                <a:gd name="connsiteY3" fmla="*/ 536331 h 612311"/>
                <a:gd name="connsiteX4" fmla="*/ 290147 w 738554"/>
                <a:gd name="connsiteY4" fmla="*/ 606669 h 612311"/>
                <a:gd name="connsiteX5" fmla="*/ 140677 w 738554"/>
                <a:gd name="connsiteY5" fmla="*/ 589084 h 612311"/>
                <a:gd name="connsiteX6" fmla="*/ 0 w 738554"/>
                <a:gd name="connsiteY6" fmla="*/ 439615 h 61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554" h="612311">
                  <a:moveTo>
                    <a:pt x="738554" y="0"/>
                  </a:moveTo>
                  <a:cubicBezTo>
                    <a:pt x="666750" y="43961"/>
                    <a:pt x="594947" y="87923"/>
                    <a:pt x="553916" y="149469"/>
                  </a:cubicBezTo>
                  <a:cubicBezTo>
                    <a:pt x="512885" y="211015"/>
                    <a:pt x="511420" y="304800"/>
                    <a:pt x="492370" y="369277"/>
                  </a:cubicBezTo>
                  <a:cubicBezTo>
                    <a:pt x="473320" y="433754"/>
                    <a:pt x="473320" y="496766"/>
                    <a:pt x="439616" y="536331"/>
                  </a:cubicBezTo>
                  <a:cubicBezTo>
                    <a:pt x="405912" y="575896"/>
                    <a:pt x="339970" y="597877"/>
                    <a:pt x="290147" y="606669"/>
                  </a:cubicBezTo>
                  <a:cubicBezTo>
                    <a:pt x="240324" y="615461"/>
                    <a:pt x="189035" y="616926"/>
                    <a:pt x="140677" y="589084"/>
                  </a:cubicBezTo>
                  <a:cubicBezTo>
                    <a:pt x="92319" y="561242"/>
                    <a:pt x="46159" y="500428"/>
                    <a:pt x="0" y="43961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65" name="フリーフォーム 1808">
              <a:extLst>
                <a:ext uri="{FF2B5EF4-FFF2-40B4-BE49-F238E27FC236}">
                  <a16:creationId xmlns:a16="http://schemas.microsoft.com/office/drawing/2014/main" id="{C7EAD9A3-EDD9-E32A-0085-88A5E4BFB272}"/>
                </a:ext>
              </a:extLst>
            </p:cNvPr>
            <p:cNvSpPr/>
            <p:nvPr/>
          </p:nvSpPr>
          <p:spPr>
            <a:xfrm>
              <a:off x="6279121" y="3502492"/>
              <a:ext cx="203026" cy="324842"/>
            </a:xfrm>
            <a:custGeom>
              <a:avLst/>
              <a:gdLst>
                <a:gd name="connsiteX0" fmla="*/ 217994 w 217994"/>
                <a:gd name="connsiteY0" fmla="*/ 0 h 348792"/>
                <a:gd name="connsiteX1" fmla="*/ 142580 w 217994"/>
                <a:gd name="connsiteY1" fmla="*/ 150829 h 348792"/>
                <a:gd name="connsiteX2" fmla="*/ 29458 w 217994"/>
                <a:gd name="connsiteY2" fmla="*/ 263951 h 348792"/>
                <a:gd name="connsiteX3" fmla="*/ 1178 w 217994"/>
                <a:gd name="connsiteY3" fmla="*/ 320512 h 348792"/>
                <a:gd name="connsiteX4" fmla="*/ 57738 w 217994"/>
                <a:gd name="connsiteY4" fmla="*/ 348792 h 3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4" h="348792">
                  <a:moveTo>
                    <a:pt x="217994" y="0"/>
                  </a:moveTo>
                  <a:cubicBezTo>
                    <a:pt x="195998" y="53418"/>
                    <a:pt x="174003" y="106837"/>
                    <a:pt x="142580" y="150829"/>
                  </a:cubicBezTo>
                  <a:cubicBezTo>
                    <a:pt x="111157" y="194821"/>
                    <a:pt x="53025" y="235671"/>
                    <a:pt x="29458" y="263951"/>
                  </a:cubicBezTo>
                  <a:cubicBezTo>
                    <a:pt x="5891" y="292231"/>
                    <a:pt x="-3535" y="306372"/>
                    <a:pt x="1178" y="320512"/>
                  </a:cubicBezTo>
                  <a:cubicBezTo>
                    <a:pt x="5891" y="334652"/>
                    <a:pt x="31814" y="341722"/>
                    <a:pt x="57738" y="34879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66" name="フリーフォーム 1809">
              <a:extLst>
                <a:ext uri="{FF2B5EF4-FFF2-40B4-BE49-F238E27FC236}">
                  <a16:creationId xmlns:a16="http://schemas.microsoft.com/office/drawing/2014/main" id="{B806F01D-BDAB-CFFA-CCCC-98CBF8F78B56}"/>
                </a:ext>
              </a:extLst>
            </p:cNvPr>
            <p:cNvSpPr/>
            <p:nvPr/>
          </p:nvSpPr>
          <p:spPr>
            <a:xfrm>
              <a:off x="6139745" y="3441036"/>
              <a:ext cx="280945" cy="184504"/>
            </a:xfrm>
            <a:custGeom>
              <a:avLst/>
              <a:gdLst>
                <a:gd name="connsiteX0" fmla="*/ 301658 w 301658"/>
                <a:gd name="connsiteY0" fmla="*/ 0 h 198107"/>
                <a:gd name="connsiteX1" fmla="*/ 207390 w 301658"/>
                <a:gd name="connsiteY1" fmla="*/ 84841 h 198107"/>
                <a:gd name="connsiteX2" fmla="*/ 207390 w 301658"/>
                <a:gd name="connsiteY2" fmla="*/ 197963 h 198107"/>
                <a:gd name="connsiteX3" fmla="*/ 0 w 301658"/>
                <a:gd name="connsiteY3" fmla="*/ 103695 h 1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58" h="198107">
                  <a:moveTo>
                    <a:pt x="301658" y="0"/>
                  </a:moveTo>
                  <a:cubicBezTo>
                    <a:pt x="262379" y="25923"/>
                    <a:pt x="223101" y="51847"/>
                    <a:pt x="207390" y="84841"/>
                  </a:cubicBezTo>
                  <a:cubicBezTo>
                    <a:pt x="191679" y="117835"/>
                    <a:pt x="241955" y="194821"/>
                    <a:pt x="207390" y="197963"/>
                  </a:cubicBezTo>
                  <a:cubicBezTo>
                    <a:pt x="172825" y="201105"/>
                    <a:pt x="86412" y="152400"/>
                    <a:pt x="0" y="103695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6967" name="グループ化 6966">
            <a:extLst>
              <a:ext uri="{FF2B5EF4-FFF2-40B4-BE49-F238E27FC236}">
                <a16:creationId xmlns:a16="http://schemas.microsoft.com/office/drawing/2014/main" id="{42B31A2B-FFE0-077B-9669-BEF2B4A63EE1}"/>
              </a:ext>
            </a:extLst>
          </p:cNvPr>
          <p:cNvGrpSpPr/>
          <p:nvPr/>
        </p:nvGrpSpPr>
        <p:grpSpPr>
          <a:xfrm>
            <a:off x="6146688" y="962698"/>
            <a:ext cx="333318" cy="399572"/>
            <a:chOff x="6641634" y="3215560"/>
            <a:chExt cx="744209" cy="783578"/>
          </a:xfrm>
        </p:grpSpPr>
        <p:grpSp>
          <p:nvGrpSpPr>
            <p:cNvPr id="6968" name="グループ化 600">
              <a:extLst>
                <a:ext uri="{FF2B5EF4-FFF2-40B4-BE49-F238E27FC236}">
                  <a16:creationId xmlns:a16="http://schemas.microsoft.com/office/drawing/2014/main" id="{C825A371-8015-8921-D20B-4A51BFF562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41634" y="3215560"/>
              <a:ext cx="744209" cy="783578"/>
              <a:chOff x="1285858" y="592139"/>
              <a:chExt cx="2021327" cy="2028841"/>
            </a:xfrm>
            <a:solidFill>
              <a:srgbClr val="33CC33"/>
            </a:solidFill>
          </p:grpSpPr>
          <p:grpSp>
            <p:nvGrpSpPr>
              <p:cNvPr id="6971" name="Group 3">
                <a:extLst>
                  <a:ext uri="{FF2B5EF4-FFF2-40B4-BE49-F238E27FC236}">
                    <a16:creationId xmlns:a16="http://schemas.microsoft.com/office/drawing/2014/main" id="{F24B2250-05F5-4C23-BB39-A12717190B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4988" y="1560691"/>
                <a:ext cx="413590" cy="1060289"/>
                <a:chOff x="4469" y="3094"/>
                <a:chExt cx="275" cy="705"/>
              </a:xfrm>
              <a:grpFill/>
            </p:grpSpPr>
            <p:sp>
              <p:nvSpPr>
                <p:cNvPr id="6992" name="Line 4">
                  <a:extLst>
                    <a:ext uri="{FF2B5EF4-FFF2-40B4-BE49-F238E27FC236}">
                      <a16:creationId xmlns:a16="http://schemas.microsoft.com/office/drawing/2014/main" id="{079C0600-6D10-B43F-BEB0-66292AB3B5EE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3" name="Line 5">
                  <a:extLst>
                    <a:ext uri="{FF2B5EF4-FFF2-40B4-BE49-F238E27FC236}">
                      <a16:creationId xmlns:a16="http://schemas.microsoft.com/office/drawing/2014/main" id="{2E978F3B-77D8-34C5-7C38-E3536B247410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grp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4" name="Line 6">
                  <a:extLst>
                    <a:ext uri="{FF2B5EF4-FFF2-40B4-BE49-F238E27FC236}">
                      <a16:creationId xmlns:a16="http://schemas.microsoft.com/office/drawing/2014/main" id="{CA07AF3A-AA61-8B7E-061C-21418B77B3D6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5" name="AutoShape 7">
                  <a:extLst>
                    <a:ext uri="{FF2B5EF4-FFF2-40B4-BE49-F238E27FC236}">
                      <a16:creationId xmlns:a16="http://schemas.microsoft.com/office/drawing/2014/main" id="{D0CC99E1-9C05-1853-865B-AC50C15CDCD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6" name="Line 8">
                  <a:extLst>
                    <a:ext uri="{FF2B5EF4-FFF2-40B4-BE49-F238E27FC236}">
                      <a16:creationId xmlns:a16="http://schemas.microsoft.com/office/drawing/2014/main" id="{02035E52-D775-77AA-EB82-BF0A5846291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grpFill/>
                <a:ln w="6350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7" name="AutoShape 9">
                  <a:extLst>
                    <a:ext uri="{FF2B5EF4-FFF2-40B4-BE49-F238E27FC236}">
                      <a16:creationId xmlns:a16="http://schemas.microsoft.com/office/drawing/2014/main" id="{3EEE4C32-EFF6-A924-840E-1EB1348539F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8" name="AutoShape 10">
                  <a:extLst>
                    <a:ext uri="{FF2B5EF4-FFF2-40B4-BE49-F238E27FC236}">
                      <a16:creationId xmlns:a16="http://schemas.microsoft.com/office/drawing/2014/main" id="{EED20578-5772-F0B1-BF40-67758C86BEC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6999" name="AutoShape 11">
                  <a:extLst>
                    <a:ext uri="{FF2B5EF4-FFF2-40B4-BE49-F238E27FC236}">
                      <a16:creationId xmlns:a16="http://schemas.microsoft.com/office/drawing/2014/main" id="{2D97E405-168F-5850-D8D3-8BB51E0D3DD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p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6972" name="Line 12">
                <a:extLst>
                  <a:ext uri="{FF2B5EF4-FFF2-40B4-BE49-F238E27FC236}">
                    <a16:creationId xmlns:a16="http://schemas.microsoft.com/office/drawing/2014/main" id="{1363B8DF-86A3-6AF6-5877-BAB3D89A5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941722" y="735015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3" name="Line 13">
                <a:extLst>
                  <a:ext uri="{FF2B5EF4-FFF2-40B4-BE49-F238E27FC236}">
                    <a16:creationId xmlns:a16="http://schemas.microsoft.com/office/drawing/2014/main" id="{FD033A2B-E1FC-2637-DD59-DCBA44914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756734" y="592139"/>
                <a:ext cx="0" cy="111142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4" name="AutoShape 14">
                <a:extLst>
                  <a:ext uri="{FF2B5EF4-FFF2-40B4-BE49-F238E27FC236}">
                    <a16:creationId xmlns:a16="http://schemas.microsoft.com/office/drawing/2014/main" id="{F89A85A5-BD38-3B20-E4CF-3EE859769E8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80" y="977151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5" name="AutoShape 15">
                <a:extLst>
                  <a:ext uri="{FF2B5EF4-FFF2-40B4-BE49-F238E27FC236}">
                    <a16:creationId xmlns:a16="http://schemas.microsoft.com/office/drawing/2014/main" id="{416C3CD0-6A68-E19C-9FAD-A9078D57651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87" y="831270"/>
                <a:ext cx="466227" cy="228605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6" name="AutoShape 16">
                <a:extLst>
                  <a:ext uri="{FF2B5EF4-FFF2-40B4-BE49-F238E27FC236}">
                    <a16:creationId xmlns:a16="http://schemas.microsoft.com/office/drawing/2014/main" id="{64EE79D9-F141-94B8-414D-44944177B30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3071815" y="889171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7" name="AutoShape 17">
                <a:extLst>
                  <a:ext uri="{FF2B5EF4-FFF2-40B4-BE49-F238E27FC236}">
                    <a16:creationId xmlns:a16="http://schemas.microsoft.com/office/drawing/2014/main" id="{CC59038A-8DD1-73FD-7C6D-DFD57224303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2898859" y="746295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8" name="AutoShape 18">
                <a:extLst>
                  <a:ext uri="{FF2B5EF4-FFF2-40B4-BE49-F238E27FC236}">
                    <a16:creationId xmlns:a16="http://schemas.microsoft.com/office/drawing/2014/main" id="{CA40FB88-D725-C679-F7F6-DB61BF09614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345398" y="1248618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79" name="AutoShape 19">
                <a:extLst>
                  <a:ext uri="{FF2B5EF4-FFF2-40B4-BE49-F238E27FC236}">
                    <a16:creationId xmlns:a16="http://schemas.microsoft.com/office/drawing/2014/main" id="{B9B85E7B-CF6E-E4BC-F66C-67376466712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769069">
                <a:off x="2380743" y="1327574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0" name="AutoShape 20">
                <a:extLst>
                  <a:ext uri="{FF2B5EF4-FFF2-40B4-BE49-F238E27FC236}">
                    <a16:creationId xmlns:a16="http://schemas.microsoft.com/office/drawing/2014/main" id="{83CCEA98-B4E4-F9A6-F0EB-9AA67A755BB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800000" flipH="1">
                <a:off x="2516100" y="1410292"/>
                <a:ext cx="464723" cy="227100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1" name="AutoShape 21">
                <a:extLst>
                  <a:ext uri="{FF2B5EF4-FFF2-40B4-BE49-F238E27FC236}">
                    <a16:creationId xmlns:a16="http://schemas.microsoft.com/office/drawing/2014/main" id="{FE076BB2-DDDF-49DC-F87C-6D650C1A419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769069">
                <a:off x="2547680" y="1488499"/>
                <a:ext cx="234616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2" name="Line 22">
                <a:extLst>
                  <a:ext uri="{FF2B5EF4-FFF2-40B4-BE49-F238E27FC236}">
                    <a16:creationId xmlns:a16="http://schemas.microsoft.com/office/drawing/2014/main" id="{33FE6070-DB64-371A-8833-F800BEF76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669367" y="718470"/>
                <a:ext cx="0" cy="1149024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3" name="Line 23">
                <a:extLst>
                  <a:ext uri="{FF2B5EF4-FFF2-40B4-BE49-F238E27FC236}">
                    <a16:creationId xmlns:a16="http://schemas.microsoft.com/office/drawing/2014/main" id="{80E02358-2221-3C47-59F6-989F58D8FA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833299" y="596649"/>
                <a:ext cx="0" cy="1111427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4" name="AutoShape 24">
                <a:extLst>
                  <a:ext uri="{FF2B5EF4-FFF2-40B4-BE49-F238E27FC236}">
                    <a16:creationId xmlns:a16="http://schemas.microsoft.com/office/drawing/2014/main" id="{C4B0366C-FDC8-B9ED-C77D-CBB2D4EDCD5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3000000">
                <a:off x="1239985" y="971889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5" name="AutoShape 25">
                <a:extLst>
                  <a:ext uri="{FF2B5EF4-FFF2-40B4-BE49-F238E27FC236}">
                    <a16:creationId xmlns:a16="http://schemas.microsoft.com/office/drawing/2014/main" id="{78C4F1B1-ABB1-AFE0-2E17-A717BA3B380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3000000">
                <a:off x="1426477" y="826007"/>
                <a:ext cx="466227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6" name="AutoShape 26">
                <a:extLst>
                  <a:ext uri="{FF2B5EF4-FFF2-40B4-BE49-F238E27FC236}">
                    <a16:creationId xmlns:a16="http://schemas.microsoft.com/office/drawing/2014/main" id="{2DFDF5D2-C6D6-5270-3376-34062622886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285106" y="884660"/>
                <a:ext cx="236121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7" name="AutoShape 27">
                <a:extLst>
                  <a:ext uri="{FF2B5EF4-FFF2-40B4-BE49-F238E27FC236}">
                    <a16:creationId xmlns:a16="http://schemas.microsoft.com/office/drawing/2014/main" id="{74C90678-D191-3621-ADB8-16E1E1B0299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630931" flipH="1">
                <a:off x="1458058" y="741784"/>
                <a:ext cx="236124" cy="234617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8" name="AutoShape 28">
                <a:extLst>
                  <a:ext uri="{FF2B5EF4-FFF2-40B4-BE49-F238E27FC236}">
                    <a16:creationId xmlns:a16="http://schemas.microsoft.com/office/drawing/2014/main" id="{3F085653-7883-C4B1-0080-3C9A6B94569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800000">
                <a:off x="1781410" y="1244105"/>
                <a:ext cx="466226" cy="230106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89" name="AutoShape 29">
                <a:extLst>
                  <a:ext uri="{FF2B5EF4-FFF2-40B4-BE49-F238E27FC236}">
                    <a16:creationId xmlns:a16="http://schemas.microsoft.com/office/drawing/2014/main" id="{534FB140-94DD-7BAC-5512-E8737042808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9" y="132306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90" name="AutoShape 30">
                <a:extLst>
                  <a:ext uri="{FF2B5EF4-FFF2-40B4-BE49-F238E27FC236}">
                    <a16:creationId xmlns:a16="http://schemas.microsoft.com/office/drawing/2014/main" id="{05A6F980-120A-8B8D-7800-EE89914795B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800000">
                <a:off x="1612964" y="1405030"/>
                <a:ext cx="464722" cy="228604"/>
              </a:xfrm>
              <a:prstGeom prst="flowChartConnector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6991" name="AutoShape 31">
                <a:extLst>
                  <a:ext uri="{FF2B5EF4-FFF2-40B4-BE49-F238E27FC236}">
                    <a16:creationId xmlns:a16="http://schemas.microsoft.com/office/drawing/2014/main" id="{F3FEB13A-1EFD-6000-E113-4A1DDAD6F5F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2" y="1483985"/>
                <a:ext cx="234616" cy="234616"/>
              </a:xfrm>
              <a:prstGeom prst="moon">
                <a:avLst>
                  <a:gd name="adj" fmla="val 31306"/>
                </a:avLst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6969" name="爆発 1 1813">
              <a:extLst>
                <a:ext uri="{FF2B5EF4-FFF2-40B4-BE49-F238E27FC236}">
                  <a16:creationId xmlns:a16="http://schemas.microsoft.com/office/drawing/2014/main" id="{09A03615-326B-3292-3BA6-BAB7DC43B26F}"/>
                </a:ext>
              </a:extLst>
            </p:cNvPr>
            <p:cNvSpPr/>
            <p:nvPr/>
          </p:nvSpPr>
          <p:spPr>
            <a:xfrm>
              <a:off x="667931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970" name="爆発 1 1814">
              <a:extLst>
                <a:ext uri="{FF2B5EF4-FFF2-40B4-BE49-F238E27FC236}">
                  <a16:creationId xmlns:a16="http://schemas.microsoft.com/office/drawing/2014/main" id="{DAFF1AE1-3E31-137B-482F-879EF8088BC2}"/>
                </a:ext>
              </a:extLst>
            </p:cNvPr>
            <p:cNvSpPr/>
            <p:nvPr/>
          </p:nvSpPr>
          <p:spPr>
            <a:xfrm>
              <a:off x="7075555" y="3642923"/>
              <a:ext cx="274320" cy="264160"/>
            </a:xfrm>
            <a:prstGeom prst="irregularSeal1">
              <a:avLst/>
            </a:prstGeom>
            <a:solidFill>
              <a:srgbClr val="CC00FF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</p:grpSp>
      <p:grpSp>
        <p:nvGrpSpPr>
          <p:cNvPr id="7000" name="グループ化 6999">
            <a:extLst>
              <a:ext uri="{FF2B5EF4-FFF2-40B4-BE49-F238E27FC236}">
                <a16:creationId xmlns:a16="http://schemas.microsoft.com/office/drawing/2014/main" id="{12E4D174-4EE1-4D2B-52DC-4495C8438D3F}"/>
              </a:ext>
            </a:extLst>
          </p:cNvPr>
          <p:cNvGrpSpPr/>
          <p:nvPr/>
        </p:nvGrpSpPr>
        <p:grpSpPr>
          <a:xfrm rot="10800000" flipV="1">
            <a:off x="6166963" y="1696417"/>
            <a:ext cx="368938" cy="383342"/>
            <a:chOff x="5390035" y="1210409"/>
            <a:chExt cx="1555733" cy="1637895"/>
          </a:xfrm>
        </p:grpSpPr>
        <p:grpSp>
          <p:nvGrpSpPr>
            <p:cNvPr id="7001" name="グループ化 600">
              <a:extLst>
                <a:ext uri="{FF2B5EF4-FFF2-40B4-BE49-F238E27FC236}">
                  <a16:creationId xmlns:a16="http://schemas.microsoft.com/office/drawing/2014/main" id="{37C85426-CD1C-666F-AD2D-9B94728388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23334" y="1210409"/>
              <a:ext cx="1322434" cy="1637895"/>
              <a:chOff x="1669361" y="592139"/>
              <a:chExt cx="1637809" cy="2028838"/>
            </a:xfrm>
          </p:grpSpPr>
          <p:grpSp>
            <p:nvGrpSpPr>
              <p:cNvPr id="7007" name="Group 3">
                <a:extLst>
                  <a:ext uri="{FF2B5EF4-FFF2-40B4-BE49-F238E27FC236}">
                    <a16:creationId xmlns:a16="http://schemas.microsoft.com/office/drawing/2014/main" id="{AF8BE8E2-928F-7886-EBE3-D2F33CCD79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4981" y="1560688"/>
                <a:ext cx="413588" cy="1060289"/>
                <a:chOff x="4469" y="3094"/>
                <a:chExt cx="275" cy="705"/>
              </a:xfrm>
            </p:grpSpPr>
            <p:sp>
              <p:nvSpPr>
                <p:cNvPr id="7022" name="Line 4">
                  <a:extLst>
                    <a:ext uri="{FF2B5EF4-FFF2-40B4-BE49-F238E27FC236}">
                      <a16:creationId xmlns:a16="http://schemas.microsoft.com/office/drawing/2014/main" id="{BF4AFCA6-9CD6-3F67-0268-C322DDF6C53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36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3" name="Line 5">
                  <a:extLst>
                    <a:ext uri="{FF2B5EF4-FFF2-40B4-BE49-F238E27FC236}">
                      <a16:creationId xmlns:a16="http://schemas.microsoft.com/office/drawing/2014/main" id="{6597DCA5-8C45-8953-0FF5-1BC5E44515C6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40" y="3184"/>
                  <a:ext cx="130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4" name="Line 6">
                  <a:extLst>
                    <a:ext uri="{FF2B5EF4-FFF2-40B4-BE49-F238E27FC236}">
                      <a16:creationId xmlns:a16="http://schemas.microsoft.com/office/drawing/2014/main" id="{CF515414-FC72-C930-E69B-8ECFE15936D9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70" y="3096"/>
                  <a:ext cx="2" cy="703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5" name="AutoShape 7">
                  <a:extLst>
                    <a:ext uri="{FF2B5EF4-FFF2-40B4-BE49-F238E27FC236}">
                      <a16:creationId xmlns:a16="http://schemas.microsoft.com/office/drawing/2014/main" id="{05AD2450-F24E-E473-CAE3-7FE2F9ED463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16766">
                  <a:off x="4620" y="3229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6" name="Line 8">
                  <a:extLst>
                    <a:ext uri="{FF2B5EF4-FFF2-40B4-BE49-F238E27FC236}">
                      <a16:creationId xmlns:a16="http://schemas.microsoft.com/office/drawing/2014/main" id="{5E05C232-299A-A0FA-4488-FD74C4B4646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34" y="3094"/>
                  <a:ext cx="0" cy="705"/>
                </a:xfrm>
                <a:prstGeom prst="line">
                  <a:avLst/>
                </a:prstGeom>
                <a:noFill/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7" name="AutoShape 9">
                  <a:extLst>
                    <a:ext uri="{FF2B5EF4-FFF2-40B4-BE49-F238E27FC236}">
                      <a16:creationId xmlns:a16="http://schemas.microsoft.com/office/drawing/2014/main" id="{3D72D3D6-AC24-14AE-A566-02A3ECB18F8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766" flipH="1">
                  <a:off x="4470" y="3227"/>
                  <a:ext cx="116" cy="289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8" name="AutoShape 10">
                  <a:extLst>
                    <a:ext uri="{FF2B5EF4-FFF2-40B4-BE49-F238E27FC236}">
                      <a16:creationId xmlns:a16="http://schemas.microsoft.com/office/drawing/2014/main" id="{256EA6C6-F3B0-4EDE-1B81-D7AE615DFDA0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469" y="3536"/>
                  <a:ext cx="136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29" name="AutoShape 11">
                  <a:extLst>
                    <a:ext uri="{FF2B5EF4-FFF2-40B4-BE49-F238E27FC236}">
                      <a16:creationId xmlns:a16="http://schemas.microsoft.com/office/drawing/2014/main" id="{EA611948-66E4-8B6F-C44E-6B060316CB9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07" y="3536"/>
                  <a:ext cx="137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000000"/>
                    </a:gs>
                    <a:gs pos="50000">
                      <a:srgbClr val="FF9900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7008" name="Line 12">
                <a:extLst>
                  <a:ext uri="{FF2B5EF4-FFF2-40B4-BE49-F238E27FC236}">
                    <a16:creationId xmlns:a16="http://schemas.microsoft.com/office/drawing/2014/main" id="{CF296E65-45D5-33A2-FB56-63864A8D7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941709" y="735014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09" name="Line 13">
                <a:extLst>
                  <a:ext uri="{FF2B5EF4-FFF2-40B4-BE49-F238E27FC236}">
                    <a16:creationId xmlns:a16="http://schemas.microsoft.com/office/drawing/2014/main" id="{43F37164-432C-A7A9-B58F-B2EEAC1F12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400000">
                <a:off x="2756723" y="592139"/>
                <a:ext cx="0" cy="1111424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0" name="AutoShape 14">
                <a:extLst>
                  <a:ext uri="{FF2B5EF4-FFF2-40B4-BE49-F238E27FC236}">
                    <a16:creationId xmlns:a16="http://schemas.microsoft.com/office/drawing/2014/main" id="{82624527-A245-EFB2-01A7-80ACDD36BFD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87566" y="977152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1" name="AutoShape 15">
                <a:extLst>
                  <a:ext uri="{FF2B5EF4-FFF2-40B4-BE49-F238E27FC236}">
                    <a16:creationId xmlns:a16="http://schemas.microsoft.com/office/drawing/2014/main" id="{1AD8E943-27AD-52E5-E7A7-9C1932690B1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01076" y="831269"/>
                <a:ext cx="466227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2" name="AutoShape 16">
                <a:extLst>
                  <a:ext uri="{FF2B5EF4-FFF2-40B4-BE49-F238E27FC236}">
                    <a16:creationId xmlns:a16="http://schemas.microsoft.com/office/drawing/2014/main" id="{01157637-8629-1F14-58AB-DB997510606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3071801" y="889170"/>
                <a:ext cx="236122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3" name="AutoShape 17">
                <a:extLst>
                  <a:ext uri="{FF2B5EF4-FFF2-40B4-BE49-F238E27FC236}">
                    <a16:creationId xmlns:a16="http://schemas.microsoft.com/office/drawing/2014/main" id="{B03BDC2A-836D-383F-F796-392C9C546E1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7969069">
                <a:off x="2898846" y="746295"/>
                <a:ext cx="236121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4" name="AutoShape 19">
                <a:extLst>
                  <a:ext uri="{FF2B5EF4-FFF2-40B4-BE49-F238E27FC236}">
                    <a16:creationId xmlns:a16="http://schemas.microsoft.com/office/drawing/2014/main" id="{81F85AD9-0044-DFC9-DF32-E93E84E80DB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380733" y="1327574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5" name="AutoShape 21">
                <a:extLst>
                  <a:ext uri="{FF2B5EF4-FFF2-40B4-BE49-F238E27FC236}">
                    <a16:creationId xmlns:a16="http://schemas.microsoft.com/office/drawing/2014/main" id="{06C314EA-91AB-1024-FC02-CAAB961F928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2830931">
                <a:off x="2547672" y="1488498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6" name="Line 22">
                <a:extLst>
                  <a:ext uri="{FF2B5EF4-FFF2-40B4-BE49-F238E27FC236}">
                    <a16:creationId xmlns:a16="http://schemas.microsoft.com/office/drawing/2014/main" id="{124DC33C-FE48-F927-7B88-EB2FCFDCF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669361" y="718471"/>
                <a:ext cx="0" cy="1149023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7" name="Line 23">
                <a:extLst>
                  <a:ext uri="{FF2B5EF4-FFF2-40B4-BE49-F238E27FC236}">
                    <a16:creationId xmlns:a16="http://schemas.microsoft.com/office/drawing/2014/main" id="{892F0E26-5B7B-9D18-89D4-18214C5A5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200000" flipH="1">
                <a:off x="1833293" y="596650"/>
                <a:ext cx="0" cy="1111425"/>
              </a:xfrm>
              <a:prstGeom prst="line">
                <a:avLst/>
              </a:prstGeom>
              <a:noFill/>
              <a:ln w="44450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8" name="AutoShape 28">
                <a:extLst>
                  <a:ext uri="{FF2B5EF4-FFF2-40B4-BE49-F238E27FC236}">
                    <a16:creationId xmlns:a16="http://schemas.microsoft.com/office/drawing/2014/main" id="{4CB01448-76A4-89A9-8338-4704700A966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781406" y="1244104"/>
                <a:ext cx="466227" cy="230105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19" name="AutoShape 29">
                <a:extLst>
                  <a:ext uri="{FF2B5EF4-FFF2-40B4-BE49-F238E27FC236}">
                    <a16:creationId xmlns:a16="http://schemas.microsoft.com/office/drawing/2014/main" id="{D2757B9D-FFB1-CB06-709C-3A844D0AC36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979176" y="1323062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20" name="AutoShape 30">
                <a:extLst>
                  <a:ext uri="{FF2B5EF4-FFF2-40B4-BE49-F238E27FC236}">
                    <a16:creationId xmlns:a16="http://schemas.microsoft.com/office/drawing/2014/main" id="{22843308-9EDA-9CB1-E38F-8A9E4B2D907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7800000">
                <a:off x="1612963" y="1405028"/>
                <a:ext cx="464722" cy="228602"/>
              </a:xfrm>
              <a:prstGeom prst="flowChartConnector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21" name="AutoShape 31">
                <a:extLst>
                  <a:ext uri="{FF2B5EF4-FFF2-40B4-BE49-F238E27FC236}">
                    <a16:creationId xmlns:a16="http://schemas.microsoft.com/office/drawing/2014/main" id="{0FD4C442-E434-0595-9449-15FB1535B5B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2830931" flipH="1">
                <a:off x="1810733" y="1483985"/>
                <a:ext cx="234617" cy="234617"/>
              </a:xfrm>
              <a:prstGeom prst="moon">
                <a:avLst>
                  <a:gd name="adj" fmla="val 31306"/>
                </a:avLst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7002" name="AutoShape 28">
              <a:extLst>
                <a:ext uri="{FF2B5EF4-FFF2-40B4-BE49-F238E27FC236}">
                  <a16:creationId xmlns:a16="http://schemas.microsoft.com/office/drawing/2014/main" id="{A2E2607B-44CC-01EF-AEFB-1BA069E4F7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430746" y="1398852"/>
              <a:ext cx="376388" cy="185797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003" name="AutoShape 30">
              <a:extLst>
                <a:ext uri="{FF2B5EF4-FFF2-40B4-BE49-F238E27FC236}">
                  <a16:creationId xmlns:a16="http://schemas.microsoft.com/office/drawing/2014/main" id="{FF7FB01F-A07B-B54E-4CF9-8D181E6E6E3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5294739" y="1528767"/>
              <a:ext cx="375173" cy="184582"/>
            </a:xfrm>
            <a:prstGeom prst="flowChartConnector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7004" name="グループ化 7003">
              <a:extLst>
                <a:ext uri="{FF2B5EF4-FFF2-40B4-BE49-F238E27FC236}">
                  <a16:creationId xmlns:a16="http://schemas.microsoft.com/office/drawing/2014/main" id="{4B7D0CA0-C08A-0E9F-0BC9-9BCFC251EFDB}"/>
                </a:ext>
              </a:extLst>
            </p:cNvPr>
            <p:cNvGrpSpPr/>
            <p:nvPr/>
          </p:nvGrpSpPr>
          <p:grpSpPr>
            <a:xfrm>
              <a:off x="6296624" y="1613460"/>
              <a:ext cx="335163" cy="494159"/>
              <a:chOff x="2838396" y="3336845"/>
              <a:chExt cx="192879" cy="284378"/>
            </a:xfrm>
          </p:grpSpPr>
          <p:sp>
            <p:nvSpPr>
              <p:cNvPr id="7005" name="AutoShape 14">
                <a:extLst>
                  <a:ext uri="{FF2B5EF4-FFF2-40B4-BE49-F238E27FC236}">
                    <a16:creationId xmlns:a16="http://schemas.microsoft.com/office/drawing/2014/main" id="{E85B3E64-163F-B63B-66D9-303E03D6FF8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869862" y="3459810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06" name="AutoShape 15">
                <a:extLst>
                  <a:ext uri="{FF2B5EF4-FFF2-40B4-BE49-F238E27FC236}">
                    <a16:creationId xmlns:a16="http://schemas.microsoft.com/office/drawing/2014/main" id="{F71091BC-1CC5-9AAB-3CB7-208187F7683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8600000" flipH="1">
                <a:off x="2783206" y="3392035"/>
                <a:ext cx="216603" cy="106223"/>
              </a:xfrm>
              <a:prstGeom prst="flowChartConnector">
                <a:avLst/>
              </a:prstGeom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</p:grpSp>
      <p:sp>
        <p:nvSpPr>
          <p:cNvPr id="7030" name="テキスト ボックス 7029">
            <a:extLst>
              <a:ext uri="{FF2B5EF4-FFF2-40B4-BE49-F238E27FC236}">
                <a16:creationId xmlns:a16="http://schemas.microsoft.com/office/drawing/2014/main" id="{3CA11EA1-231E-67F2-60B3-F1211EB6BE6F}"/>
              </a:ext>
            </a:extLst>
          </p:cNvPr>
          <p:cNvSpPr txBox="1"/>
          <p:nvPr/>
        </p:nvSpPr>
        <p:spPr>
          <a:xfrm>
            <a:off x="6764802" y="2468677"/>
            <a:ext cx="1025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T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細胞</a:t>
            </a:r>
          </a:p>
        </p:txBody>
      </p:sp>
      <p:sp>
        <p:nvSpPr>
          <p:cNvPr id="7031" name="正方形/長方形 7030">
            <a:extLst>
              <a:ext uri="{FF2B5EF4-FFF2-40B4-BE49-F238E27FC236}">
                <a16:creationId xmlns:a16="http://schemas.microsoft.com/office/drawing/2014/main" id="{4B486D77-0A3E-F81E-B5F6-74D876FB3E22}"/>
              </a:ext>
            </a:extLst>
          </p:cNvPr>
          <p:cNvSpPr/>
          <p:nvPr/>
        </p:nvSpPr>
        <p:spPr>
          <a:xfrm>
            <a:off x="8127648" y="2772008"/>
            <a:ext cx="1042416" cy="21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032" name="テキスト ボックス 7031">
            <a:extLst>
              <a:ext uri="{FF2B5EF4-FFF2-40B4-BE49-F238E27FC236}">
                <a16:creationId xmlns:a16="http://schemas.microsoft.com/office/drawing/2014/main" id="{0828E449-B906-2618-72CB-ADFC4FBF5C96}"/>
              </a:ext>
            </a:extLst>
          </p:cNvPr>
          <p:cNvSpPr txBox="1"/>
          <p:nvPr/>
        </p:nvSpPr>
        <p:spPr>
          <a:xfrm>
            <a:off x="8226492" y="2754414"/>
            <a:ext cx="1107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がん細胞</a:t>
            </a:r>
          </a:p>
        </p:txBody>
      </p:sp>
      <p:sp>
        <p:nvSpPr>
          <p:cNvPr id="7033" name="Text Box 30">
            <a:extLst>
              <a:ext uri="{FF2B5EF4-FFF2-40B4-BE49-F238E27FC236}">
                <a16:creationId xmlns:a16="http://schemas.microsoft.com/office/drawing/2014/main" id="{8E40C90E-074C-ED9D-F8D7-7348A682B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720" y="5213841"/>
            <a:ext cx="3848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図．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抗体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DDS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と次世代がん創薬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7034" name="Text Box 30">
            <a:extLst>
              <a:ext uri="{FF2B5EF4-FFF2-40B4-BE49-F238E27FC236}">
                <a16:creationId xmlns:a16="http://schemas.microsoft.com/office/drawing/2014/main" id="{24AE20D8-4AE3-F192-8F81-AEBCF7F0F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500" y="3112435"/>
            <a:ext cx="6098263" cy="2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75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サメ抗体・免疫系、脳デリバリー、新しい</a:t>
            </a:r>
            <a:r>
              <a:rPr kumimoji="1" lang="en-US" altLang="ja-JP" sz="175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T</a:t>
            </a:r>
            <a:r>
              <a:rPr kumimoji="1" lang="ja-JP" altLang="en-US" sz="175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細胞制御法への挑戦</a:t>
            </a:r>
            <a:endParaRPr kumimoji="1" lang="en-US" altLang="ja-JP" sz="175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7035" name="Text Box 30">
            <a:extLst>
              <a:ext uri="{FF2B5EF4-FFF2-40B4-BE49-F238E27FC236}">
                <a16:creationId xmlns:a16="http://schemas.microsoft.com/office/drawing/2014/main" id="{C9878086-9AE7-914F-231A-E3FB64B17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2479" y="484633"/>
            <a:ext cx="5575584" cy="2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抗体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DDS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：　抗体・抗がん剤と免疫系細胞の時空間制御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7036" name="フリーフォーム 3809">
            <a:extLst>
              <a:ext uri="{FF2B5EF4-FFF2-40B4-BE49-F238E27FC236}">
                <a16:creationId xmlns:a16="http://schemas.microsoft.com/office/drawing/2014/main" id="{B70F8A0A-943E-9E8B-151B-B360F840283C}"/>
              </a:ext>
            </a:extLst>
          </p:cNvPr>
          <p:cNvSpPr/>
          <p:nvPr/>
        </p:nvSpPr>
        <p:spPr>
          <a:xfrm>
            <a:off x="7977583" y="2720032"/>
            <a:ext cx="754564" cy="59744"/>
          </a:xfrm>
          <a:custGeom>
            <a:avLst/>
            <a:gdLst>
              <a:gd name="connsiteX0" fmla="*/ 0 w 695325"/>
              <a:gd name="connsiteY0" fmla="*/ 0 h 95250"/>
              <a:gd name="connsiteX1" fmla="*/ 381000 w 695325"/>
              <a:gd name="connsiteY1" fmla="*/ 95250 h 95250"/>
              <a:gd name="connsiteX2" fmla="*/ 695325 w 695325"/>
              <a:gd name="connsiteY2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5325" h="95250">
                <a:moveTo>
                  <a:pt x="0" y="0"/>
                </a:moveTo>
                <a:cubicBezTo>
                  <a:pt x="132556" y="47625"/>
                  <a:pt x="265113" y="95250"/>
                  <a:pt x="381000" y="95250"/>
                </a:cubicBezTo>
                <a:cubicBezTo>
                  <a:pt x="496887" y="95250"/>
                  <a:pt x="596106" y="47625"/>
                  <a:pt x="695325" y="0"/>
                </a:cubicBezTo>
              </a:path>
            </a:pathLst>
          </a:custGeom>
          <a:noFill/>
          <a:ln>
            <a:solidFill>
              <a:srgbClr val="FF3F3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7037" name="グループ化 7036">
            <a:extLst>
              <a:ext uri="{FF2B5EF4-FFF2-40B4-BE49-F238E27FC236}">
                <a16:creationId xmlns:a16="http://schemas.microsoft.com/office/drawing/2014/main" id="{FECC3198-13B2-59C8-E4CF-F286A9E9E37A}"/>
              </a:ext>
            </a:extLst>
          </p:cNvPr>
          <p:cNvGrpSpPr/>
          <p:nvPr/>
        </p:nvGrpSpPr>
        <p:grpSpPr>
          <a:xfrm>
            <a:off x="3422591" y="3451250"/>
            <a:ext cx="5831390" cy="1936646"/>
            <a:chOff x="188738" y="3404476"/>
            <a:chExt cx="5831390" cy="1936646"/>
          </a:xfrm>
        </p:grpSpPr>
        <p:grpSp>
          <p:nvGrpSpPr>
            <p:cNvPr id="7038" name="グループ化 7037">
              <a:extLst>
                <a:ext uri="{FF2B5EF4-FFF2-40B4-BE49-F238E27FC236}">
                  <a16:creationId xmlns:a16="http://schemas.microsoft.com/office/drawing/2014/main" id="{6B617AA6-4847-3B1D-3F73-CCFF2406DCA8}"/>
                </a:ext>
              </a:extLst>
            </p:cNvPr>
            <p:cNvGrpSpPr/>
            <p:nvPr/>
          </p:nvGrpSpPr>
          <p:grpSpPr>
            <a:xfrm rot="4380540">
              <a:off x="2026179" y="4529397"/>
              <a:ext cx="416797" cy="530726"/>
              <a:chOff x="9180249" y="1678438"/>
              <a:chExt cx="1074444" cy="1368139"/>
            </a:xfrm>
          </p:grpSpPr>
          <p:grpSp>
            <p:nvGrpSpPr>
              <p:cNvPr id="7129" name="グループ化 89">
                <a:extLst>
                  <a:ext uri="{FF2B5EF4-FFF2-40B4-BE49-F238E27FC236}">
                    <a16:creationId xmlns:a16="http://schemas.microsoft.com/office/drawing/2014/main" id="{D0D2DA26-39FD-F0FC-A5CB-1E90E138EF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80249" y="1678438"/>
                <a:ext cx="1074444" cy="1093260"/>
                <a:chOff x="717623" y="3130550"/>
                <a:chExt cx="1026688" cy="1044680"/>
              </a:xfrm>
            </p:grpSpPr>
            <p:cxnSp>
              <p:nvCxnSpPr>
                <p:cNvPr id="7154" name="直線コネクタ 7153">
                  <a:extLst>
                    <a:ext uri="{FF2B5EF4-FFF2-40B4-BE49-F238E27FC236}">
                      <a16:creationId xmlns:a16="http://schemas.microsoft.com/office/drawing/2014/main" id="{3AC058B7-3A0B-AAA2-17FA-A6340491D57D}"/>
                    </a:ext>
                  </a:extLst>
                </p:cNvPr>
                <p:cNvCxnSpPr/>
                <p:nvPr/>
              </p:nvCxnSpPr>
              <p:spPr>
                <a:xfrm>
                  <a:off x="1143762" y="3598049"/>
                  <a:ext cx="174410" cy="539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5" name="直線コネクタ 7154">
                  <a:extLst>
                    <a:ext uri="{FF2B5EF4-FFF2-40B4-BE49-F238E27FC236}">
                      <a16:creationId xmlns:a16="http://schemas.microsoft.com/office/drawing/2014/main" id="{02BA04C6-F93A-2534-5E09-09E5AD632270}"/>
                    </a:ext>
                  </a:extLst>
                </p:cNvPr>
                <p:cNvCxnSpPr/>
                <p:nvPr/>
              </p:nvCxnSpPr>
              <p:spPr>
                <a:xfrm>
                  <a:off x="1149155" y="3653789"/>
                  <a:ext cx="172613" cy="719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6" name="直線コネクタ 7155">
                  <a:extLst>
                    <a:ext uri="{FF2B5EF4-FFF2-40B4-BE49-F238E27FC236}">
                      <a16:creationId xmlns:a16="http://schemas.microsoft.com/office/drawing/2014/main" id="{DBBC059C-6B8E-F7F5-A16B-B5F51CA51DDF}"/>
                    </a:ext>
                  </a:extLst>
                </p:cNvPr>
                <p:cNvCxnSpPr/>
                <p:nvPr/>
              </p:nvCxnSpPr>
              <p:spPr>
                <a:xfrm>
                  <a:off x="1404479" y="3443414"/>
                  <a:ext cx="104287" cy="95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7" name="直線コネクタ 7156">
                  <a:extLst>
                    <a:ext uri="{FF2B5EF4-FFF2-40B4-BE49-F238E27FC236}">
                      <a16:creationId xmlns:a16="http://schemas.microsoft.com/office/drawing/2014/main" id="{3D68E2C8-4FAC-1771-B1D8-240EB8E4298F}"/>
                    </a:ext>
                  </a:extLst>
                </p:cNvPr>
                <p:cNvCxnSpPr/>
                <p:nvPr/>
              </p:nvCxnSpPr>
              <p:spPr>
                <a:xfrm flipV="1">
                  <a:off x="962158" y="3434425"/>
                  <a:ext cx="109682" cy="9529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58" name="Group 29">
                  <a:extLst>
                    <a:ext uri="{FF2B5EF4-FFF2-40B4-BE49-F238E27FC236}">
                      <a16:creationId xmlns:a16="http://schemas.microsoft.com/office/drawing/2014/main" id="{BEDA49B0-618B-8E74-321F-7BBBE25FE40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17623" y="3130550"/>
                  <a:ext cx="1026688" cy="1044680"/>
                  <a:chOff x="2404" y="13353"/>
                  <a:chExt cx="991" cy="1130"/>
                </a:xfrm>
              </p:grpSpPr>
              <p:grpSp>
                <p:nvGrpSpPr>
                  <p:cNvPr id="7159" name="Group 30">
                    <a:extLst>
                      <a:ext uri="{FF2B5EF4-FFF2-40B4-BE49-F238E27FC236}">
                        <a16:creationId xmlns:a16="http://schemas.microsoft.com/office/drawing/2014/main" id="{81C39010-5CCB-31FB-2FAE-9B99D38E471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04" y="13353"/>
                    <a:ext cx="413" cy="1124"/>
                    <a:chOff x="4084" y="12386"/>
                    <a:chExt cx="312" cy="850"/>
                  </a:xfrm>
                </p:grpSpPr>
                <p:sp>
                  <p:nvSpPr>
                    <p:cNvPr id="7164" name="Line 31">
                      <a:extLst>
                        <a:ext uri="{FF2B5EF4-FFF2-40B4-BE49-F238E27FC236}">
                          <a16:creationId xmlns:a16="http://schemas.microsoft.com/office/drawing/2014/main" id="{DE94F316-7596-F014-2340-4E7E029AE91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31" y="12386"/>
                      <a:ext cx="264" cy="33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7165" name="Line 32">
                      <a:extLst>
                        <a:ext uri="{FF2B5EF4-FFF2-40B4-BE49-F238E27FC236}">
                          <a16:creationId xmlns:a16="http://schemas.microsoft.com/office/drawing/2014/main" id="{6EB125EB-FB9D-D82E-6F45-B4C2BE73B4E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84" y="12492"/>
                      <a:ext cx="247" cy="30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7166" name="Line 33">
                      <a:extLst>
                        <a:ext uri="{FF2B5EF4-FFF2-40B4-BE49-F238E27FC236}">
                          <a16:creationId xmlns:a16="http://schemas.microsoft.com/office/drawing/2014/main" id="{322C6618-19F2-B551-7FDB-B7B9586B686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5" y="12706"/>
                      <a:ext cx="1" cy="53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7160" name="Group 34">
                    <a:extLst>
                      <a:ext uri="{FF2B5EF4-FFF2-40B4-BE49-F238E27FC236}">
                        <a16:creationId xmlns:a16="http://schemas.microsoft.com/office/drawing/2014/main" id="{212F6D6F-B3AB-2881-069A-DAA4CB72605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flipH="1">
                    <a:off x="2982" y="13359"/>
                    <a:ext cx="413" cy="1124"/>
                    <a:chOff x="4084" y="12386"/>
                    <a:chExt cx="312" cy="850"/>
                  </a:xfrm>
                </p:grpSpPr>
                <p:sp>
                  <p:nvSpPr>
                    <p:cNvPr id="7161" name="Line 35">
                      <a:extLst>
                        <a:ext uri="{FF2B5EF4-FFF2-40B4-BE49-F238E27FC236}">
                          <a16:creationId xmlns:a16="http://schemas.microsoft.com/office/drawing/2014/main" id="{4EC08E58-FA22-9FD7-7C89-1CC2A182D2B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31" y="12386"/>
                      <a:ext cx="264" cy="33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7162" name="Line 36">
                      <a:extLst>
                        <a:ext uri="{FF2B5EF4-FFF2-40B4-BE49-F238E27FC236}">
                          <a16:creationId xmlns:a16="http://schemas.microsoft.com/office/drawing/2014/main" id="{643896D3-5395-1DA9-426D-03008296646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84" y="12492"/>
                      <a:ext cx="247" cy="30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7163" name="Line 37">
                      <a:extLst>
                        <a:ext uri="{FF2B5EF4-FFF2-40B4-BE49-F238E27FC236}">
                          <a16:creationId xmlns:a16="http://schemas.microsoft.com/office/drawing/2014/main" id="{D5A42630-9BC8-A5D8-7FB9-30ABDB3A4EB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5" y="12706"/>
                      <a:ext cx="1" cy="53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7130" name="グループ化 7129">
                <a:extLst>
                  <a:ext uri="{FF2B5EF4-FFF2-40B4-BE49-F238E27FC236}">
                    <a16:creationId xmlns:a16="http://schemas.microsoft.com/office/drawing/2014/main" id="{E84F5AC6-FB29-C527-A183-D8342F7CDD70}"/>
                  </a:ext>
                </a:extLst>
              </p:cNvPr>
              <p:cNvGrpSpPr/>
              <p:nvPr/>
            </p:nvGrpSpPr>
            <p:grpSpPr>
              <a:xfrm rot="5400000">
                <a:off x="8962506" y="2401356"/>
                <a:ext cx="725864" cy="197428"/>
                <a:chOff x="7636421" y="1129145"/>
                <a:chExt cx="4105307" cy="897082"/>
              </a:xfrm>
            </p:grpSpPr>
            <p:sp>
              <p:nvSpPr>
                <p:cNvPr id="7145" name="フリーフォーム 433">
                  <a:extLst>
                    <a:ext uri="{FF2B5EF4-FFF2-40B4-BE49-F238E27FC236}">
                      <a16:creationId xmlns:a16="http://schemas.microsoft.com/office/drawing/2014/main" id="{A0048277-F172-8DBE-D854-06011BB99096}"/>
                    </a:ext>
                  </a:extLst>
                </p:cNvPr>
                <p:cNvSpPr/>
                <p:nvPr/>
              </p:nvSpPr>
              <p:spPr>
                <a:xfrm>
                  <a:off x="8738755" y="1340427"/>
                  <a:ext cx="3002973" cy="415637"/>
                </a:xfrm>
                <a:custGeom>
                  <a:avLst/>
                  <a:gdLst>
                    <a:gd name="connsiteX0" fmla="*/ 2992582 w 3002973"/>
                    <a:gd name="connsiteY0" fmla="*/ 10391 h 384464"/>
                    <a:gd name="connsiteX1" fmla="*/ 10391 w 3002973"/>
                    <a:gd name="connsiteY1" fmla="*/ 10391 h 384464"/>
                    <a:gd name="connsiteX2" fmla="*/ 0 w 3002973"/>
                    <a:gd name="connsiteY2" fmla="*/ 0 h 384464"/>
                    <a:gd name="connsiteX3" fmla="*/ 10391 w 3002973"/>
                    <a:gd name="connsiteY3" fmla="*/ 384464 h 384464"/>
                    <a:gd name="connsiteX4" fmla="*/ 3002973 w 3002973"/>
                    <a:gd name="connsiteY4" fmla="*/ 374073 h 384464"/>
                    <a:gd name="connsiteX5" fmla="*/ 2992582 w 3002973"/>
                    <a:gd name="connsiteY5" fmla="*/ 10391 h 384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2973" h="384464">
                      <a:moveTo>
                        <a:pt x="2992582" y="10391"/>
                      </a:moveTo>
                      <a:lnTo>
                        <a:pt x="10391" y="10391"/>
                      </a:lnTo>
                      <a:lnTo>
                        <a:pt x="0" y="0"/>
                      </a:lnTo>
                      <a:lnTo>
                        <a:pt x="10391" y="384464"/>
                      </a:lnTo>
                      <a:lnTo>
                        <a:pt x="3002973" y="374073"/>
                      </a:lnTo>
                      <a:lnTo>
                        <a:pt x="2992582" y="1039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6" name="フリーフォーム 434">
                  <a:extLst>
                    <a:ext uri="{FF2B5EF4-FFF2-40B4-BE49-F238E27FC236}">
                      <a16:creationId xmlns:a16="http://schemas.microsoft.com/office/drawing/2014/main" id="{9570D6E1-8253-A4FF-25CF-C044AE56D426}"/>
                    </a:ext>
                  </a:extLst>
                </p:cNvPr>
                <p:cNvSpPr/>
                <p:nvPr/>
              </p:nvSpPr>
              <p:spPr>
                <a:xfrm>
                  <a:off x="7636421" y="1361209"/>
                  <a:ext cx="1112725" cy="394856"/>
                </a:xfrm>
                <a:custGeom>
                  <a:avLst/>
                  <a:gdLst>
                    <a:gd name="connsiteX0" fmla="*/ 1112725 w 1112725"/>
                    <a:gd name="connsiteY0" fmla="*/ 1341 h 429886"/>
                    <a:gd name="connsiteX1" fmla="*/ 686697 w 1112725"/>
                    <a:gd name="connsiteY1" fmla="*/ 32514 h 429886"/>
                    <a:gd name="connsiteX2" fmla="*/ 897 w 1112725"/>
                    <a:gd name="connsiteY2" fmla="*/ 219550 h 429886"/>
                    <a:gd name="connsiteX3" fmla="*/ 551615 w 1112725"/>
                    <a:gd name="connsiteY3" fmla="*/ 375414 h 429886"/>
                    <a:gd name="connsiteX4" fmla="*/ 998425 w 1112725"/>
                    <a:gd name="connsiteY4" fmla="*/ 427369 h 429886"/>
                    <a:gd name="connsiteX5" fmla="*/ 1102334 w 1112725"/>
                    <a:gd name="connsiteY5" fmla="*/ 416978 h 42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2725" h="429886">
                      <a:moveTo>
                        <a:pt x="1112725" y="1341"/>
                      </a:moveTo>
                      <a:cubicBezTo>
                        <a:pt x="992363" y="-1257"/>
                        <a:pt x="872002" y="-3854"/>
                        <a:pt x="686697" y="32514"/>
                      </a:cubicBezTo>
                      <a:cubicBezTo>
                        <a:pt x="501392" y="68882"/>
                        <a:pt x="23411" y="162400"/>
                        <a:pt x="897" y="219550"/>
                      </a:cubicBezTo>
                      <a:cubicBezTo>
                        <a:pt x="-21617" y="276700"/>
                        <a:pt x="385360" y="340778"/>
                        <a:pt x="551615" y="375414"/>
                      </a:cubicBezTo>
                      <a:cubicBezTo>
                        <a:pt x="717870" y="410051"/>
                        <a:pt x="906638" y="420442"/>
                        <a:pt x="998425" y="427369"/>
                      </a:cubicBezTo>
                      <a:cubicBezTo>
                        <a:pt x="1090211" y="434296"/>
                        <a:pt x="1096272" y="425637"/>
                        <a:pt x="1102334" y="416978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7" name="フリーフォーム 435">
                  <a:extLst>
                    <a:ext uri="{FF2B5EF4-FFF2-40B4-BE49-F238E27FC236}">
                      <a16:creationId xmlns:a16="http://schemas.microsoft.com/office/drawing/2014/main" id="{14A0B1B6-DF28-9F6F-EAF5-332D106CB210}"/>
                    </a:ext>
                  </a:extLst>
                </p:cNvPr>
                <p:cNvSpPr/>
                <p:nvPr/>
              </p:nvSpPr>
              <p:spPr>
                <a:xfrm>
                  <a:off x="11055927" y="1704109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8" name="フリーフォーム 436">
                  <a:extLst>
                    <a:ext uri="{FF2B5EF4-FFF2-40B4-BE49-F238E27FC236}">
                      <a16:creationId xmlns:a16="http://schemas.microsoft.com/office/drawing/2014/main" id="{1291F505-C027-98D2-EB8C-573EFDD01733}"/>
                    </a:ext>
                  </a:extLst>
                </p:cNvPr>
                <p:cNvSpPr/>
                <p:nvPr/>
              </p:nvSpPr>
              <p:spPr>
                <a:xfrm flipV="1">
                  <a:off x="11052463" y="1129145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9" name="正方形/長方形 7148">
                  <a:extLst>
                    <a:ext uri="{FF2B5EF4-FFF2-40B4-BE49-F238E27FC236}">
                      <a16:creationId xmlns:a16="http://schemas.microsoft.com/office/drawing/2014/main" id="{77FC7893-CAA7-25FC-EE63-53C79D02C451}"/>
                    </a:ext>
                  </a:extLst>
                </p:cNvPr>
                <p:cNvSpPr/>
                <p:nvPr/>
              </p:nvSpPr>
              <p:spPr>
                <a:xfrm>
                  <a:off x="11170227" y="1361209"/>
                  <a:ext cx="540327" cy="42602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50" name="正方形/長方形 7149">
                  <a:extLst>
                    <a:ext uri="{FF2B5EF4-FFF2-40B4-BE49-F238E27FC236}">
                      <a16:creationId xmlns:a16="http://schemas.microsoft.com/office/drawing/2014/main" id="{36D49EB6-0146-2A6E-9D31-0B4D385FE3EF}"/>
                    </a:ext>
                  </a:extLst>
                </p:cNvPr>
                <p:cNvSpPr/>
                <p:nvPr/>
              </p:nvSpPr>
              <p:spPr>
                <a:xfrm>
                  <a:off x="11097491" y="1548245"/>
                  <a:ext cx="623454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4171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51" name="正方形/長方形 7150">
                  <a:extLst>
                    <a:ext uri="{FF2B5EF4-FFF2-40B4-BE49-F238E27FC236}">
                      <a16:creationId xmlns:a16="http://schemas.microsoft.com/office/drawing/2014/main" id="{1BEE10E7-EF73-59BD-669B-6E9FCAA7F004}"/>
                    </a:ext>
                  </a:extLst>
                </p:cNvPr>
                <p:cNvSpPr/>
                <p:nvPr/>
              </p:nvSpPr>
              <p:spPr>
                <a:xfrm>
                  <a:off x="9081655" y="1361209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52" name="正方形/長方形 7151">
                  <a:extLst>
                    <a:ext uri="{FF2B5EF4-FFF2-40B4-BE49-F238E27FC236}">
                      <a16:creationId xmlns:a16="http://schemas.microsoft.com/office/drawing/2014/main" id="{0C31403A-0E9E-D19B-961C-D0AD8D80418F}"/>
                    </a:ext>
                  </a:extLst>
                </p:cNvPr>
                <p:cNvSpPr/>
                <p:nvPr/>
              </p:nvSpPr>
              <p:spPr>
                <a:xfrm>
                  <a:off x="8693728" y="1357746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cxnSp>
              <p:nvCxnSpPr>
                <p:cNvPr id="7153" name="直線コネクタ 7152">
                  <a:extLst>
                    <a:ext uri="{FF2B5EF4-FFF2-40B4-BE49-F238E27FC236}">
                      <a16:creationId xmlns:a16="http://schemas.microsoft.com/office/drawing/2014/main" id="{560D4889-1FC3-58D1-3E5C-D3DBE1F19319}"/>
                    </a:ext>
                  </a:extLst>
                </p:cNvPr>
                <p:cNvCxnSpPr>
                  <a:stCxn id="7146" idx="0"/>
                  <a:endCxn id="7145" idx="3"/>
                </p:cNvCxnSpPr>
                <p:nvPr/>
              </p:nvCxnSpPr>
              <p:spPr>
                <a:xfrm>
                  <a:off x="8749146" y="1362441"/>
                  <a:ext cx="0" cy="393623"/>
                </a:xfrm>
                <a:prstGeom prst="line">
                  <a:avLst/>
                </a:prstGeom>
                <a:ln w="19050">
                  <a:solidFill>
                    <a:srgbClr val="41719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31" name="グループ化 7130">
                <a:extLst>
                  <a:ext uri="{FF2B5EF4-FFF2-40B4-BE49-F238E27FC236}">
                    <a16:creationId xmlns:a16="http://schemas.microsoft.com/office/drawing/2014/main" id="{F4B4B0F7-299B-292A-5948-A1DC9602A7CF}"/>
                  </a:ext>
                </a:extLst>
              </p:cNvPr>
              <p:cNvGrpSpPr/>
              <p:nvPr/>
            </p:nvGrpSpPr>
            <p:grpSpPr>
              <a:xfrm rot="5400000">
                <a:off x="9696797" y="2397893"/>
                <a:ext cx="725864" cy="197428"/>
                <a:chOff x="7636421" y="1129145"/>
                <a:chExt cx="4105307" cy="897082"/>
              </a:xfrm>
            </p:grpSpPr>
            <p:sp>
              <p:nvSpPr>
                <p:cNvPr id="7136" name="フリーフォーム 443">
                  <a:extLst>
                    <a:ext uri="{FF2B5EF4-FFF2-40B4-BE49-F238E27FC236}">
                      <a16:creationId xmlns:a16="http://schemas.microsoft.com/office/drawing/2014/main" id="{7ECC2DC0-BDBA-4295-20CB-343E52E2273F}"/>
                    </a:ext>
                  </a:extLst>
                </p:cNvPr>
                <p:cNvSpPr/>
                <p:nvPr/>
              </p:nvSpPr>
              <p:spPr>
                <a:xfrm>
                  <a:off x="8738755" y="1340427"/>
                  <a:ext cx="3002973" cy="415637"/>
                </a:xfrm>
                <a:custGeom>
                  <a:avLst/>
                  <a:gdLst>
                    <a:gd name="connsiteX0" fmla="*/ 2992582 w 3002973"/>
                    <a:gd name="connsiteY0" fmla="*/ 10391 h 384464"/>
                    <a:gd name="connsiteX1" fmla="*/ 10391 w 3002973"/>
                    <a:gd name="connsiteY1" fmla="*/ 10391 h 384464"/>
                    <a:gd name="connsiteX2" fmla="*/ 0 w 3002973"/>
                    <a:gd name="connsiteY2" fmla="*/ 0 h 384464"/>
                    <a:gd name="connsiteX3" fmla="*/ 10391 w 3002973"/>
                    <a:gd name="connsiteY3" fmla="*/ 384464 h 384464"/>
                    <a:gd name="connsiteX4" fmla="*/ 3002973 w 3002973"/>
                    <a:gd name="connsiteY4" fmla="*/ 374073 h 384464"/>
                    <a:gd name="connsiteX5" fmla="*/ 2992582 w 3002973"/>
                    <a:gd name="connsiteY5" fmla="*/ 10391 h 384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2973" h="384464">
                      <a:moveTo>
                        <a:pt x="2992582" y="10391"/>
                      </a:moveTo>
                      <a:lnTo>
                        <a:pt x="10391" y="10391"/>
                      </a:lnTo>
                      <a:lnTo>
                        <a:pt x="0" y="0"/>
                      </a:lnTo>
                      <a:lnTo>
                        <a:pt x="10391" y="384464"/>
                      </a:lnTo>
                      <a:lnTo>
                        <a:pt x="3002973" y="374073"/>
                      </a:lnTo>
                      <a:lnTo>
                        <a:pt x="2992582" y="1039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37" name="フリーフォーム 444">
                  <a:extLst>
                    <a:ext uri="{FF2B5EF4-FFF2-40B4-BE49-F238E27FC236}">
                      <a16:creationId xmlns:a16="http://schemas.microsoft.com/office/drawing/2014/main" id="{EC47B33E-0656-53C7-12D1-41EC889F7B46}"/>
                    </a:ext>
                  </a:extLst>
                </p:cNvPr>
                <p:cNvSpPr/>
                <p:nvPr/>
              </p:nvSpPr>
              <p:spPr>
                <a:xfrm>
                  <a:off x="7636421" y="1361209"/>
                  <a:ext cx="1112725" cy="394856"/>
                </a:xfrm>
                <a:custGeom>
                  <a:avLst/>
                  <a:gdLst>
                    <a:gd name="connsiteX0" fmla="*/ 1112725 w 1112725"/>
                    <a:gd name="connsiteY0" fmla="*/ 1341 h 429886"/>
                    <a:gd name="connsiteX1" fmla="*/ 686697 w 1112725"/>
                    <a:gd name="connsiteY1" fmla="*/ 32514 h 429886"/>
                    <a:gd name="connsiteX2" fmla="*/ 897 w 1112725"/>
                    <a:gd name="connsiteY2" fmla="*/ 219550 h 429886"/>
                    <a:gd name="connsiteX3" fmla="*/ 551615 w 1112725"/>
                    <a:gd name="connsiteY3" fmla="*/ 375414 h 429886"/>
                    <a:gd name="connsiteX4" fmla="*/ 998425 w 1112725"/>
                    <a:gd name="connsiteY4" fmla="*/ 427369 h 429886"/>
                    <a:gd name="connsiteX5" fmla="*/ 1102334 w 1112725"/>
                    <a:gd name="connsiteY5" fmla="*/ 416978 h 42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2725" h="429886">
                      <a:moveTo>
                        <a:pt x="1112725" y="1341"/>
                      </a:moveTo>
                      <a:cubicBezTo>
                        <a:pt x="992363" y="-1257"/>
                        <a:pt x="872002" y="-3854"/>
                        <a:pt x="686697" y="32514"/>
                      </a:cubicBezTo>
                      <a:cubicBezTo>
                        <a:pt x="501392" y="68882"/>
                        <a:pt x="23411" y="162400"/>
                        <a:pt x="897" y="219550"/>
                      </a:cubicBezTo>
                      <a:cubicBezTo>
                        <a:pt x="-21617" y="276700"/>
                        <a:pt x="385360" y="340778"/>
                        <a:pt x="551615" y="375414"/>
                      </a:cubicBezTo>
                      <a:cubicBezTo>
                        <a:pt x="717870" y="410051"/>
                        <a:pt x="906638" y="420442"/>
                        <a:pt x="998425" y="427369"/>
                      </a:cubicBezTo>
                      <a:cubicBezTo>
                        <a:pt x="1090211" y="434296"/>
                        <a:pt x="1096272" y="425637"/>
                        <a:pt x="1102334" y="416978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38" name="フリーフォーム 445">
                  <a:extLst>
                    <a:ext uri="{FF2B5EF4-FFF2-40B4-BE49-F238E27FC236}">
                      <a16:creationId xmlns:a16="http://schemas.microsoft.com/office/drawing/2014/main" id="{85181091-73CA-3A50-8A85-951DAF6B8558}"/>
                    </a:ext>
                  </a:extLst>
                </p:cNvPr>
                <p:cNvSpPr/>
                <p:nvPr/>
              </p:nvSpPr>
              <p:spPr>
                <a:xfrm>
                  <a:off x="11055927" y="1704109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39" name="フリーフォーム 446">
                  <a:extLst>
                    <a:ext uri="{FF2B5EF4-FFF2-40B4-BE49-F238E27FC236}">
                      <a16:creationId xmlns:a16="http://schemas.microsoft.com/office/drawing/2014/main" id="{8AFA40F3-0FBA-E09B-395A-3F2FFB998F56}"/>
                    </a:ext>
                  </a:extLst>
                </p:cNvPr>
                <p:cNvSpPr/>
                <p:nvPr/>
              </p:nvSpPr>
              <p:spPr>
                <a:xfrm flipV="1">
                  <a:off x="11052463" y="1129145"/>
                  <a:ext cx="665018" cy="322118"/>
                </a:xfrm>
                <a:custGeom>
                  <a:avLst/>
                  <a:gdLst>
                    <a:gd name="connsiteX0" fmla="*/ 665018 w 665018"/>
                    <a:gd name="connsiteY0" fmla="*/ 51955 h 322118"/>
                    <a:gd name="connsiteX1" fmla="*/ 665018 w 665018"/>
                    <a:gd name="connsiteY1" fmla="*/ 322118 h 322118"/>
                    <a:gd name="connsiteX2" fmla="*/ 436418 w 665018"/>
                    <a:gd name="connsiteY2" fmla="*/ 311727 h 322118"/>
                    <a:gd name="connsiteX3" fmla="*/ 0 w 665018"/>
                    <a:gd name="connsiteY3" fmla="*/ 0 h 32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018" h="322118">
                      <a:moveTo>
                        <a:pt x="665018" y="51955"/>
                      </a:moveTo>
                      <a:lnTo>
                        <a:pt x="665018" y="322118"/>
                      </a:lnTo>
                      <a:lnTo>
                        <a:pt x="436418" y="31172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0" name="正方形/長方形 7139">
                  <a:extLst>
                    <a:ext uri="{FF2B5EF4-FFF2-40B4-BE49-F238E27FC236}">
                      <a16:creationId xmlns:a16="http://schemas.microsoft.com/office/drawing/2014/main" id="{C600AEBB-EE41-7F03-0027-56870D337CDE}"/>
                    </a:ext>
                  </a:extLst>
                </p:cNvPr>
                <p:cNvSpPr/>
                <p:nvPr/>
              </p:nvSpPr>
              <p:spPr>
                <a:xfrm>
                  <a:off x="11170227" y="1361209"/>
                  <a:ext cx="540327" cy="42602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1" name="正方形/長方形 7140">
                  <a:extLst>
                    <a:ext uri="{FF2B5EF4-FFF2-40B4-BE49-F238E27FC236}">
                      <a16:creationId xmlns:a16="http://schemas.microsoft.com/office/drawing/2014/main" id="{390E31E0-D6C4-99A9-4CED-0D2C49B96410}"/>
                    </a:ext>
                  </a:extLst>
                </p:cNvPr>
                <p:cNvSpPr/>
                <p:nvPr/>
              </p:nvSpPr>
              <p:spPr>
                <a:xfrm>
                  <a:off x="11097491" y="1548245"/>
                  <a:ext cx="623454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4171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2" name="正方形/長方形 7141">
                  <a:extLst>
                    <a:ext uri="{FF2B5EF4-FFF2-40B4-BE49-F238E27FC236}">
                      <a16:creationId xmlns:a16="http://schemas.microsoft.com/office/drawing/2014/main" id="{C54342BC-801F-A0B2-3088-F374B5CF19AE}"/>
                    </a:ext>
                  </a:extLst>
                </p:cNvPr>
                <p:cNvSpPr/>
                <p:nvPr/>
              </p:nvSpPr>
              <p:spPr>
                <a:xfrm>
                  <a:off x="9081655" y="1361209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43" name="正方形/長方形 7142">
                  <a:extLst>
                    <a:ext uri="{FF2B5EF4-FFF2-40B4-BE49-F238E27FC236}">
                      <a16:creationId xmlns:a16="http://schemas.microsoft.com/office/drawing/2014/main" id="{69322CFA-834C-DE46-1ACA-B82E0B9E1BE3}"/>
                    </a:ext>
                  </a:extLst>
                </p:cNvPr>
                <p:cNvSpPr/>
                <p:nvPr/>
              </p:nvSpPr>
              <p:spPr>
                <a:xfrm>
                  <a:off x="8693728" y="1357746"/>
                  <a:ext cx="571500" cy="3948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cxnSp>
              <p:nvCxnSpPr>
                <p:cNvPr id="7144" name="直線コネクタ 7143">
                  <a:extLst>
                    <a:ext uri="{FF2B5EF4-FFF2-40B4-BE49-F238E27FC236}">
                      <a16:creationId xmlns:a16="http://schemas.microsoft.com/office/drawing/2014/main" id="{9FB97F54-61B5-7199-4CA8-89F25014201B}"/>
                    </a:ext>
                  </a:extLst>
                </p:cNvPr>
                <p:cNvCxnSpPr>
                  <a:stCxn id="7137" idx="0"/>
                  <a:endCxn id="7136" idx="3"/>
                </p:cNvCxnSpPr>
                <p:nvPr/>
              </p:nvCxnSpPr>
              <p:spPr>
                <a:xfrm>
                  <a:off x="8749146" y="1362441"/>
                  <a:ext cx="0" cy="393623"/>
                </a:xfrm>
                <a:prstGeom prst="line">
                  <a:avLst/>
                </a:prstGeom>
                <a:ln w="19050">
                  <a:solidFill>
                    <a:srgbClr val="41719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32" name="円/楕円 421">
                <a:extLst>
                  <a:ext uri="{FF2B5EF4-FFF2-40B4-BE49-F238E27FC236}">
                    <a16:creationId xmlns:a16="http://schemas.microsoft.com/office/drawing/2014/main" id="{7BD613E8-8701-0AED-48D2-83DE2C9F4FD1}"/>
                  </a:ext>
                </a:extLst>
              </p:cNvPr>
              <p:cNvSpPr/>
              <p:nvPr/>
            </p:nvSpPr>
            <p:spPr>
              <a:xfrm>
                <a:off x="9538452" y="2634403"/>
                <a:ext cx="155864" cy="4052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4171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33" name="円/楕円 422">
                <a:extLst>
                  <a:ext uri="{FF2B5EF4-FFF2-40B4-BE49-F238E27FC236}">
                    <a16:creationId xmlns:a16="http://schemas.microsoft.com/office/drawing/2014/main" id="{BC3295A8-93AE-1AD2-AEF1-1D440CAC4277}"/>
                  </a:ext>
                </a:extLst>
              </p:cNvPr>
              <p:cNvSpPr/>
              <p:nvPr/>
            </p:nvSpPr>
            <p:spPr>
              <a:xfrm>
                <a:off x="9732415" y="2641331"/>
                <a:ext cx="155864" cy="4052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4171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34" name="フリーフォーム 454">
                <a:extLst>
                  <a:ext uri="{FF2B5EF4-FFF2-40B4-BE49-F238E27FC236}">
                    <a16:creationId xmlns:a16="http://schemas.microsoft.com/office/drawing/2014/main" id="{1B1269F4-27D9-0501-8933-D5EDD2277F94}"/>
                  </a:ext>
                </a:extLst>
              </p:cNvPr>
              <p:cNvSpPr/>
              <p:nvPr/>
            </p:nvSpPr>
            <p:spPr>
              <a:xfrm>
                <a:off x="9341024" y="2260330"/>
                <a:ext cx="290946" cy="384463"/>
              </a:xfrm>
              <a:custGeom>
                <a:avLst/>
                <a:gdLst>
                  <a:gd name="connsiteX0" fmla="*/ 290946 w 290946"/>
                  <a:gd name="connsiteY0" fmla="*/ 0 h 384463"/>
                  <a:gd name="connsiteX1" fmla="*/ 0 w 290946"/>
                  <a:gd name="connsiteY1" fmla="*/ 228600 h 384463"/>
                  <a:gd name="connsiteX2" fmla="*/ 10391 w 290946"/>
                  <a:gd name="connsiteY2" fmla="*/ 384463 h 384463"/>
                  <a:gd name="connsiteX3" fmla="*/ 290946 w 290946"/>
                  <a:gd name="connsiteY3" fmla="*/ 322118 h 38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946" h="384463">
                    <a:moveTo>
                      <a:pt x="290946" y="0"/>
                    </a:moveTo>
                    <a:lnTo>
                      <a:pt x="0" y="228600"/>
                    </a:lnTo>
                    <a:lnTo>
                      <a:pt x="10391" y="384463"/>
                    </a:lnTo>
                    <a:lnTo>
                      <a:pt x="290946" y="322118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35" name="フリーフォーム 455">
                <a:extLst>
                  <a:ext uri="{FF2B5EF4-FFF2-40B4-BE49-F238E27FC236}">
                    <a16:creationId xmlns:a16="http://schemas.microsoft.com/office/drawing/2014/main" id="{B95F694A-4DC7-79A1-8B96-C334AA340777}"/>
                  </a:ext>
                </a:extLst>
              </p:cNvPr>
              <p:cNvSpPr/>
              <p:nvPr/>
            </p:nvSpPr>
            <p:spPr>
              <a:xfrm flipH="1">
                <a:off x="9815542" y="2277649"/>
                <a:ext cx="290946" cy="384463"/>
              </a:xfrm>
              <a:custGeom>
                <a:avLst/>
                <a:gdLst>
                  <a:gd name="connsiteX0" fmla="*/ 290946 w 290946"/>
                  <a:gd name="connsiteY0" fmla="*/ 0 h 384463"/>
                  <a:gd name="connsiteX1" fmla="*/ 0 w 290946"/>
                  <a:gd name="connsiteY1" fmla="*/ 228600 h 384463"/>
                  <a:gd name="connsiteX2" fmla="*/ 10391 w 290946"/>
                  <a:gd name="connsiteY2" fmla="*/ 384463 h 384463"/>
                  <a:gd name="connsiteX3" fmla="*/ 290946 w 290946"/>
                  <a:gd name="connsiteY3" fmla="*/ 322118 h 38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946" h="384463">
                    <a:moveTo>
                      <a:pt x="290946" y="0"/>
                    </a:moveTo>
                    <a:lnTo>
                      <a:pt x="0" y="228600"/>
                    </a:lnTo>
                    <a:lnTo>
                      <a:pt x="10391" y="384463"/>
                    </a:lnTo>
                    <a:lnTo>
                      <a:pt x="290946" y="322118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7039" name="グループ化 7038">
              <a:extLst>
                <a:ext uri="{FF2B5EF4-FFF2-40B4-BE49-F238E27FC236}">
                  <a16:creationId xmlns:a16="http://schemas.microsoft.com/office/drawing/2014/main" id="{818E20E9-258A-1D10-2334-B5E4FFBA6444}"/>
                </a:ext>
              </a:extLst>
            </p:cNvPr>
            <p:cNvGrpSpPr/>
            <p:nvPr/>
          </p:nvGrpSpPr>
          <p:grpSpPr>
            <a:xfrm>
              <a:off x="2021424" y="3404476"/>
              <a:ext cx="1310820" cy="882877"/>
              <a:chOff x="7626841" y="1200647"/>
              <a:chExt cx="2200613" cy="1482180"/>
            </a:xfrm>
          </p:grpSpPr>
          <p:sp>
            <p:nvSpPr>
              <p:cNvPr id="7119" name="正方形/長方形 7118">
                <a:extLst>
                  <a:ext uri="{FF2B5EF4-FFF2-40B4-BE49-F238E27FC236}">
                    <a16:creationId xmlns:a16="http://schemas.microsoft.com/office/drawing/2014/main" id="{00C7BCA9-64EB-7AE4-E9DE-C5DC36B3502C}"/>
                  </a:ext>
                </a:extLst>
              </p:cNvPr>
              <p:cNvSpPr/>
              <p:nvPr/>
            </p:nvSpPr>
            <p:spPr>
              <a:xfrm>
                <a:off x="7626841" y="1200647"/>
                <a:ext cx="2200613" cy="145738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5000">
                    <a:schemeClr val="accent1">
                      <a:lumMod val="45000"/>
                      <a:lumOff val="55000"/>
                    </a:schemeClr>
                  </a:gs>
                  <a:gs pos="64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grpSp>
            <p:nvGrpSpPr>
              <p:cNvPr id="7120" name="グループ化 7119">
                <a:extLst>
                  <a:ext uri="{FF2B5EF4-FFF2-40B4-BE49-F238E27FC236}">
                    <a16:creationId xmlns:a16="http://schemas.microsoft.com/office/drawing/2014/main" id="{F42A3442-1E4C-F778-2D9D-CDF3A6C26572}"/>
                  </a:ext>
                </a:extLst>
              </p:cNvPr>
              <p:cNvGrpSpPr/>
              <p:nvPr/>
            </p:nvGrpSpPr>
            <p:grpSpPr>
              <a:xfrm>
                <a:off x="8056171" y="1407562"/>
                <a:ext cx="1609982" cy="1275265"/>
                <a:chOff x="-64003" y="376749"/>
                <a:chExt cx="5074270" cy="4057395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7121" name="フリーフォーム: 図形 228">
                  <a:extLst>
                    <a:ext uri="{FF2B5EF4-FFF2-40B4-BE49-F238E27FC236}">
                      <a16:creationId xmlns:a16="http://schemas.microsoft.com/office/drawing/2014/main" id="{D1626EF9-3A7B-D068-C06E-5BB83CF2E660}"/>
                    </a:ext>
                  </a:extLst>
                </p:cNvPr>
                <p:cNvSpPr/>
                <p:nvPr/>
              </p:nvSpPr>
              <p:spPr>
                <a:xfrm>
                  <a:off x="-64003" y="376749"/>
                  <a:ext cx="5074270" cy="4057395"/>
                </a:xfrm>
                <a:custGeom>
                  <a:avLst/>
                  <a:gdLst>
                    <a:gd name="connsiteX0" fmla="*/ 378914 w 5074270"/>
                    <a:gd name="connsiteY0" fmla="*/ 4032228 h 4057395"/>
                    <a:gd name="connsiteX1" fmla="*/ 412470 w 5074270"/>
                    <a:gd name="connsiteY1" fmla="*/ 3596000 h 4057395"/>
                    <a:gd name="connsiteX2" fmla="*/ 102078 w 5074270"/>
                    <a:gd name="connsiteY2" fmla="*/ 3394665 h 4057395"/>
                    <a:gd name="connsiteX3" fmla="*/ 1410 w 5074270"/>
                    <a:gd name="connsiteY3" fmla="*/ 3168162 h 4057395"/>
                    <a:gd name="connsiteX4" fmla="*/ 160801 w 5074270"/>
                    <a:gd name="connsiteY4" fmla="*/ 2740323 h 4057395"/>
                    <a:gd name="connsiteX5" fmla="*/ 429248 w 5074270"/>
                    <a:gd name="connsiteY5" fmla="*/ 2236984 h 4057395"/>
                    <a:gd name="connsiteX6" fmla="*/ 395692 w 5074270"/>
                    <a:gd name="connsiteY6" fmla="*/ 1658144 h 4057395"/>
                    <a:gd name="connsiteX7" fmla="*/ 689307 w 5074270"/>
                    <a:gd name="connsiteY7" fmla="*/ 919912 h 4057395"/>
                    <a:gd name="connsiteX8" fmla="*/ 1503039 w 5074270"/>
                    <a:gd name="connsiteY8" fmla="*/ 299127 h 4057395"/>
                    <a:gd name="connsiteX9" fmla="*/ 2576830 w 5074270"/>
                    <a:gd name="connsiteY9" fmla="*/ 39068 h 4057395"/>
                    <a:gd name="connsiteX10" fmla="*/ 3222782 w 5074270"/>
                    <a:gd name="connsiteY10" fmla="*/ 13901 h 4057395"/>
                    <a:gd name="connsiteX11" fmla="*/ 3910679 w 5074270"/>
                    <a:gd name="connsiteY11" fmla="*/ 164903 h 4057395"/>
                    <a:gd name="connsiteX12" fmla="*/ 4472742 w 5074270"/>
                    <a:gd name="connsiteY12" fmla="*/ 374628 h 4057395"/>
                    <a:gd name="connsiteX13" fmla="*/ 4808301 w 5074270"/>
                    <a:gd name="connsiteY13" fmla="*/ 685021 h 4057395"/>
                    <a:gd name="connsiteX14" fmla="*/ 4967692 w 5074270"/>
                    <a:gd name="connsiteY14" fmla="*/ 1129637 h 4057395"/>
                    <a:gd name="connsiteX15" fmla="*/ 5068360 w 5074270"/>
                    <a:gd name="connsiteY15" fmla="*/ 1591032 h 4057395"/>
                    <a:gd name="connsiteX16" fmla="*/ 5034804 w 5074270"/>
                    <a:gd name="connsiteY16" fmla="*/ 2052426 h 4057395"/>
                    <a:gd name="connsiteX17" fmla="*/ 4808301 w 5074270"/>
                    <a:gd name="connsiteY17" fmla="*/ 2807435 h 4057395"/>
                    <a:gd name="connsiteX18" fmla="*/ 4548243 w 5074270"/>
                    <a:gd name="connsiteY18" fmla="*/ 3403054 h 4057395"/>
                    <a:gd name="connsiteX19" fmla="*/ 4455964 w 5074270"/>
                    <a:gd name="connsiteY19" fmla="*/ 3847670 h 4057395"/>
                    <a:gd name="connsiteX20" fmla="*/ 4397241 w 5074270"/>
                    <a:gd name="connsiteY20" fmla="*/ 4057395 h 4057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74270" h="4057395">
                      <a:moveTo>
                        <a:pt x="378914" y="4032228"/>
                      </a:moveTo>
                      <a:cubicBezTo>
                        <a:pt x="418761" y="3867244"/>
                        <a:pt x="458609" y="3702260"/>
                        <a:pt x="412470" y="3596000"/>
                      </a:cubicBezTo>
                      <a:cubicBezTo>
                        <a:pt x="366331" y="3489739"/>
                        <a:pt x="170588" y="3465971"/>
                        <a:pt x="102078" y="3394665"/>
                      </a:cubicBezTo>
                      <a:cubicBezTo>
                        <a:pt x="33568" y="3323359"/>
                        <a:pt x="-8377" y="3277219"/>
                        <a:pt x="1410" y="3168162"/>
                      </a:cubicBezTo>
                      <a:cubicBezTo>
                        <a:pt x="11197" y="3059105"/>
                        <a:pt x="89495" y="2895519"/>
                        <a:pt x="160801" y="2740323"/>
                      </a:cubicBezTo>
                      <a:cubicBezTo>
                        <a:pt x="232107" y="2585127"/>
                        <a:pt x="390100" y="2417347"/>
                        <a:pt x="429248" y="2236984"/>
                      </a:cubicBezTo>
                      <a:cubicBezTo>
                        <a:pt x="468397" y="2056621"/>
                        <a:pt x="352349" y="1877656"/>
                        <a:pt x="395692" y="1658144"/>
                      </a:cubicBezTo>
                      <a:cubicBezTo>
                        <a:pt x="439035" y="1438632"/>
                        <a:pt x="504749" y="1146415"/>
                        <a:pt x="689307" y="919912"/>
                      </a:cubicBezTo>
                      <a:cubicBezTo>
                        <a:pt x="873865" y="693409"/>
                        <a:pt x="1188452" y="445934"/>
                        <a:pt x="1503039" y="299127"/>
                      </a:cubicBezTo>
                      <a:cubicBezTo>
                        <a:pt x="1817626" y="152320"/>
                        <a:pt x="2290206" y="86606"/>
                        <a:pt x="2576830" y="39068"/>
                      </a:cubicBezTo>
                      <a:cubicBezTo>
                        <a:pt x="2863454" y="-8470"/>
                        <a:pt x="3000474" y="-7071"/>
                        <a:pt x="3222782" y="13901"/>
                      </a:cubicBezTo>
                      <a:cubicBezTo>
                        <a:pt x="3445090" y="34873"/>
                        <a:pt x="3702352" y="104782"/>
                        <a:pt x="3910679" y="164903"/>
                      </a:cubicBezTo>
                      <a:cubicBezTo>
                        <a:pt x="4119006" y="225024"/>
                        <a:pt x="4323138" y="287942"/>
                        <a:pt x="4472742" y="374628"/>
                      </a:cubicBezTo>
                      <a:cubicBezTo>
                        <a:pt x="4622346" y="461314"/>
                        <a:pt x="4725809" y="559186"/>
                        <a:pt x="4808301" y="685021"/>
                      </a:cubicBezTo>
                      <a:cubicBezTo>
                        <a:pt x="4890793" y="810856"/>
                        <a:pt x="4924349" y="978635"/>
                        <a:pt x="4967692" y="1129637"/>
                      </a:cubicBezTo>
                      <a:cubicBezTo>
                        <a:pt x="5011035" y="1280639"/>
                        <a:pt x="5057175" y="1437234"/>
                        <a:pt x="5068360" y="1591032"/>
                      </a:cubicBezTo>
                      <a:cubicBezTo>
                        <a:pt x="5079545" y="1744830"/>
                        <a:pt x="5078147" y="1849692"/>
                        <a:pt x="5034804" y="2052426"/>
                      </a:cubicBezTo>
                      <a:cubicBezTo>
                        <a:pt x="4991461" y="2255160"/>
                        <a:pt x="4889394" y="2582330"/>
                        <a:pt x="4808301" y="2807435"/>
                      </a:cubicBezTo>
                      <a:cubicBezTo>
                        <a:pt x="4727208" y="3032540"/>
                        <a:pt x="4606966" y="3229681"/>
                        <a:pt x="4548243" y="3403054"/>
                      </a:cubicBezTo>
                      <a:cubicBezTo>
                        <a:pt x="4489520" y="3576427"/>
                        <a:pt x="4481131" y="3738613"/>
                        <a:pt x="4455964" y="3847670"/>
                      </a:cubicBezTo>
                      <a:cubicBezTo>
                        <a:pt x="4430797" y="3956727"/>
                        <a:pt x="4414019" y="4007061"/>
                        <a:pt x="4397241" y="4057395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grpSp>
              <p:nvGrpSpPr>
                <p:cNvPr id="7122" name="グループ化 7121">
                  <a:extLst>
                    <a:ext uri="{FF2B5EF4-FFF2-40B4-BE49-F238E27FC236}">
                      <a16:creationId xmlns:a16="http://schemas.microsoft.com/office/drawing/2014/main" id="{0DAFCEEE-7CF7-F6EC-C348-7D5FCAE1181C}"/>
                    </a:ext>
                  </a:extLst>
                </p:cNvPr>
                <p:cNvGrpSpPr/>
                <p:nvPr/>
              </p:nvGrpSpPr>
              <p:grpSpPr>
                <a:xfrm>
                  <a:off x="553673" y="506655"/>
                  <a:ext cx="4319299" cy="3150945"/>
                  <a:chOff x="553673" y="506655"/>
                  <a:chExt cx="4319299" cy="3150945"/>
                </a:xfrm>
                <a:grpFill/>
              </p:grpSpPr>
              <p:grpSp>
                <p:nvGrpSpPr>
                  <p:cNvPr id="7123" name="グループ化 7122">
                    <a:extLst>
                      <a:ext uri="{FF2B5EF4-FFF2-40B4-BE49-F238E27FC236}">
                        <a16:creationId xmlns:a16="http://schemas.microsoft.com/office/drawing/2014/main" id="{1E1E8E58-F063-05CF-C1A7-FEDBDA8B67C0}"/>
                      </a:ext>
                    </a:extLst>
                  </p:cNvPr>
                  <p:cNvGrpSpPr/>
                  <p:nvPr/>
                </p:nvGrpSpPr>
                <p:grpSpPr>
                  <a:xfrm>
                    <a:off x="813626" y="506655"/>
                    <a:ext cx="4059346" cy="2740285"/>
                    <a:chOff x="1547338" y="540686"/>
                    <a:chExt cx="4059346" cy="2740285"/>
                  </a:xfrm>
                  <a:grpFill/>
                </p:grpSpPr>
                <p:sp>
                  <p:nvSpPr>
                    <p:cNvPr id="7127" name="フリーフォーム: 図形 234">
                      <a:extLst>
                        <a:ext uri="{FF2B5EF4-FFF2-40B4-BE49-F238E27FC236}">
                          <a16:creationId xmlns:a16="http://schemas.microsoft.com/office/drawing/2014/main" id="{3CE9215C-E4E4-B7F6-1B3B-F14CD287F3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7338" y="540686"/>
                      <a:ext cx="4059346" cy="2740285"/>
                    </a:xfrm>
                    <a:custGeom>
                      <a:avLst/>
                      <a:gdLst>
                        <a:gd name="connsiteX0" fmla="*/ 1048890 w 4059346"/>
                        <a:gd name="connsiteY0" fmla="*/ 2190481 h 2740285"/>
                        <a:gd name="connsiteX1" fmla="*/ 348674 w 4059346"/>
                        <a:gd name="connsiteY1" fmla="*/ 2033962 h 2740285"/>
                        <a:gd name="connsiteX2" fmla="*/ 43874 w 4059346"/>
                        <a:gd name="connsiteY2" fmla="*/ 1589119 h 2740285"/>
                        <a:gd name="connsiteX3" fmla="*/ 52112 w 4059346"/>
                        <a:gd name="connsiteY3" fmla="*/ 946568 h 2740285"/>
                        <a:gd name="connsiteX4" fmla="*/ 513431 w 4059346"/>
                        <a:gd name="connsiteY4" fmla="*/ 427584 h 2740285"/>
                        <a:gd name="connsiteX5" fmla="*/ 1576112 w 4059346"/>
                        <a:gd name="connsiteY5" fmla="*/ 73357 h 2740285"/>
                        <a:gd name="connsiteX6" fmla="*/ 2589366 w 4059346"/>
                        <a:gd name="connsiteY6" fmla="*/ 32168 h 2740285"/>
                        <a:gd name="connsiteX7" fmla="*/ 3676760 w 4059346"/>
                        <a:gd name="connsiteY7" fmla="*/ 452297 h 2740285"/>
                        <a:gd name="connsiteX8" fmla="*/ 4030987 w 4059346"/>
                        <a:gd name="connsiteY8" fmla="*/ 1210178 h 2740285"/>
                        <a:gd name="connsiteX9" fmla="*/ 3989798 w 4059346"/>
                        <a:gd name="connsiteY9" fmla="*/ 2042200 h 2740285"/>
                        <a:gd name="connsiteX10" fmla="*/ 3610858 w 4059346"/>
                        <a:gd name="connsiteY10" fmla="*/ 2635324 h 2740285"/>
                        <a:gd name="connsiteX11" fmla="*/ 3083636 w 4059346"/>
                        <a:gd name="connsiteY11" fmla="*/ 2577659 h 2740285"/>
                        <a:gd name="connsiteX12" fmla="*/ 2795312 w 4059346"/>
                        <a:gd name="connsiteY12" fmla="*/ 2495281 h 2740285"/>
                        <a:gd name="connsiteX13" fmla="*/ 2292804 w 4059346"/>
                        <a:gd name="connsiteY13" fmla="*/ 2602373 h 2740285"/>
                        <a:gd name="connsiteX14" fmla="*/ 1790295 w 4059346"/>
                        <a:gd name="connsiteY14" fmla="*/ 2709465 h 2740285"/>
                        <a:gd name="connsiteX15" fmla="*/ 1419593 w 4059346"/>
                        <a:gd name="connsiteY15" fmla="*/ 2725941 h 2740285"/>
                        <a:gd name="connsiteX16" fmla="*/ 1180695 w 4059346"/>
                        <a:gd name="connsiteY16" fmla="*/ 2519995 h 2740285"/>
                        <a:gd name="connsiteX17" fmla="*/ 1065366 w 4059346"/>
                        <a:gd name="connsiteY17" fmla="*/ 2289335 h 2740285"/>
                        <a:gd name="connsiteX18" fmla="*/ 1048890 w 4059346"/>
                        <a:gd name="connsiteY18" fmla="*/ 2190481 h 2740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059346" h="2740285">
                          <a:moveTo>
                            <a:pt x="1048890" y="2190481"/>
                          </a:moveTo>
                          <a:cubicBezTo>
                            <a:pt x="929441" y="2147919"/>
                            <a:pt x="516177" y="2134189"/>
                            <a:pt x="348674" y="2033962"/>
                          </a:cubicBezTo>
                          <a:cubicBezTo>
                            <a:pt x="181171" y="1933735"/>
                            <a:pt x="93301" y="1770351"/>
                            <a:pt x="43874" y="1589119"/>
                          </a:cubicBezTo>
                          <a:cubicBezTo>
                            <a:pt x="-5553" y="1407887"/>
                            <a:pt x="-26147" y="1140157"/>
                            <a:pt x="52112" y="946568"/>
                          </a:cubicBezTo>
                          <a:cubicBezTo>
                            <a:pt x="130371" y="752979"/>
                            <a:pt x="259431" y="573119"/>
                            <a:pt x="513431" y="427584"/>
                          </a:cubicBezTo>
                          <a:cubicBezTo>
                            <a:pt x="767431" y="282049"/>
                            <a:pt x="1230123" y="139260"/>
                            <a:pt x="1576112" y="73357"/>
                          </a:cubicBezTo>
                          <a:cubicBezTo>
                            <a:pt x="1922101" y="7454"/>
                            <a:pt x="2239258" y="-30989"/>
                            <a:pt x="2589366" y="32168"/>
                          </a:cubicBezTo>
                          <a:cubicBezTo>
                            <a:pt x="2939474" y="95325"/>
                            <a:pt x="3436490" y="255962"/>
                            <a:pt x="3676760" y="452297"/>
                          </a:cubicBezTo>
                          <a:cubicBezTo>
                            <a:pt x="3917030" y="648632"/>
                            <a:pt x="3978814" y="945194"/>
                            <a:pt x="4030987" y="1210178"/>
                          </a:cubicBezTo>
                          <a:cubicBezTo>
                            <a:pt x="4083160" y="1475162"/>
                            <a:pt x="4059819" y="1804676"/>
                            <a:pt x="3989798" y="2042200"/>
                          </a:cubicBezTo>
                          <a:cubicBezTo>
                            <a:pt x="3919777" y="2279724"/>
                            <a:pt x="3761885" y="2546081"/>
                            <a:pt x="3610858" y="2635324"/>
                          </a:cubicBezTo>
                          <a:cubicBezTo>
                            <a:pt x="3459831" y="2724567"/>
                            <a:pt x="3219560" y="2601000"/>
                            <a:pt x="3083636" y="2577659"/>
                          </a:cubicBezTo>
                          <a:cubicBezTo>
                            <a:pt x="2947712" y="2554319"/>
                            <a:pt x="2927117" y="2491162"/>
                            <a:pt x="2795312" y="2495281"/>
                          </a:cubicBezTo>
                          <a:cubicBezTo>
                            <a:pt x="2663507" y="2499400"/>
                            <a:pt x="2292804" y="2602373"/>
                            <a:pt x="2292804" y="2602373"/>
                          </a:cubicBezTo>
                          <a:cubicBezTo>
                            <a:pt x="2125301" y="2638070"/>
                            <a:pt x="1935830" y="2688870"/>
                            <a:pt x="1790295" y="2709465"/>
                          </a:cubicBezTo>
                          <a:cubicBezTo>
                            <a:pt x="1644760" y="2730060"/>
                            <a:pt x="1521193" y="2757519"/>
                            <a:pt x="1419593" y="2725941"/>
                          </a:cubicBezTo>
                          <a:cubicBezTo>
                            <a:pt x="1317993" y="2694363"/>
                            <a:pt x="1239733" y="2592763"/>
                            <a:pt x="1180695" y="2519995"/>
                          </a:cubicBezTo>
                          <a:cubicBezTo>
                            <a:pt x="1121657" y="2447227"/>
                            <a:pt x="1085961" y="2345627"/>
                            <a:pt x="1065366" y="2289335"/>
                          </a:cubicBezTo>
                          <a:cubicBezTo>
                            <a:pt x="1044771" y="2233043"/>
                            <a:pt x="1168339" y="2233043"/>
                            <a:pt x="1048890" y="219048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  <p:sp>
                  <p:nvSpPr>
                    <p:cNvPr id="7128" name="フリーフォーム: 図形 235">
                      <a:extLst>
                        <a:ext uri="{FF2B5EF4-FFF2-40B4-BE49-F238E27FC236}">
                          <a16:creationId xmlns:a16="http://schemas.microsoft.com/office/drawing/2014/main" id="{D554C6C1-A69D-C3B2-82E8-67808FE79F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21630" y="1837038"/>
                      <a:ext cx="1554954" cy="906162"/>
                    </a:xfrm>
                    <a:custGeom>
                      <a:avLst/>
                      <a:gdLst>
                        <a:gd name="connsiteX0" fmla="*/ 14478 w 1554954"/>
                        <a:gd name="connsiteY0" fmla="*/ 906162 h 906162"/>
                        <a:gd name="connsiteX1" fmla="*/ 80381 w 1554954"/>
                        <a:gd name="connsiteY1" fmla="*/ 700216 h 906162"/>
                        <a:gd name="connsiteX2" fmla="*/ 632316 w 1554954"/>
                        <a:gd name="connsiteY2" fmla="*/ 378940 h 906162"/>
                        <a:gd name="connsiteX3" fmla="*/ 1184251 w 1554954"/>
                        <a:gd name="connsiteY3" fmla="*/ 280086 h 906162"/>
                        <a:gd name="connsiteX4" fmla="*/ 1554954 w 1554954"/>
                        <a:gd name="connsiteY4" fmla="*/ 0 h 906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4954" h="906162">
                          <a:moveTo>
                            <a:pt x="14478" y="906162"/>
                          </a:moveTo>
                          <a:cubicBezTo>
                            <a:pt x="-4057" y="847124"/>
                            <a:pt x="-22592" y="788086"/>
                            <a:pt x="80381" y="700216"/>
                          </a:cubicBezTo>
                          <a:cubicBezTo>
                            <a:pt x="183354" y="612346"/>
                            <a:pt x="448338" y="448962"/>
                            <a:pt x="632316" y="378940"/>
                          </a:cubicBezTo>
                          <a:cubicBezTo>
                            <a:pt x="816294" y="308918"/>
                            <a:pt x="1030478" y="343243"/>
                            <a:pt x="1184251" y="280086"/>
                          </a:cubicBezTo>
                          <a:cubicBezTo>
                            <a:pt x="1338024" y="216929"/>
                            <a:pt x="1446489" y="108464"/>
                            <a:pt x="1554954" y="0"/>
                          </a:cubicBezTo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ＭＳ Ｐゴシック" panose="020B0600070205080204" pitchFamily="50" charset="-128"/>
                        <a:cs typeface="+mn-cs"/>
                      </a:endParaRPr>
                    </a:p>
                  </p:txBody>
                </p:sp>
              </p:grpSp>
              <p:sp>
                <p:nvSpPr>
                  <p:cNvPr id="7124" name="フリーフォーム: 図形 231">
                    <a:extLst>
                      <a:ext uri="{FF2B5EF4-FFF2-40B4-BE49-F238E27FC236}">
                        <a16:creationId xmlns:a16="http://schemas.microsoft.com/office/drawing/2014/main" id="{053EAF69-1BBD-5F32-2221-DC5FA0BF4F05}"/>
                      </a:ext>
                    </a:extLst>
                  </p:cNvPr>
                  <p:cNvSpPr/>
                  <p:nvPr/>
                </p:nvSpPr>
                <p:spPr>
                  <a:xfrm>
                    <a:off x="793783" y="2605843"/>
                    <a:ext cx="312789" cy="321724"/>
                  </a:xfrm>
                  <a:custGeom>
                    <a:avLst/>
                    <a:gdLst>
                      <a:gd name="connsiteX0" fmla="*/ 0 w 234943"/>
                      <a:gd name="connsiteY0" fmla="*/ 0 h 176169"/>
                      <a:gd name="connsiteX1" fmla="*/ 234892 w 234943"/>
                      <a:gd name="connsiteY1" fmla="*/ 67112 h 176169"/>
                      <a:gd name="connsiteX2" fmla="*/ 16778 w 234943"/>
                      <a:gd name="connsiteY2" fmla="*/ 176169 h 176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34943" h="176169">
                        <a:moveTo>
                          <a:pt x="0" y="0"/>
                        </a:moveTo>
                        <a:cubicBezTo>
                          <a:pt x="116048" y="18875"/>
                          <a:pt x="232096" y="37751"/>
                          <a:pt x="234892" y="67112"/>
                        </a:cubicBezTo>
                        <a:cubicBezTo>
                          <a:pt x="237688" y="96473"/>
                          <a:pt x="127233" y="136321"/>
                          <a:pt x="16778" y="176169"/>
                        </a:cubicBezTo>
                      </a:path>
                    </a:pathLst>
                  </a:custGeom>
                  <a:grpFill/>
                  <a:ln>
                    <a:solidFill>
                      <a:srgbClr val="467AB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7125" name="フリーフォーム: 図形 232">
                    <a:extLst>
                      <a:ext uri="{FF2B5EF4-FFF2-40B4-BE49-F238E27FC236}">
                        <a16:creationId xmlns:a16="http://schemas.microsoft.com/office/drawing/2014/main" id="{2938E73A-CFC1-DC59-C635-3E52882BE0C5}"/>
                      </a:ext>
                    </a:extLst>
                  </p:cNvPr>
                  <p:cNvSpPr/>
                  <p:nvPr/>
                </p:nvSpPr>
                <p:spPr>
                  <a:xfrm>
                    <a:off x="553673" y="2441196"/>
                    <a:ext cx="343949" cy="1216404"/>
                  </a:xfrm>
                  <a:custGeom>
                    <a:avLst/>
                    <a:gdLst>
                      <a:gd name="connsiteX0" fmla="*/ 0 w 343949"/>
                      <a:gd name="connsiteY0" fmla="*/ 0 h 1216404"/>
                      <a:gd name="connsiteX1" fmla="*/ 234892 w 343949"/>
                      <a:gd name="connsiteY1" fmla="*/ 260059 h 1216404"/>
                      <a:gd name="connsiteX2" fmla="*/ 218114 w 343949"/>
                      <a:gd name="connsiteY2" fmla="*/ 503340 h 1216404"/>
                      <a:gd name="connsiteX3" fmla="*/ 159391 w 343949"/>
                      <a:gd name="connsiteY3" fmla="*/ 696287 h 1216404"/>
                      <a:gd name="connsiteX4" fmla="*/ 201336 w 343949"/>
                      <a:gd name="connsiteY4" fmla="*/ 922789 h 1216404"/>
                      <a:gd name="connsiteX5" fmla="*/ 343949 w 343949"/>
                      <a:gd name="connsiteY5" fmla="*/ 1216404 h 1216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949" h="1216404">
                        <a:moveTo>
                          <a:pt x="0" y="0"/>
                        </a:moveTo>
                        <a:cubicBezTo>
                          <a:pt x="99270" y="88084"/>
                          <a:pt x="198540" y="176169"/>
                          <a:pt x="234892" y="260059"/>
                        </a:cubicBezTo>
                        <a:cubicBezTo>
                          <a:pt x="271244" y="343949"/>
                          <a:pt x="230697" y="430635"/>
                          <a:pt x="218114" y="503340"/>
                        </a:cubicBezTo>
                        <a:cubicBezTo>
                          <a:pt x="205531" y="576045"/>
                          <a:pt x="162187" y="626379"/>
                          <a:pt x="159391" y="696287"/>
                        </a:cubicBezTo>
                        <a:cubicBezTo>
                          <a:pt x="156595" y="766195"/>
                          <a:pt x="170576" y="836103"/>
                          <a:pt x="201336" y="922789"/>
                        </a:cubicBezTo>
                        <a:cubicBezTo>
                          <a:pt x="232096" y="1009475"/>
                          <a:pt x="288022" y="1112939"/>
                          <a:pt x="343949" y="1216404"/>
                        </a:cubicBezTo>
                      </a:path>
                    </a:pathLst>
                  </a:custGeom>
                  <a:grpFill/>
                  <a:ln>
                    <a:solidFill>
                      <a:srgbClr val="7099C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7126" name="フリーフォーム: 図形 233">
                    <a:extLst>
                      <a:ext uri="{FF2B5EF4-FFF2-40B4-BE49-F238E27FC236}">
                        <a16:creationId xmlns:a16="http://schemas.microsoft.com/office/drawing/2014/main" id="{ACB9DC89-5FB1-9EF3-1196-D5406F254420}"/>
                      </a:ext>
                    </a:extLst>
                  </p:cNvPr>
                  <p:cNvSpPr/>
                  <p:nvPr/>
                </p:nvSpPr>
                <p:spPr>
                  <a:xfrm>
                    <a:off x="800100" y="2617469"/>
                    <a:ext cx="117365" cy="302477"/>
                  </a:xfrm>
                  <a:custGeom>
                    <a:avLst/>
                    <a:gdLst>
                      <a:gd name="connsiteX0" fmla="*/ 0 w 112511"/>
                      <a:gd name="connsiteY0" fmla="*/ 0 h 274320"/>
                      <a:gd name="connsiteX1" fmla="*/ 102870 w 112511"/>
                      <a:gd name="connsiteY1" fmla="*/ 95250 h 274320"/>
                      <a:gd name="connsiteX2" fmla="*/ 99060 w 112511"/>
                      <a:gd name="connsiteY2" fmla="*/ 201930 h 274320"/>
                      <a:gd name="connsiteX3" fmla="*/ 22860 w 112511"/>
                      <a:gd name="connsiteY3" fmla="*/ 274320 h 274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511" h="274320">
                        <a:moveTo>
                          <a:pt x="0" y="0"/>
                        </a:moveTo>
                        <a:cubicBezTo>
                          <a:pt x="43180" y="30797"/>
                          <a:pt x="86360" y="61595"/>
                          <a:pt x="102870" y="95250"/>
                        </a:cubicBezTo>
                        <a:cubicBezTo>
                          <a:pt x="119380" y="128905"/>
                          <a:pt x="112395" y="172085"/>
                          <a:pt x="99060" y="201930"/>
                        </a:cubicBezTo>
                        <a:cubicBezTo>
                          <a:pt x="85725" y="231775"/>
                          <a:pt x="54292" y="253047"/>
                          <a:pt x="22860" y="27432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7040" name="グループ化 7039">
              <a:extLst>
                <a:ext uri="{FF2B5EF4-FFF2-40B4-BE49-F238E27FC236}">
                  <a16:creationId xmlns:a16="http://schemas.microsoft.com/office/drawing/2014/main" id="{2FD5D068-4263-17A6-8C15-22EF3457A2AC}"/>
                </a:ext>
              </a:extLst>
            </p:cNvPr>
            <p:cNvGrpSpPr/>
            <p:nvPr/>
          </p:nvGrpSpPr>
          <p:grpSpPr>
            <a:xfrm>
              <a:off x="2543363" y="4315796"/>
              <a:ext cx="615717" cy="605420"/>
              <a:chOff x="6637466" y="1546860"/>
              <a:chExt cx="2902774" cy="2537460"/>
            </a:xfrm>
          </p:grpSpPr>
          <p:sp>
            <p:nvSpPr>
              <p:cNvPr id="7108" name="フリーフォーム: 図形 237">
                <a:extLst>
                  <a:ext uri="{FF2B5EF4-FFF2-40B4-BE49-F238E27FC236}">
                    <a16:creationId xmlns:a16="http://schemas.microsoft.com/office/drawing/2014/main" id="{9E9B25C1-2210-AFEC-405B-6E28B6879091}"/>
                  </a:ext>
                </a:extLst>
              </p:cNvPr>
              <p:cNvSpPr/>
              <p:nvPr/>
            </p:nvSpPr>
            <p:spPr>
              <a:xfrm>
                <a:off x="7483528" y="2187921"/>
                <a:ext cx="922615" cy="1383513"/>
              </a:xfrm>
              <a:custGeom>
                <a:avLst/>
                <a:gdLst>
                  <a:gd name="connsiteX0" fmla="*/ 738452 w 922615"/>
                  <a:gd name="connsiteY0" fmla="*/ 14259 h 1383513"/>
                  <a:gd name="connsiteX1" fmla="*/ 311732 w 922615"/>
                  <a:gd name="connsiteY1" fmla="*/ 319059 h 1383513"/>
                  <a:gd name="connsiteX2" fmla="*/ 380312 w 922615"/>
                  <a:gd name="connsiteY2" fmla="*/ 966759 h 1383513"/>
                  <a:gd name="connsiteX3" fmla="*/ 921332 w 922615"/>
                  <a:gd name="connsiteY3" fmla="*/ 1340139 h 1383513"/>
                  <a:gd name="connsiteX4" fmla="*/ 517472 w 922615"/>
                  <a:gd name="connsiteY4" fmla="*/ 1347759 h 1383513"/>
                  <a:gd name="connsiteX5" fmla="*/ 90752 w 922615"/>
                  <a:gd name="connsiteY5" fmla="*/ 1088679 h 1383513"/>
                  <a:gd name="connsiteX6" fmla="*/ 6932 w 922615"/>
                  <a:gd name="connsiteY6" fmla="*/ 486699 h 1383513"/>
                  <a:gd name="connsiteX7" fmla="*/ 205052 w 922615"/>
                  <a:gd name="connsiteY7" fmla="*/ 98079 h 1383513"/>
                  <a:gd name="connsiteX8" fmla="*/ 738452 w 922615"/>
                  <a:gd name="connsiteY8" fmla="*/ 14259 h 138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2615" h="1383513">
                    <a:moveTo>
                      <a:pt x="738452" y="14259"/>
                    </a:moveTo>
                    <a:cubicBezTo>
                      <a:pt x="756232" y="51089"/>
                      <a:pt x="371422" y="160309"/>
                      <a:pt x="311732" y="319059"/>
                    </a:cubicBezTo>
                    <a:cubicBezTo>
                      <a:pt x="252042" y="477809"/>
                      <a:pt x="278712" y="796579"/>
                      <a:pt x="380312" y="966759"/>
                    </a:cubicBezTo>
                    <a:cubicBezTo>
                      <a:pt x="481912" y="1136939"/>
                      <a:pt x="898472" y="1276639"/>
                      <a:pt x="921332" y="1340139"/>
                    </a:cubicBezTo>
                    <a:cubicBezTo>
                      <a:pt x="944192" y="1403639"/>
                      <a:pt x="655902" y="1389669"/>
                      <a:pt x="517472" y="1347759"/>
                    </a:cubicBezTo>
                    <a:cubicBezTo>
                      <a:pt x="379042" y="1305849"/>
                      <a:pt x="175842" y="1232189"/>
                      <a:pt x="90752" y="1088679"/>
                    </a:cubicBezTo>
                    <a:cubicBezTo>
                      <a:pt x="5662" y="945169"/>
                      <a:pt x="-12118" y="651799"/>
                      <a:pt x="6932" y="486699"/>
                    </a:cubicBezTo>
                    <a:cubicBezTo>
                      <a:pt x="25982" y="321599"/>
                      <a:pt x="86942" y="181899"/>
                      <a:pt x="205052" y="98079"/>
                    </a:cubicBezTo>
                    <a:cubicBezTo>
                      <a:pt x="323162" y="14259"/>
                      <a:pt x="720672" y="-22571"/>
                      <a:pt x="738452" y="14259"/>
                    </a:cubicBezTo>
                    <a:close/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09" name="フリーフォーム: 図形 238">
                <a:extLst>
                  <a:ext uri="{FF2B5EF4-FFF2-40B4-BE49-F238E27FC236}">
                    <a16:creationId xmlns:a16="http://schemas.microsoft.com/office/drawing/2014/main" id="{23CF9386-2558-9530-244A-809C18BDB2DC}"/>
                  </a:ext>
                </a:extLst>
              </p:cNvPr>
              <p:cNvSpPr/>
              <p:nvPr/>
            </p:nvSpPr>
            <p:spPr>
              <a:xfrm>
                <a:off x="8274391" y="2173691"/>
                <a:ext cx="694388" cy="482024"/>
              </a:xfrm>
              <a:custGeom>
                <a:avLst/>
                <a:gdLst>
                  <a:gd name="connsiteX0" fmla="*/ 929 w 694388"/>
                  <a:gd name="connsiteY0" fmla="*/ 43729 h 482024"/>
                  <a:gd name="connsiteX1" fmla="*/ 511469 w 694388"/>
                  <a:gd name="connsiteY1" fmla="*/ 318049 h 482024"/>
                  <a:gd name="connsiteX2" fmla="*/ 694349 w 694388"/>
                  <a:gd name="connsiteY2" fmla="*/ 478069 h 482024"/>
                  <a:gd name="connsiteX3" fmla="*/ 526709 w 694388"/>
                  <a:gd name="connsiteY3" fmla="*/ 158029 h 482024"/>
                  <a:gd name="connsiteX4" fmla="*/ 389549 w 694388"/>
                  <a:gd name="connsiteY4" fmla="*/ 13249 h 482024"/>
                  <a:gd name="connsiteX5" fmla="*/ 929 w 694388"/>
                  <a:gd name="connsiteY5" fmla="*/ 43729 h 48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4388" h="482024">
                    <a:moveTo>
                      <a:pt x="929" y="43729"/>
                    </a:moveTo>
                    <a:cubicBezTo>
                      <a:pt x="21249" y="94529"/>
                      <a:pt x="395899" y="245659"/>
                      <a:pt x="511469" y="318049"/>
                    </a:cubicBezTo>
                    <a:cubicBezTo>
                      <a:pt x="627039" y="390439"/>
                      <a:pt x="691809" y="504739"/>
                      <a:pt x="694349" y="478069"/>
                    </a:cubicBezTo>
                    <a:cubicBezTo>
                      <a:pt x="696889" y="451399"/>
                      <a:pt x="577509" y="235499"/>
                      <a:pt x="526709" y="158029"/>
                    </a:cubicBezTo>
                    <a:cubicBezTo>
                      <a:pt x="475909" y="80559"/>
                      <a:pt x="479719" y="34839"/>
                      <a:pt x="389549" y="13249"/>
                    </a:cubicBezTo>
                    <a:cubicBezTo>
                      <a:pt x="299379" y="-8341"/>
                      <a:pt x="-19391" y="-7071"/>
                      <a:pt x="929" y="43729"/>
                    </a:cubicBezTo>
                    <a:close/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0" name="フリーフォーム: 図形 239">
                <a:extLst>
                  <a:ext uri="{FF2B5EF4-FFF2-40B4-BE49-F238E27FC236}">
                    <a16:creationId xmlns:a16="http://schemas.microsoft.com/office/drawing/2014/main" id="{310D47E1-ECA0-2F68-E7CC-E047FB85C932}"/>
                  </a:ext>
                </a:extLst>
              </p:cNvPr>
              <p:cNvSpPr/>
              <p:nvPr/>
            </p:nvSpPr>
            <p:spPr>
              <a:xfrm>
                <a:off x="8406143" y="2679700"/>
                <a:ext cx="624840" cy="869388"/>
              </a:xfrm>
              <a:custGeom>
                <a:avLst/>
                <a:gdLst>
                  <a:gd name="connsiteX0" fmla="*/ 0 w 624840"/>
                  <a:gd name="connsiteY0" fmla="*/ 823668 h 869388"/>
                  <a:gd name="connsiteX1" fmla="*/ 312420 w 624840"/>
                  <a:gd name="connsiteY1" fmla="*/ 564588 h 869388"/>
                  <a:gd name="connsiteX2" fmla="*/ 480060 w 624840"/>
                  <a:gd name="connsiteY2" fmla="*/ 92148 h 869388"/>
                  <a:gd name="connsiteX3" fmla="*/ 518160 w 624840"/>
                  <a:gd name="connsiteY3" fmla="*/ 15948 h 869388"/>
                  <a:gd name="connsiteX4" fmla="*/ 624840 w 624840"/>
                  <a:gd name="connsiteY4" fmla="*/ 297888 h 869388"/>
                  <a:gd name="connsiteX5" fmla="*/ 518160 w 624840"/>
                  <a:gd name="connsiteY5" fmla="*/ 602688 h 869388"/>
                  <a:gd name="connsiteX6" fmla="*/ 426720 w 624840"/>
                  <a:gd name="connsiteY6" fmla="*/ 777948 h 869388"/>
                  <a:gd name="connsiteX7" fmla="*/ 259080 w 624840"/>
                  <a:gd name="connsiteY7" fmla="*/ 846528 h 869388"/>
                  <a:gd name="connsiteX8" fmla="*/ 30480 w 624840"/>
                  <a:gd name="connsiteY8" fmla="*/ 869388 h 86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4840" h="869388">
                    <a:moveTo>
                      <a:pt x="0" y="823668"/>
                    </a:moveTo>
                    <a:cubicBezTo>
                      <a:pt x="116205" y="755088"/>
                      <a:pt x="232410" y="686508"/>
                      <a:pt x="312420" y="564588"/>
                    </a:cubicBezTo>
                    <a:cubicBezTo>
                      <a:pt x="392430" y="442668"/>
                      <a:pt x="445770" y="183588"/>
                      <a:pt x="480060" y="92148"/>
                    </a:cubicBezTo>
                    <a:cubicBezTo>
                      <a:pt x="514350" y="708"/>
                      <a:pt x="494030" y="-18342"/>
                      <a:pt x="518160" y="15948"/>
                    </a:cubicBezTo>
                    <a:cubicBezTo>
                      <a:pt x="542290" y="50238"/>
                      <a:pt x="624840" y="200098"/>
                      <a:pt x="624840" y="297888"/>
                    </a:cubicBezTo>
                    <a:cubicBezTo>
                      <a:pt x="624840" y="395678"/>
                      <a:pt x="551180" y="522678"/>
                      <a:pt x="518160" y="602688"/>
                    </a:cubicBezTo>
                    <a:cubicBezTo>
                      <a:pt x="485140" y="682698"/>
                      <a:pt x="469900" y="737308"/>
                      <a:pt x="426720" y="777948"/>
                    </a:cubicBezTo>
                    <a:cubicBezTo>
                      <a:pt x="383540" y="818588"/>
                      <a:pt x="325120" y="831288"/>
                      <a:pt x="259080" y="846528"/>
                    </a:cubicBezTo>
                    <a:cubicBezTo>
                      <a:pt x="193040" y="861768"/>
                      <a:pt x="111760" y="865578"/>
                      <a:pt x="30480" y="869388"/>
                    </a:cubicBezTo>
                  </a:path>
                </a:pathLst>
              </a:custGeom>
              <a:solidFill>
                <a:srgbClr val="FFCCCC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1" name="フリーフォーム: 図形 240">
                <a:extLst>
                  <a:ext uri="{FF2B5EF4-FFF2-40B4-BE49-F238E27FC236}">
                    <a16:creationId xmlns:a16="http://schemas.microsoft.com/office/drawing/2014/main" id="{F2291013-E989-ED33-E305-206DF2A75AB0}"/>
                  </a:ext>
                </a:extLst>
              </p:cNvPr>
              <p:cNvSpPr/>
              <p:nvPr/>
            </p:nvSpPr>
            <p:spPr>
              <a:xfrm rot="21262112">
                <a:off x="7288400" y="2269907"/>
                <a:ext cx="398253" cy="753011"/>
              </a:xfrm>
              <a:custGeom>
                <a:avLst/>
                <a:gdLst>
                  <a:gd name="connsiteX0" fmla="*/ 253367 w 253538"/>
                  <a:gd name="connsiteY0" fmla="*/ 11955 h 545365"/>
                  <a:gd name="connsiteX1" fmla="*/ 93347 w 253538"/>
                  <a:gd name="connsiteY1" fmla="*/ 88155 h 545365"/>
                  <a:gd name="connsiteX2" fmla="*/ 40007 w 253538"/>
                  <a:gd name="connsiteY2" fmla="*/ 217695 h 545365"/>
                  <a:gd name="connsiteX3" fmla="*/ 1907 w 253538"/>
                  <a:gd name="connsiteY3" fmla="*/ 339615 h 545365"/>
                  <a:gd name="connsiteX4" fmla="*/ 100967 w 253538"/>
                  <a:gd name="connsiteY4" fmla="*/ 545355 h 545365"/>
                  <a:gd name="connsiteX5" fmla="*/ 123827 w 253538"/>
                  <a:gd name="connsiteY5" fmla="*/ 347235 h 545365"/>
                  <a:gd name="connsiteX6" fmla="*/ 253367 w 253538"/>
                  <a:gd name="connsiteY6" fmla="*/ 11955 h 54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538" h="545365">
                    <a:moveTo>
                      <a:pt x="253367" y="11955"/>
                    </a:moveTo>
                    <a:cubicBezTo>
                      <a:pt x="248287" y="-31225"/>
                      <a:pt x="128907" y="53865"/>
                      <a:pt x="93347" y="88155"/>
                    </a:cubicBezTo>
                    <a:cubicBezTo>
                      <a:pt x="57787" y="122445"/>
                      <a:pt x="55247" y="175785"/>
                      <a:pt x="40007" y="217695"/>
                    </a:cubicBezTo>
                    <a:cubicBezTo>
                      <a:pt x="24767" y="259605"/>
                      <a:pt x="-8253" y="285005"/>
                      <a:pt x="1907" y="339615"/>
                    </a:cubicBezTo>
                    <a:cubicBezTo>
                      <a:pt x="12067" y="394225"/>
                      <a:pt x="80647" y="544085"/>
                      <a:pt x="100967" y="545355"/>
                    </a:cubicBezTo>
                    <a:cubicBezTo>
                      <a:pt x="121287" y="546625"/>
                      <a:pt x="98427" y="431055"/>
                      <a:pt x="123827" y="347235"/>
                    </a:cubicBezTo>
                    <a:cubicBezTo>
                      <a:pt x="149227" y="263415"/>
                      <a:pt x="258447" y="55135"/>
                      <a:pt x="253367" y="11955"/>
                    </a:cubicBezTo>
                    <a:close/>
                  </a:path>
                </a:pathLst>
              </a:custGeom>
              <a:solidFill>
                <a:srgbClr val="C00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2" name="フリーフォーム: 図形 241">
                <a:extLst>
                  <a:ext uri="{FF2B5EF4-FFF2-40B4-BE49-F238E27FC236}">
                    <a16:creationId xmlns:a16="http://schemas.microsoft.com/office/drawing/2014/main" id="{52A17A71-AFF2-141E-E52B-979CA5B79C8B}"/>
                  </a:ext>
                </a:extLst>
              </p:cNvPr>
              <p:cNvSpPr/>
              <p:nvPr/>
            </p:nvSpPr>
            <p:spPr>
              <a:xfrm>
                <a:off x="6637466" y="2357271"/>
                <a:ext cx="858246" cy="1044812"/>
              </a:xfrm>
              <a:custGeom>
                <a:avLst/>
                <a:gdLst>
                  <a:gd name="connsiteX0" fmla="*/ 0 w 858246"/>
                  <a:gd name="connsiteY0" fmla="*/ 647700 h 1044812"/>
                  <a:gd name="connsiteX1" fmla="*/ 411480 w 858246"/>
                  <a:gd name="connsiteY1" fmla="*/ 518160 h 1044812"/>
                  <a:gd name="connsiteX2" fmla="*/ 594360 w 858246"/>
                  <a:gd name="connsiteY2" fmla="*/ 0 h 1044812"/>
                  <a:gd name="connsiteX3" fmla="*/ 601980 w 858246"/>
                  <a:gd name="connsiteY3" fmla="*/ 518160 h 1044812"/>
                  <a:gd name="connsiteX4" fmla="*/ 822960 w 858246"/>
                  <a:gd name="connsiteY4" fmla="*/ 982980 h 1044812"/>
                  <a:gd name="connsiteX5" fmla="*/ 830580 w 858246"/>
                  <a:gd name="connsiteY5" fmla="*/ 1021080 h 1044812"/>
                  <a:gd name="connsiteX6" fmla="*/ 556260 w 858246"/>
                  <a:gd name="connsiteY6" fmla="*/ 807720 h 1044812"/>
                  <a:gd name="connsiteX7" fmla="*/ 419100 w 858246"/>
                  <a:gd name="connsiteY7" fmla="*/ 784860 h 1044812"/>
                  <a:gd name="connsiteX8" fmla="*/ 213360 w 858246"/>
                  <a:gd name="connsiteY8" fmla="*/ 830580 h 104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8246" h="1044812">
                    <a:moveTo>
                      <a:pt x="0" y="647700"/>
                    </a:moveTo>
                    <a:cubicBezTo>
                      <a:pt x="156210" y="636905"/>
                      <a:pt x="312420" y="626110"/>
                      <a:pt x="411480" y="518160"/>
                    </a:cubicBezTo>
                    <a:cubicBezTo>
                      <a:pt x="510540" y="410210"/>
                      <a:pt x="562610" y="0"/>
                      <a:pt x="594360" y="0"/>
                    </a:cubicBezTo>
                    <a:cubicBezTo>
                      <a:pt x="626110" y="0"/>
                      <a:pt x="563880" y="354330"/>
                      <a:pt x="601980" y="518160"/>
                    </a:cubicBezTo>
                    <a:cubicBezTo>
                      <a:pt x="640080" y="681990"/>
                      <a:pt x="784860" y="899160"/>
                      <a:pt x="822960" y="982980"/>
                    </a:cubicBezTo>
                    <a:cubicBezTo>
                      <a:pt x="861060" y="1066800"/>
                      <a:pt x="875030" y="1050290"/>
                      <a:pt x="830580" y="1021080"/>
                    </a:cubicBezTo>
                    <a:cubicBezTo>
                      <a:pt x="786130" y="991870"/>
                      <a:pt x="624840" y="847090"/>
                      <a:pt x="556260" y="807720"/>
                    </a:cubicBezTo>
                    <a:cubicBezTo>
                      <a:pt x="487680" y="768350"/>
                      <a:pt x="476250" y="781050"/>
                      <a:pt x="419100" y="784860"/>
                    </a:cubicBezTo>
                    <a:cubicBezTo>
                      <a:pt x="361950" y="788670"/>
                      <a:pt x="287655" y="809625"/>
                      <a:pt x="213360" y="83058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3" name="フリーフォーム: 図形 242">
                <a:extLst>
                  <a:ext uri="{FF2B5EF4-FFF2-40B4-BE49-F238E27FC236}">
                    <a16:creationId xmlns:a16="http://schemas.microsoft.com/office/drawing/2014/main" id="{33A7093B-02B0-93DA-CA0A-AA30D09C0CAC}"/>
                  </a:ext>
                </a:extLst>
              </p:cNvPr>
              <p:cNvSpPr/>
              <p:nvPr/>
            </p:nvSpPr>
            <p:spPr>
              <a:xfrm>
                <a:off x="7283771" y="1546860"/>
                <a:ext cx="1038104" cy="772701"/>
              </a:xfrm>
              <a:custGeom>
                <a:avLst/>
                <a:gdLst>
                  <a:gd name="connsiteX0" fmla="*/ 191449 w 1038104"/>
                  <a:gd name="connsiteY0" fmla="*/ 7620 h 772701"/>
                  <a:gd name="connsiteX1" fmla="*/ 252409 w 1038104"/>
                  <a:gd name="connsiteY1" fmla="*/ 419100 h 772701"/>
                  <a:gd name="connsiteX2" fmla="*/ 949 w 1038104"/>
                  <a:gd name="connsiteY2" fmla="*/ 769620 h 772701"/>
                  <a:gd name="connsiteX3" fmla="*/ 359089 w 1038104"/>
                  <a:gd name="connsiteY3" fmla="*/ 586740 h 772701"/>
                  <a:gd name="connsiteX4" fmla="*/ 557209 w 1038104"/>
                  <a:gd name="connsiteY4" fmla="*/ 525780 h 772701"/>
                  <a:gd name="connsiteX5" fmla="*/ 1037269 w 1038104"/>
                  <a:gd name="connsiteY5" fmla="*/ 502920 h 772701"/>
                  <a:gd name="connsiteX6" fmla="*/ 671509 w 1038104"/>
                  <a:gd name="connsiteY6" fmla="*/ 381000 h 772701"/>
                  <a:gd name="connsiteX7" fmla="*/ 602929 w 1038104"/>
                  <a:gd name="connsiteY7" fmla="*/ 365760 h 772701"/>
                  <a:gd name="connsiteX8" fmla="*/ 519109 w 1038104"/>
                  <a:gd name="connsiteY8" fmla="*/ 274320 h 772701"/>
                  <a:gd name="connsiteX9" fmla="*/ 496249 w 1038104"/>
                  <a:gd name="connsiteY9" fmla="*/ 0 h 77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104" h="772701">
                    <a:moveTo>
                      <a:pt x="191449" y="7620"/>
                    </a:moveTo>
                    <a:cubicBezTo>
                      <a:pt x="237804" y="149860"/>
                      <a:pt x="284159" y="292100"/>
                      <a:pt x="252409" y="419100"/>
                    </a:cubicBezTo>
                    <a:cubicBezTo>
                      <a:pt x="220659" y="546100"/>
                      <a:pt x="-16831" y="741680"/>
                      <a:pt x="949" y="769620"/>
                    </a:cubicBezTo>
                    <a:cubicBezTo>
                      <a:pt x="18729" y="797560"/>
                      <a:pt x="266379" y="627380"/>
                      <a:pt x="359089" y="586740"/>
                    </a:cubicBezTo>
                    <a:cubicBezTo>
                      <a:pt x="451799" y="546100"/>
                      <a:pt x="444179" y="539750"/>
                      <a:pt x="557209" y="525780"/>
                    </a:cubicBezTo>
                    <a:cubicBezTo>
                      <a:pt x="670239" y="511810"/>
                      <a:pt x="1018219" y="527050"/>
                      <a:pt x="1037269" y="502920"/>
                    </a:cubicBezTo>
                    <a:cubicBezTo>
                      <a:pt x="1056319" y="478790"/>
                      <a:pt x="743899" y="403860"/>
                      <a:pt x="671509" y="381000"/>
                    </a:cubicBezTo>
                    <a:cubicBezTo>
                      <a:pt x="599119" y="358140"/>
                      <a:pt x="628329" y="383540"/>
                      <a:pt x="602929" y="365760"/>
                    </a:cubicBezTo>
                    <a:cubicBezTo>
                      <a:pt x="577529" y="347980"/>
                      <a:pt x="536889" y="335280"/>
                      <a:pt x="519109" y="274320"/>
                    </a:cubicBezTo>
                    <a:cubicBezTo>
                      <a:pt x="501329" y="213360"/>
                      <a:pt x="498789" y="106680"/>
                      <a:pt x="496249" y="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4" name="フリーフォーム: 図形 243">
                <a:extLst>
                  <a:ext uri="{FF2B5EF4-FFF2-40B4-BE49-F238E27FC236}">
                    <a16:creationId xmlns:a16="http://schemas.microsoft.com/office/drawing/2014/main" id="{6496A47A-CFCB-7069-F6EC-AEFF897FF03C}"/>
                  </a:ext>
                </a:extLst>
              </p:cNvPr>
              <p:cNvSpPr/>
              <p:nvPr/>
            </p:nvSpPr>
            <p:spPr>
              <a:xfrm>
                <a:off x="8427588" y="1584960"/>
                <a:ext cx="967872" cy="1089665"/>
              </a:xfrm>
              <a:custGeom>
                <a:avLst/>
                <a:gdLst>
                  <a:gd name="connsiteX0" fmla="*/ 731652 w 967872"/>
                  <a:gd name="connsiteY0" fmla="*/ 0 h 1089665"/>
                  <a:gd name="connsiteX1" fmla="*/ 457332 w 967872"/>
                  <a:gd name="connsiteY1" fmla="*/ 381000 h 1089665"/>
                  <a:gd name="connsiteX2" fmla="*/ 132 w 967872"/>
                  <a:gd name="connsiteY2" fmla="*/ 434340 h 1089665"/>
                  <a:gd name="connsiteX3" fmla="*/ 411612 w 967872"/>
                  <a:gd name="connsiteY3" fmla="*/ 548640 h 1089665"/>
                  <a:gd name="connsiteX4" fmla="*/ 571632 w 967872"/>
                  <a:gd name="connsiteY4" fmla="*/ 769620 h 1089665"/>
                  <a:gd name="connsiteX5" fmla="*/ 663072 w 967872"/>
                  <a:gd name="connsiteY5" fmla="*/ 1089660 h 1089665"/>
                  <a:gd name="connsiteX6" fmla="*/ 693552 w 967872"/>
                  <a:gd name="connsiteY6" fmla="*/ 777240 h 1089665"/>
                  <a:gd name="connsiteX7" fmla="*/ 655452 w 967872"/>
                  <a:gd name="connsiteY7" fmla="*/ 556260 h 1089665"/>
                  <a:gd name="connsiteX8" fmla="*/ 815472 w 967872"/>
                  <a:gd name="connsiteY8" fmla="*/ 335280 h 1089665"/>
                  <a:gd name="connsiteX9" fmla="*/ 967872 w 967872"/>
                  <a:gd name="connsiteY9" fmla="*/ 236220 h 108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7872" h="1089665">
                    <a:moveTo>
                      <a:pt x="731652" y="0"/>
                    </a:moveTo>
                    <a:cubicBezTo>
                      <a:pt x="655452" y="154305"/>
                      <a:pt x="579252" y="308610"/>
                      <a:pt x="457332" y="381000"/>
                    </a:cubicBezTo>
                    <a:cubicBezTo>
                      <a:pt x="335412" y="453390"/>
                      <a:pt x="7752" y="406400"/>
                      <a:pt x="132" y="434340"/>
                    </a:cubicBezTo>
                    <a:cubicBezTo>
                      <a:pt x="-7488" y="462280"/>
                      <a:pt x="316362" y="492760"/>
                      <a:pt x="411612" y="548640"/>
                    </a:cubicBezTo>
                    <a:cubicBezTo>
                      <a:pt x="506862" y="604520"/>
                      <a:pt x="529722" y="679450"/>
                      <a:pt x="571632" y="769620"/>
                    </a:cubicBezTo>
                    <a:cubicBezTo>
                      <a:pt x="613542" y="859790"/>
                      <a:pt x="642752" y="1088390"/>
                      <a:pt x="663072" y="1089660"/>
                    </a:cubicBezTo>
                    <a:cubicBezTo>
                      <a:pt x="683392" y="1090930"/>
                      <a:pt x="694822" y="866140"/>
                      <a:pt x="693552" y="777240"/>
                    </a:cubicBezTo>
                    <a:cubicBezTo>
                      <a:pt x="692282" y="688340"/>
                      <a:pt x="635132" y="629920"/>
                      <a:pt x="655452" y="556260"/>
                    </a:cubicBezTo>
                    <a:cubicBezTo>
                      <a:pt x="675772" y="482600"/>
                      <a:pt x="763402" y="388620"/>
                      <a:pt x="815472" y="335280"/>
                    </a:cubicBezTo>
                    <a:cubicBezTo>
                      <a:pt x="867542" y="281940"/>
                      <a:pt x="917707" y="259080"/>
                      <a:pt x="967872" y="236220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5" name="フリーフォーム: 図形 244">
                <a:extLst>
                  <a:ext uri="{FF2B5EF4-FFF2-40B4-BE49-F238E27FC236}">
                    <a16:creationId xmlns:a16="http://schemas.microsoft.com/office/drawing/2014/main" id="{7BA924B0-C276-22D5-D82C-50BD7B612B2B}"/>
                  </a:ext>
                </a:extLst>
              </p:cNvPr>
              <p:cNvSpPr/>
              <p:nvPr/>
            </p:nvSpPr>
            <p:spPr>
              <a:xfrm>
                <a:off x="7572231" y="3429000"/>
                <a:ext cx="1200682" cy="655320"/>
              </a:xfrm>
              <a:custGeom>
                <a:avLst/>
                <a:gdLst>
                  <a:gd name="connsiteX0" fmla="*/ 743174 w 1238503"/>
                  <a:gd name="connsiteY0" fmla="*/ 704656 h 704656"/>
                  <a:gd name="connsiteX1" fmla="*/ 796514 w 1238503"/>
                  <a:gd name="connsiteY1" fmla="*/ 445576 h 704656"/>
                  <a:gd name="connsiteX2" fmla="*/ 1238474 w 1238503"/>
                  <a:gd name="connsiteY2" fmla="*/ 209356 h 704656"/>
                  <a:gd name="connsiteX3" fmla="*/ 773654 w 1238503"/>
                  <a:gd name="connsiteY3" fmla="*/ 255076 h 704656"/>
                  <a:gd name="connsiteX4" fmla="*/ 552674 w 1238503"/>
                  <a:gd name="connsiteY4" fmla="*/ 255076 h 704656"/>
                  <a:gd name="connsiteX5" fmla="*/ 240254 w 1238503"/>
                  <a:gd name="connsiteY5" fmla="*/ 117916 h 704656"/>
                  <a:gd name="connsiteX6" fmla="*/ 4034 w 1238503"/>
                  <a:gd name="connsiteY6" fmla="*/ 11236 h 704656"/>
                  <a:gd name="connsiteX7" fmla="*/ 438374 w 1238503"/>
                  <a:gd name="connsiteY7" fmla="*/ 399856 h 704656"/>
                  <a:gd name="connsiteX8" fmla="*/ 453614 w 1238503"/>
                  <a:gd name="connsiteY8" fmla="*/ 491296 h 704656"/>
                  <a:gd name="connsiteX9" fmla="*/ 423134 w 1238503"/>
                  <a:gd name="connsiteY9" fmla="*/ 697036 h 70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503" h="704656">
                    <a:moveTo>
                      <a:pt x="743174" y="704656"/>
                    </a:moveTo>
                    <a:cubicBezTo>
                      <a:pt x="728569" y="616391"/>
                      <a:pt x="713964" y="528126"/>
                      <a:pt x="796514" y="445576"/>
                    </a:cubicBezTo>
                    <a:cubicBezTo>
                      <a:pt x="879064" y="363026"/>
                      <a:pt x="1242284" y="241106"/>
                      <a:pt x="1238474" y="209356"/>
                    </a:cubicBezTo>
                    <a:cubicBezTo>
                      <a:pt x="1234664" y="177606"/>
                      <a:pt x="887954" y="247456"/>
                      <a:pt x="773654" y="255076"/>
                    </a:cubicBezTo>
                    <a:cubicBezTo>
                      <a:pt x="659354" y="262696"/>
                      <a:pt x="641574" y="277936"/>
                      <a:pt x="552674" y="255076"/>
                    </a:cubicBezTo>
                    <a:cubicBezTo>
                      <a:pt x="463774" y="232216"/>
                      <a:pt x="240254" y="117916"/>
                      <a:pt x="240254" y="117916"/>
                    </a:cubicBezTo>
                    <a:cubicBezTo>
                      <a:pt x="148814" y="77276"/>
                      <a:pt x="-28986" y="-35754"/>
                      <a:pt x="4034" y="11236"/>
                    </a:cubicBezTo>
                    <a:cubicBezTo>
                      <a:pt x="37054" y="58226"/>
                      <a:pt x="363444" y="319846"/>
                      <a:pt x="438374" y="399856"/>
                    </a:cubicBezTo>
                    <a:cubicBezTo>
                      <a:pt x="513304" y="479866"/>
                      <a:pt x="456154" y="441766"/>
                      <a:pt x="453614" y="491296"/>
                    </a:cubicBezTo>
                    <a:cubicBezTo>
                      <a:pt x="451074" y="540826"/>
                      <a:pt x="437104" y="618931"/>
                      <a:pt x="423134" y="697036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6" name="フリーフォーム: 図形 245">
                <a:extLst>
                  <a:ext uri="{FF2B5EF4-FFF2-40B4-BE49-F238E27FC236}">
                    <a16:creationId xmlns:a16="http://schemas.microsoft.com/office/drawing/2014/main" id="{1B9B27BB-6436-EBA4-E0D6-AE3282F890A4}"/>
                  </a:ext>
                </a:extLst>
              </p:cNvPr>
              <p:cNvSpPr/>
              <p:nvPr/>
            </p:nvSpPr>
            <p:spPr>
              <a:xfrm>
                <a:off x="8776780" y="2713742"/>
                <a:ext cx="763460" cy="898138"/>
              </a:xfrm>
              <a:custGeom>
                <a:avLst/>
                <a:gdLst>
                  <a:gd name="connsiteX0" fmla="*/ 763460 w 763460"/>
                  <a:gd name="connsiteY0" fmla="*/ 669538 h 898138"/>
                  <a:gd name="connsiteX1" fmla="*/ 496760 w 763460"/>
                  <a:gd name="connsiteY1" fmla="*/ 539998 h 898138"/>
                  <a:gd name="connsiteX2" fmla="*/ 367220 w 763460"/>
                  <a:gd name="connsiteY2" fmla="*/ 75178 h 898138"/>
                  <a:gd name="connsiteX3" fmla="*/ 329120 w 763460"/>
                  <a:gd name="connsiteY3" fmla="*/ 37078 h 898138"/>
                  <a:gd name="connsiteX4" fmla="*/ 313880 w 763460"/>
                  <a:gd name="connsiteY4" fmla="*/ 440938 h 898138"/>
                  <a:gd name="connsiteX5" fmla="*/ 207200 w 763460"/>
                  <a:gd name="connsiteY5" fmla="*/ 684778 h 898138"/>
                  <a:gd name="connsiteX6" fmla="*/ 1460 w 763460"/>
                  <a:gd name="connsiteY6" fmla="*/ 829558 h 898138"/>
                  <a:gd name="connsiteX7" fmla="*/ 321500 w 763460"/>
                  <a:gd name="connsiteY7" fmla="*/ 776218 h 898138"/>
                  <a:gd name="connsiteX8" fmla="*/ 435800 w 763460"/>
                  <a:gd name="connsiteY8" fmla="*/ 730498 h 898138"/>
                  <a:gd name="connsiteX9" fmla="*/ 717740 w 763460"/>
                  <a:gd name="connsiteY9" fmla="*/ 898138 h 89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460" h="898138">
                    <a:moveTo>
                      <a:pt x="763460" y="669538"/>
                    </a:moveTo>
                    <a:cubicBezTo>
                      <a:pt x="663130" y="654298"/>
                      <a:pt x="562800" y="639058"/>
                      <a:pt x="496760" y="539998"/>
                    </a:cubicBezTo>
                    <a:cubicBezTo>
                      <a:pt x="430720" y="440938"/>
                      <a:pt x="395160" y="158998"/>
                      <a:pt x="367220" y="75178"/>
                    </a:cubicBezTo>
                    <a:cubicBezTo>
                      <a:pt x="339280" y="-8642"/>
                      <a:pt x="338010" y="-23882"/>
                      <a:pt x="329120" y="37078"/>
                    </a:cubicBezTo>
                    <a:cubicBezTo>
                      <a:pt x="320230" y="98038"/>
                      <a:pt x="334200" y="332988"/>
                      <a:pt x="313880" y="440938"/>
                    </a:cubicBezTo>
                    <a:cubicBezTo>
                      <a:pt x="293560" y="548888"/>
                      <a:pt x="259270" y="620008"/>
                      <a:pt x="207200" y="684778"/>
                    </a:cubicBezTo>
                    <a:cubicBezTo>
                      <a:pt x="155130" y="749548"/>
                      <a:pt x="-17590" y="814318"/>
                      <a:pt x="1460" y="829558"/>
                    </a:cubicBezTo>
                    <a:cubicBezTo>
                      <a:pt x="20510" y="844798"/>
                      <a:pt x="249110" y="792728"/>
                      <a:pt x="321500" y="776218"/>
                    </a:cubicBezTo>
                    <a:cubicBezTo>
                      <a:pt x="393890" y="759708"/>
                      <a:pt x="369760" y="710178"/>
                      <a:pt x="435800" y="730498"/>
                    </a:cubicBezTo>
                    <a:cubicBezTo>
                      <a:pt x="501840" y="750818"/>
                      <a:pt x="609790" y="824478"/>
                      <a:pt x="717740" y="898138"/>
                    </a:cubicBezTo>
                  </a:path>
                </a:pathLst>
              </a:custGeom>
              <a:solidFill>
                <a:srgbClr val="FFC000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7" name="楕円 7116">
                <a:extLst>
                  <a:ext uri="{FF2B5EF4-FFF2-40B4-BE49-F238E27FC236}">
                    <a16:creationId xmlns:a16="http://schemas.microsoft.com/office/drawing/2014/main" id="{297B64E1-0872-0165-EF5D-CABA683BFCEB}"/>
                  </a:ext>
                </a:extLst>
              </p:cNvPr>
              <p:cNvSpPr/>
              <p:nvPr/>
            </p:nvSpPr>
            <p:spPr>
              <a:xfrm rot="20127607">
                <a:off x="7673070" y="2857746"/>
                <a:ext cx="170343" cy="367263"/>
              </a:xfrm>
              <a:prstGeom prst="ellipse">
                <a:avLst/>
              </a:prstGeom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18" name="楕円 7117">
                <a:extLst>
                  <a:ext uri="{FF2B5EF4-FFF2-40B4-BE49-F238E27FC236}">
                    <a16:creationId xmlns:a16="http://schemas.microsoft.com/office/drawing/2014/main" id="{F21D442E-CA20-1AF9-0919-3AF81E0ECCA5}"/>
                  </a:ext>
                </a:extLst>
              </p:cNvPr>
              <p:cNvSpPr/>
              <p:nvPr/>
            </p:nvSpPr>
            <p:spPr>
              <a:xfrm rot="1260184">
                <a:off x="8784324" y="2990855"/>
                <a:ext cx="100556" cy="312420"/>
              </a:xfrm>
              <a:prstGeom prst="ellipse">
                <a:avLst/>
              </a:prstGeom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7041" name="グループ化 7040">
              <a:extLst>
                <a:ext uri="{FF2B5EF4-FFF2-40B4-BE49-F238E27FC236}">
                  <a16:creationId xmlns:a16="http://schemas.microsoft.com/office/drawing/2014/main" id="{DC30F0B5-0604-2AD4-832D-77540BE414BB}"/>
                </a:ext>
              </a:extLst>
            </p:cNvPr>
            <p:cNvGrpSpPr/>
            <p:nvPr/>
          </p:nvGrpSpPr>
          <p:grpSpPr>
            <a:xfrm>
              <a:off x="188738" y="3525452"/>
              <a:ext cx="229245" cy="1232301"/>
              <a:chOff x="3326372" y="924066"/>
              <a:chExt cx="445013" cy="2392165"/>
            </a:xfrm>
          </p:grpSpPr>
          <p:sp>
            <p:nvSpPr>
              <p:cNvPr id="7090" name="楕円 7089">
                <a:extLst>
                  <a:ext uri="{FF2B5EF4-FFF2-40B4-BE49-F238E27FC236}">
                    <a16:creationId xmlns:a16="http://schemas.microsoft.com/office/drawing/2014/main" id="{E1CB04C7-0328-3D1B-E6B5-FA404BD836FB}"/>
                  </a:ext>
                </a:extLst>
              </p:cNvPr>
              <p:cNvSpPr/>
              <p:nvPr/>
            </p:nvSpPr>
            <p:spPr>
              <a:xfrm>
                <a:off x="3541983" y="1840641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1" name="フリーフォーム 391">
                <a:extLst>
                  <a:ext uri="{FF2B5EF4-FFF2-40B4-BE49-F238E27FC236}">
                    <a16:creationId xmlns:a16="http://schemas.microsoft.com/office/drawing/2014/main" id="{92B6038F-680E-3744-DA93-49442303D94D}"/>
                  </a:ext>
                </a:extLst>
              </p:cNvPr>
              <p:cNvSpPr/>
              <p:nvPr/>
            </p:nvSpPr>
            <p:spPr>
              <a:xfrm>
                <a:off x="3418340" y="1221389"/>
                <a:ext cx="71348" cy="313897"/>
              </a:xfrm>
              <a:custGeom>
                <a:avLst/>
                <a:gdLst>
                  <a:gd name="connsiteX0" fmla="*/ 34290 w 37589"/>
                  <a:gd name="connsiteY0" fmla="*/ 457200 h 457200"/>
                  <a:gd name="connsiteX1" fmla="*/ 34290 w 37589"/>
                  <a:gd name="connsiteY1" fmla="*/ 102870 h 457200"/>
                  <a:gd name="connsiteX2" fmla="*/ 0 w 37589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89" h="457200">
                    <a:moveTo>
                      <a:pt x="34290" y="457200"/>
                    </a:moveTo>
                    <a:cubicBezTo>
                      <a:pt x="37147" y="318135"/>
                      <a:pt x="40005" y="179070"/>
                      <a:pt x="34290" y="102870"/>
                    </a:cubicBezTo>
                    <a:cubicBezTo>
                      <a:pt x="28575" y="26670"/>
                      <a:pt x="14287" y="13335"/>
                      <a:pt x="0" y="0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2" name="フリーフォーム 392">
                <a:extLst>
                  <a:ext uri="{FF2B5EF4-FFF2-40B4-BE49-F238E27FC236}">
                    <a16:creationId xmlns:a16="http://schemas.microsoft.com/office/drawing/2014/main" id="{9C56DFA7-8348-F685-B5E2-3FDA8A85B62E}"/>
                  </a:ext>
                </a:extLst>
              </p:cNvPr>
              <p:cNvSpPr/>
              <p:nvPr/>
            </p:nvSpPr>
            <p:spPr>
              <a:xfrm flipH="1">
                <a:off x="3589164" y="1232607"/>
                <a:ext cx="76462" cy="243507"/>
              </a:xfrm>
              <a:custGeom>
                <a:avLst/>
                <a:gdLst>
                  <a:gd name="connsiteX0" fmla="*/ 34290 w 37589"/>
                  <a:gd name="connsiteY0" fmla="*/ 457200 h 457200"/>
                  <a:gd name="connsiteX1" fmla="*/ 34290 w 37589"/>
                  <a:gd name="connsiteY1" fmla="*/ 102870 h 457200"/>
                  <a:gd name="connsiteX2" fmla="*/ 0 w 37589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89" h="457200">
                    <a:moveTo>
                      <a:pt x="34290" y="457200"/>
                    </a:moveTo>
                    <a:cubicBezTo>
                      <a:pt x="37147" y="318135"/>
                      <a:pt x="40005" y="179070"/>
                      <a:pt x="34290" y="102870"/>
                    </a:cubicBezTo>
                    <a:cubicBezTo>
                      <a:pt x="28575" y="26670"/>
                      <a:pt x="14287" y="13335"/>
                      <a:pt x="0" y="0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3" name="楕円 7092">
                <a:extLst>
                  <a:ext uri="{FF2B5EF4-FFF2-40B4-BE49-F238E27FC236}">
                    <a16:creationId xmlns:a16="http://schemas.microsoft.com/office/drawing/2014/main" id="{FAC6CCA0-87B7-61C0-16F2-A811B299ABCC}"/>
                  </a:ext>
                </a:extLst>
              </p:cNvPr>
              <p:cNvSpPr/>
              <p:nvPr/>
            </p:nvSpPr>
            <p:spPr>
              <a:xfrm>
                <a:off x="3420204" y="1476115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4" name="楕円 7093">
                <a:extLst>
                  <a:ext uri="{FF2B5EF4-FFF2-40B4-BE49-F238E27FC236}">
                    <a16:creationId xmlns:a16="http://schemas.microsoft.com/office/drawing/2014/main" id="{C1BBC568-07D3-98A8-FDCC-321BE5A481E6}"/>
                  </a:ext>
                </a:extLst>
              </p:cNvPr>
              <p:cNvSpPr/>
              <p:nvPr/>
            </p:nvSpPr>
            <p:spPr>
              <a:xfrm>
                <a:off x="3418340" y="1840642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5" name="楕円 7094">
                <a:extLst>
                  <a:ext uri="{FF2B5EF4-FFF2-40B4-BE49-F238E27FC236}">
                    <a16:creationId xmlns:a16="http://schemas.microsoft.com/office/drawing/2014/main" id="{4399261C-4CE1-9660-3A02-4DBAF99DD407}"/>
                  </a:ext>
                </a:extLst>
              </p:cNvPr>
              <p:cNvSpPr/>
              <p:nvPr/>
            </p:nvSpPr>
            <p:spPr>
              <a:xfrm>
                <a:off x="3543847" y="1476115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6" name="楕円 7095">
                <a:extLst>
                  <a:ext uri="{FF2B5EF4-FFF2-40B4-BE49-F238E27FC236}">
                    <a16:creationId xmlns:a16="http://schemas.microsoft.com/office/drawing/2014/main" id="{E1DF0341-8E3A-F214-0179-ADD17F998C6F}"/>
                  </a:ext>
                </a:extLst>
              </p:cNvPr>
              <p:cNvSpPr/>
              <p:nvPr/>
            </p:nvSpPr>
            <p:spPr>
              <a:xfrm rot="1740000">
                <a:off x="3644830" y="924066"/>
                <a:ext cx="126555" cy="375047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97" name="楕円 7096">
                <a:extLst>
                  <a:ext uri="{FF2B5EF4-FFF2-40B4-BE49-F238E27FC236}">
                    <a16:creationId xmlns:a16="http://schemas.microsoft.com/office/drawing/2014/main" id="{F3F814D6-745F-CB74-ADAD-82A3AAC676A5}"/>
                  </a:ext>
                </a:extLst>
              </p:cNvPr>
              <p:cNvSpPr/>
              <p:nvPr/>
            </p:nvSpPr>
            <p:spPr>
              <a:xfrm rot="19860000">
                <a:off x="3326372" y="934935"/>
                <a:ext cx="123643" cy="364527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cxnSp>
            <p:nvCxnSpPr>
              <p:cNvPr id="7098" name="直線コネクタ 7097">
                <a:extLst>
                  <a:ext uri="{FF2B5EF4-FFF2-40B4-BE49-F238E27FC236}">
                    <a16:creationId xmlns:a16="http://schemas.microsoft.com/office/drawing/2014/main" id="{16E01D79-8970-D7E7-41B9-1A8FA34A858D}"/>
                  </a:ext>
                </a:extLst>
              </p:cNvPr>
              <p:cNvCxnSpPr/>
              <p:nvPr/>
            </p:nvCxnSpPr>
            <p:spPr>
              <a:xfrm>
                <a:off x="3490540" y="1348592"/>
                <a:ext cx="9104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99" name="直線コネクタ 7098">
                <a:extLst>
                  <a:ext uri="{FF2B5EF4-FFF2-40B4-BE49-F238E27FC236}">
                    <a16:creationId xmlns:a16="http://schemas.microsoft.com/office/drawing/2014/main" id="{0D030BA1-66E8-FA10-9B8E-3A4F4B867773}"/>
                  </a:ext>
                </a:extLst>
              </p:cNvPr>
              <p:cNvCxnSpPr/>
              <p:nvPr/>
            </p:nvCxnSpPr>
            <p:spPr>
              <a:xfrm>
                <a:off x="3492794" y="1409807"/>
                <a:ext cx="9104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00" name="グループ化 7099">
                <a:extLst>
                  <a:ext uri="{FF2B5EF4-FFF2-40B4-BE49-F238E27FC236}">
                    <a16:creationId xmlns:a16="http://schemas.microsoft.com/office/drawing/2014/main" id="{482E5CE6-E638-88DB-6060-5B4C68C12275}"/>
                  </a:ext>
                </a:extLst>
              </p:cNvPr>
              <p:cNvGrpSpPr/>
              <p:nvPr/>
            </p:nvGrpSpPr>
            <p:grpSpPr>
              <a:xfrm>
                <a:off x="3421987" y="2222650"/>
                <a:ext cx="243639" cy="364527"/>
                <a:chOff x="10068236" y="4396496"/>
                <a:chExt cx="243639" cy="364527"/>
              </a:xfrm>
            </p:grpSpPr>
            <p:sp>
              <p:nvSpPr>
                <p:cNvPr id="7106" name="楕円 7105">
                  <a:extLst>
                    <a:ext uri="{FF2B5EF4-FFF2-40B4-BE49-F238E27FC236}">
                      <a16:creationId xmlns:a16="http://schemas.microsoft.com/office/drawing/2014/main" id="{C3CE83B6-8F68-6044-2237-ECFCF1E0CB24}"/>
                    </a:ext>
                  </a:extLst>
                </p:cNvPr>
                <p:cNvSpPr/>
                <p:nvPr/>
              </p:nvSpPr>
              <p:spPr>
                <a:xfrm>
                  <a:off x="10068236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07" name="楕円 7106">
                  <a:extLst>
                    <a:ext uri="{FF2B5EF4-FFF2-40B4-BE49-F238E27FC236}">
                      <a16:creationId xmlns:a16="http://schemas.microsoft.com/office/drawing/2014/main" id="{251A8A31-5332-FAB0-19B2-67FB1C2D7C44}"/>
                    </a:ext>
                  </a:extLst>
                </p:cNvPr>
                <p:cNvSpPr/>
                <p:nvPr/>
              </p:nvSpPr>
              <p:spPr>
                <a:xfrm>
                  <a:off x="10188232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7101" name="グループ化 7100">
                <a:extLst>
                  <a:ext uri="{FF2B5EF4-FFF2-40B4-BE49-F238E27FC236}">
                    <a16:creationId xmlns:a16="http://schemas.microsoft.com/office/drawing/2014/main" id="{79FDCF79-934B-67ED-B3FB-F4B695EA793F}"/>
                  </a:ext>
                </a:extLst>
              </p:cNvPr>
              <p:cNvGrpSpPr/>
              <p:nvPr/>
            </p:nvGrpSpPr>
            <p:grpSpPr>
              <a:xfrm>
                <a:off x="3423810" y="2587177"/>
                <a:ext cx="243639" cy="364527"/>
                <a:chOff x="10068236" y="4396496"/>
                <a:chExt cx="243639" cy="364527"/>
              </a:xfrm>
            </p:grpSpPr>
            <p:sp>
              <p:nvSpPr>
                <p:cNvPr id="7104" name="楕円 7103">
                  <a:extLst>
                    <a:ext uri="{FF2B5EF4-FFF2-40B4-BE49-F238E27FC236}">
                      <a16:creationId xmlns:a16="http://schemas.microsoft.com/office/drawing/2014/main" id="{9759FB09-51A3-5279-BE98-174C6493D819}"/>
                    </a:ext>
                  </a:extLst>
                </p:cNvPr>
                <p:cNvSpPr/>
                <p:nvPr/>
              </p:nvSpPr>
              <p:spPr>
                <a:xfrm>
                  <a:off x="10068236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105" name="楕円 7104">
                  <a:extLst>
                    <a:ext uri="{FF2B5EF4-FFF2-40B4-BE49-F238E27FC236}">
                      <a16:creationId xmlns:a16="http://schemas.microsoft.com/office/drawing/2014/main" id="{4F924885-48F3-DE73-C8C3-392501C194C4}"/>
                    </a:ext>
                  </a:extLst>
                </p:cNvPr>
                <p:cNvSpPr/>
                <p:nvPr/>
              </p:nvSpPr>
              <p:spPr>
                <a:xfrm>
                  <a:off x="10188232" y="4396496"/>
                  <a:ext cx="123643" cy="3645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7102" name="楕円 7101">
                <a:extLst>
                  <a:ext uri="{FF2B5EF4-FFF2-40B4-BE49-F238E27FC236}">
                    <a16:creationId xmlns:a16="http://schemas.microsoft.com/office/drawing/2014/main" id="{7FECEC4B-258B-1667-6803-21B79EFADCCF}"/>
                  </a:ext>
                </a:extLst>
              </p:cNvPr>
              <p:cNvSpPr/>
              <p:nvPr/>
            </p:nvSpPr>
            <p:spPr>
              <a:xfrm>
                <a:off x="3536137" y="2951703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03" name="楕円 7102">
                <a:extLst>
                  <a:ext uri="{FF2B5EF4-FFF2-40B4-BE49-F238E27FC236}">
                    <a16:creationId xmlns:a16="http://schemas.microsoft.com/office/drawing/2014/main" id="{5F3F8042-AF73-19F7-DE23-2F6BFB34F6EA}"/>
                  </a:ext>
                </a:extLst>
              </p:cNvPr>
              <p:cNvSpPr/>
              <p:nvPr/>
            </p:nvSpPr>
            <p:spPr>
              <a:xfrm>
                <a:off x="3410159" y="2951704"/>
                <a:ext cx="123643" cy="3645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7042" name="グループ化 7041">
              <a:extLst>
                <a:ext uri="{FF2B5EF4-FFF2-40B4-BE49-F238E27FC236}">
                  <a16:creationId xmlns:a16="http://schemas.microsoft.com/office/drawing/2014/main" id="{AB5E4FE0-198B-C2BE-6E2A-8BF8FC4AEDAF}"/>
                </a:ext>
              </a:extLst>
            </p:cNvPr>
            <p:cNvGrpSpPr/>
            <p:nvPr/>
          </p:nvGrpSpPr>
          <p:grpSpPr>
            <a:xfrm>
              <a:off x="429773" y="4398572"/>
              <a:ext cx="1237509" cy="674396"/>
              <a:chOff x="1305539" y="1087766"/>
              <a:chExt cx="8030706" cy="4376435"/>
            </a:xfrm>
          </p:grpSpPr>
          <p:sp>
            <p:nvSpPr>
              <p:cNvPr id="7074" name="フリーフォーム 1046">
                <a:extLst>
                  <a:ext uri="{FF2B5EF4-FFF2-40B4-BE49-F238E27FC236}">
                    <a16:creationId xmlns:a16="http://schemas.microsoft.com/office/drawing/2014/main" id="{C4093848-64D8-0826-8876-267FF14F5F3C}"/>
                  </a:ext>
                </a:extLst>
              </p:cNvPr>
              <p:cNvSpPr/>
              <p:nvPr/>
            </p:nvSpPr>
            <p:spPr>
              <a:xfrm>
                <a:off x="5280270" y="2164031"/>
                <a:ext cx="1280611" cy="1175329"/>
              </a:xfrm>
              <a:custGeom>
                <a:avLst/>
                <a:gdLst>
                  <a:gd name="connsiteX0" fmla="*/ 0 w 1280611"/>
                  <a:gd name="connsiteY0" fmla="*/ 681843 h 1175329"/>
                  <a:gd name="connsiteX1" fmla="*/ 551543 w 1280611"/>
                  <a:gd name="connsiteY1" fmla="*/ 202872 h 1175329"/>
                  <a:gd name="connsiteX2" fmla="*/ 1016000 w 1280611"/>
                  <a:gd name="connsiteY2" fmla="*/ 43214 h 1175329"/>
                  <a:gd name="connsiteX3" fmla="*/ 1277258 w 1280611"/>
                  <a:gd name="connsiteY3" fmla="*/ 43214 h 1175329"/>
                  <a:gd name="connsiteX4" fmla="*/ 1161143 w 1280611"/>
                  <a:gd name="connsiteY4" fmla="*/ 536700 h 1175329"/>
                  <a:gd name="connsiteX5" fmla="*/ 1117600 w 1280611"/>
                  <a:gd name="connsiteY5" fmla="*/ 783443 h 1175329"/>
                  <a:gd name="connsiteX6" fmla="*/ 1146629 w 1280611"/>
                  <a:gd name="connsiteY6" fmla="*/ 957614 h 1175329"/>
                  <a:gd name="connsiteX7" fmla="*/ 1204686 w 1280611"/>
                  <a:gd name="connsiteY7" fmla="*/ 1175329 h 117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0611" h="1175329">
                    <a:moveTo>
                      <a:pt x="0" y="681843"/>
                    </a:moveTo>
                    <a:cubicBezTo>
                      <a:pt x="191105" y="495576"/>
                      <a:pt x="382210" y="309310"/>
                      <a:pt x="551543" y="202872"/>
                    </a:cubicBezTo>
                    <a:cubicBezTo>
                      <a:pt x="720876" y="96434"/>
                      <a:pt x="895048" y="69824"/>
                      <a:pt x="1016000" y="43214"/>
                    </a:cubicBezTo>
                    <a:cubicBezTo>
                      <a:pt x="1136952" y="16604"/>
                      <a:pt x="1253068" y="-39034"/>
                      <a:pt x="1277258" y="43214"/>
                    </a:cubicBezTo>
                    <a:cubicBezTo>
                      <a:pt x="1301448" y="125462"/>
                      <a:pt x="1187753" y="413329"/>
                      <a:pt x="1161143" y="536700"/>
                    </a:cubicBezTo>
                    <a:cubicBezTo>
                      <a:pt x="1134533" y="660071"/>
                      <a:pt x="1120019" y="713291"/>
                      <a:pt x="1117600" y="783443"/>
                    </a:cubicBezTo>
                    <a:cubicBezTo>
                      <a:pt x="1115181" y="853595"/>
                      <a:pt x="1132115" y="892300"/>
                      <a:pt x="1146629" y="957614"/>
                    </a:cubicBezTo>
                    <a:cubicBezTo>
                      <a:pt x="1161143" y="1022928"/>
                      <a:pt x="1182914" y="1099128"/>
                      <a:pt x="1204686" y="1175329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75" name="フリーフォーム 1047">
                <a:extLst>
                  <a:ext uri="{FF2B5EF4-FFF2-40B4-BE49-F238E27FC236}">
                    <a16:creationId xmlns:a16="http://schemas.microsoft.com/office/drawing/2014/main" id="{ADE1D65B-0A40-75B2-3B13-92BE6BC77AEA}"/>
                  </a:ext>
                </a:extLst>
              </p:cNvPr>
              <p:cNvSpPr/>
              <p:nvPr/>
            </p:nvSpPr>
            <p:spPr>
              <a:xfrm>
                <a:off x="1465168" y="1087766"/>
                <a:ext cx="7871077" cy="4061759"/>
              </a:xfrm>
              <a:custGeom>
                <a:avLst/>
                <a:gdLst>
                  <a:gd name="connsiteX0" fmla="*/ 233003 w 7871077"/>
                  <a:gd name="connsiteY0" fmla="*/ 2381148 h 4061759"/>
                  <a:gd name="connsiteX1" fmla="*/ 218489 w 7871077"/>
                  <a:gd name="connsiteY1" fmla="*/ 2279548 h 4061759"/>
                  <a:gd name="connsiteX2" fmla="*/ 775 w 7871077"/>
                  <a:gd name="connsiteY2" fmla="*/ 1002291 h 4061759"/>
                  <a:gd name="connsiteX3" fmla="*/ 305575 w 7871077"/>
                  <a:gd name="connsiteY3" fmla="*/ 58863 h 4061759"/>
                  <a:gd name="connsiteX4" fmla="*/ 1089346 w 7871077"/>
                  <a:gd name="connsiteY4" fmla="*/ 131434 h 4061759"/>
                  <a:gd name="connsiteX5" fmla="*/ 1611861 w 7871077"/>
                  <a:gd name="connsiteY5" fmla="*/ 392691 h 4061759"/>
                  <a:gd name="connsiteX6" fmla="*/ 2323061 w 7871077"/>
                  <a:gd name="connsiteY6" fmla="*/ 973263 h 4061759"/>
                  <a:gd name="connsiteX7" fmla="*/ 3585803 w 7871077"/>
                  <a:gd name="connsiteY7" fmla="*/ 1655434 h 4061759"/>
                  <a:gd name="connsiteX8" fmla="*/ 5008203 w 7871077"/>
                  <a:gd name="connsiteY8" fmla="*/ 2061834 h 4061759"/>
                  <a:gd name="connsiteX9" fmla="*/ 5951632 w 7871077"/>
                  <a:gd name="connsiteY9" fmla="*/ 2439205 h 4061759"/>
                  <a:gd name="connsiteX10" fmla="*/ 6778946 w 7871077"/>
                  <a:gd name="connsiteY10" fmla="*/ 2482748 h 4061759"/>
                  <a:gd name="connsiteX11" fmla="*/ 7185346 w 7871077"/>
                  <a:gd name="connsiteY11" fmla="*/ 2221491 h 4061759"/>
                  <a:gd name="connsiteX12" fmla="*/ 7780432 w 7871077"/>
                  <a:gd name="connsiteY12" fmla="*/ 1786063 h 4061759"/>
                  <a:gd name="connsiteX13" fmla="*/ 7853003 w 7871077"/>
                  <a:gd name="connsiteY13" fmla="*/ 1916691 h 4061759"/>
                  <a:gd name="connsiteX14" fmla="*/ 7620775 w 7871077"/>
                  <a:gd name="connsiteY14" fmla="*/ 2279548 h 4061759"/>
                  <a:gd name="connsiteX15" fmla="*/ 7446603 w 7871077"/>
                  <a:gd name="connsiteY15" fmla="*/ 2729491 h 4061759"/>
                  <a:gd name="connsiteX16" fmla="*/ 7446603 w 7871077"/>
                  <a:gd name="connsiteY16" fmla="*/ 2947205 h 4061759"/>
                  <a:gd name="connsiteX17" fmla="*/ 7504661 w 7871077"/>
                  <a:gd name="connsiteY17" fmla="*/ 3121377 h 4061759"/>
                  <a:gd name="connsiteX18" fmla="*/ 7591746 w 7871077"/>
                  <a:gd name="connsiteY18" fmla="*/ 3281034 h 4061759"/>
                  <a:gd name="connsiteX19" fmla="*/ 7649803 w 7871077"/>
                  <a:gd name="connsiteY19" fmla="*/ 3426177 h 4061759"/>
                  <a:gd name="connsiteX20" fmla="*/ 7664318 w 7871077"/>
                  <a:gd name="connsiteY20" fmla="*/ 3527777 h 4061759"/>
                  <a:gd name="connsiteX21" fmla="*/ 7388546 w 7871077"/>
                  <a:gd name="connsiteY21" fmla="*/ 3513263 h 4061759"/>
                  <a:gd name="connsiteX22" fmla="*/ 7127289 w 7871077"/>
                  <a:gd name="connsiteY22" fmla="*/ 3440691 h 4061759"/>
                  <a:gd name="connsiteX23" fmla="*/ 6851518 w 7871077"/>
                  <a:gd name="connsiteY23" fmla="*/ 3324577 h 4061759"/>
                  <a:gd name="connsiteX24" fmla="*/ 6691861 w 7871077"/>
                  <a:gd name="connsiteY24" fmla="*/ 3266520 h 4061759"/>
                  <a:gd name="connsiteX25" fmla="*/ 6575746 w 7871077"/>
                  <a:gd name="connsiteY25" fmla="*/ 3237491 h 4061759"/>
                  <a:gd name="connsiteX26" fmla="*/ 6169346 w 7871077"/>
                  <a:gd name="connsiteY26" fmla="*/ 3397148 h 4061759"/>
                  <a:gd name="connsiteX27" fmla="*/ 5167861 w 7871077"/>
                  <a:gd name="connsiteY27" fmla="*/ 3934177 h 4061759"/>
                  <a:gd name="connsiteX28" fmla="*/ 3440661 w 7871077"/>
                  <a:gd name="connsiteY28" fmla="*/ 4035777 h 4061759"/>
                  <a:gd name="connsiteX29" fmla="*/ 1292546 w 7871077"/>
                  <a:gd name="connsiteY29" fmla="*/ 3556805 h 4061759"/>
                  <a:gd name="connsiteX30" fmla="*/ 305575 w 7871077"/>
                  <a:gd name="connsiteY30" fmla="*/ 2526291 h 4061759"/>
                  <a:gd name="connsiteX31" fmla="*/ 233003 w 7871077"/>
                  <a:gd name="connsiteY31" fmla="*/ 2381148 h 4061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871077" h="4061759">
                    <a:moveTo>
                      <a:pt x="233003" y="2381148"/>
                    </a:moveTo>
                    <a:cubicBezTo>
                      <a:pt x="218489" y="2340024"/>
                      <a:pt x="257194" y="2509357"/>
                      <a:pt x="218489" y="2279548"/>
                    </a:cubicBezTo>
                    <a:cubicBezTo>
                      <a:pt x="179784" y="2049739"/>
                      <a:pt x="-13739" y="1372405"/>
                      <a:pt x="775" y="1002291"/>
                    </a:cubicBezTo>
                    <a:cubicBezTo>
                      <a:pt x="15289" y="632177"/>
                      <a:pt x="124147" y="204006"/>
                      <a:pt x="305575" y="58863"/>
                    </a:cubicBezTo>
                    <a:cubicBezTo>
                      <a:pt x="487003" y="-86280"/>
                      <a:pt x="871632" y="75796"/>
                      <a:pt x="1089346" y="131434"/>
                    </a:cubicBezTo>
                    <a:cubicBezTo>
                      <a:pt x="1307060" y="187072"/>
                      <a:pt x="1406242" y="252386"/>
                      <a:pt x="1611861" y="392691"/>
                    </a:cubicBezTo>
                    <a:cubicBezTo>
                      <a:pt x="1817480" y="532996"/>
                      <a:pt x="1994071" y="762806"/>
                      <a:pt x="2323061" y="973263"/>
                    </a:cubicBezTo>
                    <a:cubicBezTo>
                      <a:pt x="2652051" y="1183720"/>
                      <a:pt x="3138279" y="1474006"/>
                      <a:pt x="3585803" y="1655434"/>
                    </a:cubicBezTo>
                    <a:cubicBezTo>
                      <a:pt x="4033327" y="1836862"/>
                      <a:pt x="4613898" y="1931206"/>
                      <a:pt x="5008203" y="2061834"/>
                    </a:cubicBezTo>
                    <a:cubicBezTo>
                      <a:pt x="5402508" y="2192462"/>
                      <a:pt x="5656508" y="2369053"/>
                      <a:pt x="5951632" y="2439205"/>
                    </a:cubicBezTo>
                    <a:cubicBezTo>
                      <a:pt x="6246756" y="2509357"/>
                      <a:pt x="6573327" y="2519034"/>
                      <a:pt x="6778946" y="2482748"/>
                    </a:cubicBezTo>
                    <a:cubicBezTo>
                      <a:pt x="6984565" y="2446462"/>
                      <a:pt x="7018432" y="2337605"/>
                      <a:pt x="7185346" y="2221491"/>
                    </a:cubicBezTo>
                    <a:cubicBezTo>
                      <a:pt x="7352260" y="2105377"/>
                      <a:pt x="7669156" y="1836863"/>
                      <a:pt x="7780432" y="1786063"/>
                    </a:cubicBezTo>
                    <a:cubicBezTo>
                      <a:pt x="7891708" y="1735263"/>
                      <a:pt x="7879612" y="1834444"/>
                      <a:pt x="7853003" y="1916691"/>
                    </a:cubicBezTo>
                    <a:cubicBezTo>
                      <a:pt x="7826394" y="1998938"/>
                      <a:pt x="7688508" y="2144081"/>
                      <a:pt x="7620775" y="2279548"/>
                    </a:cubicBezTo>
                    <a:cubicBezTo>
                      <a:pt x="7553042" y="2415015"/>
                      <a:pt x="7475632" y="2618215"/>
                      <a:pt x="7446603" y="2729491"/>
                    </a:cubicBezTo>
                    <a:cubicBezTo>
                      <a:pt x="7417574" y="2840767"/>
                      <a:pt x="7436927" y="2881891"/>
                      <a:pt x="7446603" y="2947205"/>
                    </a:cubicBezTo>
                    <a:cubicBezTo>
                      <a:pt x="7456279" y="3012519"/>
                      <a:pt x="7480471" y="3065739"/>
                      <a:pt x="7504661" y="3121377"/>
                    </a:cubicBezTo>
                    <a:cubicBezTo>
                      <a:pt x="7528852" y="3177015"/>
                      <a:pt x="7567556" y="3230234"/>
                      <a:pt x="7591746" y="3281034"/>
                    </a:cubicBezTo>
                    <a:cubicBezTo>
                      <a:pt x="7615936" y="3331834"/>
                      <a:pt x="7637708" y="3385053"/>
                      <a:pt x="7649803" y="3426177"/>
                    </a:cubicBezTo>
                    <a:cubicBezTo>
                      <a:pt x="7661898" y="3467301"/>
                      <a:pt x="7707861" y="3513263"/>
                      <a:pt x="7664318" y="3527777"/>
                    </a:cubicBezTo>
                    <a:cubicBezTo>
                      <a:pt x="7620775" y="3542291"/>
                      <a:pt x="7478051" y="3527777"/>
                      <a:pt x="7388546" y="3513263"/>
                    </a:cubicBezTo>
                    <a:cubicBezTo>
                      <a:pt x="7299041" y="3498749"/>
                      <a:pt x="7216794" y="3472139"/>
                      <a:pt x="7127289" y="3440691"/>
                    </a:cubicBezTo>
                    <a:cubicBezTo>
                      <a:pt x="7037784" y="3409243"/>
                      <a:pt x="6924089" y="3353606"/>
                      <a:pt x="6851518" y="3324577"/>
                    </a:cubicBezTo>
                    <a:cubicBezTo>
                      <a:pt x="6778947" y="3295548"/>
                      <a:pt x="6737823" y="3281034"/>
                      <a:pt x="6691861" y="3266520"/>
                    </a:cubicBezTo>
                    <a:cubicBezTo>
                      <a:pt x="6645899" y="3252006"/>
                      <a:pt x="6662832" y="3215720"/>
                      <a:pt x="6575746" y="3237491"/>
                    </a:cubicBezTo>
                    <a:cubicBezTo>
                      <a:pt x="6488660" y="3259262"/>
                      <a:pt x="6403993" y="3281034"/>
                      <a:pt x="6169346" y="3397148"/>
                    </a:cubicBezTo>
                    <a:cubicBezTo>
                      <a:pt x="5934699" y="3513262"/>
                      <a:pt x="5622642" y="3827739"/>
                      <a:pt x="5167861" y="3934177"/>
                    </a:cubicBezTo>
                    <a:cubicBezTo>
                      <a:pt x="4713080" y="4040615"/>
                      <a:pt x="4086547" y="4098672"/>
                      <a:pt x="3440661" y="4035777"/>
                    </a:cubicBezTo>
                    <a:cubicBezTo>
                      <a:pt x="2794775" y="3972882"/>
                      <a:pt x="1815060" y="3808386"/>
                      <a:pt x="1292546" y="3556805"/>
                    </a:cubicBezTo>
                    <a:cubicBezTo>
                      <a:pt x="770032" y="3305224"/>
                      <a:pt x="477327" y="2724653"/>
                      <a:pt x="305575" y="2526291"/>
                    </a:cubicBezTo>
                    <a:cubicBezTo>
                      <a:pt x="133823" y="2327929"/>
                      <a:pt x="247517" y="2422272"/>
                      <a:pt x="233003" y="2381148"/>
                    </a:cubicBezTo>
                    <a:close/>
                  </a:path>
                </a:pathLst>
              </a:custGeom>
              <a:solidFill>
                <a:srgbClr val="2969A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76" name="フリーフォーム 1048">
                <a:extLst>
                  <a:ext uri="{FF2B5EF4-FFF2-40B4-BE49-F238E27FC236}">
                    <a16:creationId xmlns:a16="http://schemas.microsoft.com/office/drawing/2014/main" id="{4688B35A-C34C-BB8C-62FC-66185151CEC6}"/>
                  </a:ext>
                </a:extLst>
              </p:cNvPr>
              <p:cNvSpPr/>
              <p:nvPr/>
            </p:nvSpPr>
            <p:spPr>
              <a:xfrm>
                <a:off x="7561943" y="3211109"/>
                <a:ext cx="539715" cy="504548"/>
              </a:xfrm>
              <a:custGeom>
                <a:avLst/>
                <a:gdLst>
                  <a:gd name="connsiteX0" fmla="*/ 0 w 539715"/>
                  <a:gd name="connsiteY0" fmla="*/ 330377 h 504548"/>
                  <a:gd name="connsiteX1" fmla="*/ 420914 w 539715"/>
                  <a:gd name="connsiteY1" fmla="*/ 11062 h 504548"/>
                  <a:gd name="connsiteX2" fmla="*/ 522514 w 539715"/>
                  <a:gd name="connsiteY2" fmla="*/ 83634 h 504548"/>
                  <a:gd name="connsiteX3" fmla="*/ 537028 w 539715"/>
                  <a:gd name="connsiteY3" fmla="*/ 185234 h 504548"/>
                  <a:gd name="connsiteX4" fmla="*/ 493486 w 539715"/>
                  <a:gd name="connsiteY4" fmla="*/ 504548 h 50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715" h="504548">
                    <a:moveTo>
                      <a:pt x="0" y="330377"/>
                    </a:moveTo>
                    <a:cubicBezTo>
                      <a:pt x="166914" y="191281"/>
                      <a:pt x="333828" y="52186"/>
                      <a:pt x="420914" y="11062"/>
                    </a:cubicBezTo>
                    <a:cubicBezTo>
                      <a:pt x="508000" y="-30062"/>
                      <a:pt x="503162" y="54605"/>
                      <a:pt x="522514" y="83634"/>
                    </a:cubicBezTo>
                    <a:cubicBezTo>
                      <a:pt x="541866" y="112663"/>
                      <a:pt x="541866" y="115082"/>
                      <a:pt x="537028" y="185234"/>
                    </a:cubicBezTo>
                    <a:cubicBezTo>
                      <a:pt x="532190" y="255386"/>
                      <a:pt x="512838" y="379967"/>
                      <a:pt x="493486" y="504548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77" name="フリーフォーム 1049">
                <a:extLst>
                  <a:ext uri="{FF2B5EF4-FFF2-40B4-BE49-F238E27FC236}">
                    <a16:creationId xmlns:a16="http://schemas.microsoft.com/office/drawing/2014/main" id="{7693F1FF-663C-0805-7E6C-779705467849}"/>
                  </a:ext>
                </a:extLst>
              </p:cNvPr>
              <p:cNvSpPr/>
              <p:nvPr/>
            </p:nvSpPr>
            <p:spPr>
              <a:xfrm>
                <a:off x="7678057" y="4243530"/>
                <a:ext cx="631411" cy="285744"/>
              </a:xfrm>
              <a:custGeom>
                <a:avLst/>
                <a:gdLst>
                  <a:gd name="connsiteX0" fmla="*/ 0 w 631411"/>
                  <a:gd name="connsiteY0" fmla="*/ 139784 h 285744"/>
                  <a:gd name="connsiteX1" fmla="*/ 362857 w 631411"/>
                  <a:gd name="connsiteY1" fmla="*/ 9156 h 285744"/>
                  <a:gd name="connsiteX2" fmla="*/ 493486 w 631411"/>
                  <a:gd name="connsiteY2" fmla="*/ 38184 h 285744"/>
                  <a:gd name="connsiteX3" fmla="*/ 624114 w 631411"/>
                  <a:gd name="connsiteY3" fmla="*/ 255899 h 285744"/>
                  <a:gd name="connsiteX4" fmla="*/ 261257 w 631411"/>
                  <a:gd name="connsiteY4" fmla="*/ 284927 h 285744"/>
                  <a:gd name="connsiteX5" fmla="*/ 87086 w 631411"/>
                  <a:gd name="connsiteY5" fmla="*/ 270413 h 285744"/>
                  <a:gd name="connsiteX6" fmla="*/ 0 w 631411"/>
                  <a:gd name="connsiteY6" fmla="*/ 197841 h 28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11" h="285744">
                    <a:moveTo>
                      <a:pt x="0" y="139784"/>
                    </a:moveTo>
                    <a:cubicBezTo>
                      <a:pt x="140304" y="82936"/>
                      <a:pt x="280609" y="26089"/>
                      <a:pt x="362857" y="9156"/>
                    </a:cubicBezTo>
                    <a:cubicBezTo>
                      <a:pt x="445105" y="-7777"/>
                      <a:pt x="449943" y="-2940"/>
                      <a:pt x="493486" y="38184"/>
                    </a:cubicBezTo>
                    <a:cubicBezTo>
                      <a:pt x="537029" y="79308"/>
                      <a:pt x="662819" y="214775"/>
                      <a:pt x="624114" y="255899"/>
                    </a:cubicBezTo>
                    <a:cubicBezTo>
                      <a:pt x="585409" y="297023"/>
                      <a:pt x="350762" y="282508"/>
                      <a:pt x="261257" y="284927"/>
                    </a:cubicBezTo>
                    <a:cubicBezTo>
                      <a:pt x="171752" y="287346"/>
                      <a:pt x="130629" y="284927"/>
                      <a:pt x="87086" y="270413"/>
                    </a:cubicBezTo>
                    <a:cubicBezTo>
                      <a:pt x="43543" y="255899"/>
                      <a:pt x="21771" y="226870"/>
                      <a:pt x="0" y="197841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78" name="フリーフォーム 1050">
                <a:extLst>
                  <a:ext uri="{FF2B5EF4-FFF2-40B4-BE49-F238E27FC236}">
                    <a16:creationId xmlns:a16="http://schemas.microsoft.com/office/drawing/2014/main" id="{C703E9D3-71D6-7650-FAF4-191A94CE4B2F}"/>
                  </a:ext>
                </a:extLst>
              </p:cNvPr>
              <p:cNvSpPr/>
              <p:nvPr/>
            </p:nvSpPr>
            <p:spPr>
              <a:xfrm>
                <a:off x="1305539" y="3918857"/>
                <a:ext cx="1118347" cy="708551"/>
              </a:xfrm>
              <a:custGeom>
                <a:avLst/>
                <a:gdLst>
                  <a:gd name="connsiteX0" fmla="*/ 755490 w 1118347"/>
                  <a:gd name="connsiteY0" fmla="*/ 0 h 708551"/>
                  <a:gd name="connsiteX1" fmla="*/ 747 w 1118347"/>
                  <a:gd name="connsiteY1" fmla="*/ 653143 h 708551"/>
                  <a:gd name="connsiteX2" fmla="*/ 624861 w 1118347"/>
                  <a:gd name="connsiteY2" fmla="*/ 667657 h 708551"/>
                  <a:gd name="connsiteX3" fmla="*/ 1118347 w 1118347"/>
                  <a:gd name="connsiteY3" fmla="*/ 609600 h 708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8347" h="708551">
                    <a:moveTo>
                      <a:pt x="755490" y="0"/>
                    </a:moveTo>
                    <a:cubicBezTo>
                      <a:pt x="389004" y="270933"/>
                      <a:pt x="22518" y="541867"/>
                      <a:pt x="747" y="653143"/>
                    </a:cubicBezTo>
                    <a:cubicBezTo>
                      <a:pt x="-21024" y="764419"/>
                      <a:pt x="438594" y="674914"/>
                      <a:pt x="624861" y="667657"/>
                    </a:cubicBezTo>
                    <a:cubicBezTo>
                      <a:pt x="811128" y="660400"/>
                      <a:pt x="964737" y="635000"/>
                      <a:pt x="1118347" y="609600"/>
                    </a:cubicBezTo>
                  </a:path>
                </a:pathLst>
              </a:custGeom>
              <a:solidFill>
                <a:srgbClr val="143350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79" name="フリーフォーム 1051">
                <a:extLst>
                  <a:ext uri="{FF2B5EF4-FFF2-40B4-BE49-F238E27FC236}">
                    <a16:creationId xmlns:a16="http://schemas.microsoft.com/office/drawing/2014/main" id="{14C2A447-E7E9-1901-F713-33D3FCED60AA}"/>
                  </a:ext>
                </a:extLst>
              </p:cNvPr>
              <p:cNvSpPr/>
              <p:nvPr/>
            </p:nvSpPr>
            <p:spPr>
              <a:xfrm>
                <a:off x="1669624" y="2867320"/>
                <a:ext cx="6025254" cy="2596881"/>
              </a:xfrm>
              <a:custGeom>
                <a:avLst/>
                <a:gdLst>
                  <a:gd name="connsiteX0" fmla="*/ 5997957 w 6025254"/>
                  <a:gd name="connsiteY0" fmla="*/ 1631012 h 2596881"/>
                  <a:gd name="connsiteX1" fmla="*/ 4677157 w 6025254"/>
                  <a:gd name="connsiteY1" fmla="*/ 2313183 h 2596881"/>
                  <a:gd name="connsiteX2" fmla="*/ 2674186 w 6025254"/>
                  <a:gd name="connsiteY2" fmla="*/ 2588955 h 2596881"/>
                  <a:gd name="connsiteX3" fmla="*/ 859900 w 6025254"/>
                  <a:gd name="connsiteY3" fmla="*/ 2037412 h 2596881"/>
                  <a:gd name="connsiteX4" fmla="*/ 61615 w 6025254"/>
                  <a:gd name="connsiteY4" fmla="*/ 803698 h 2596881"/>
                  <a:gd name="connsiteX5" fmla="*/ 148700 w 6025254"/>
                  <a:gd name="connsiteY5" fmla="*/ 397298 h 2596881"/>
                  <a:gd name="connsiteX6" fmla="*/ 903443 w 6025254"/>
                  <a:gd name="connsiteY6" fmla="*/ 63469 h 2596881"/>
                  <a:gd name="connsiteX7" fmla="*/ 1774300 w 6025254"/>
                  <a:gd name="connsiteY7" fmla="*/ 19926 h 2596881"/>
                  <a:gd name="connsiteX8" fmla="*/ 2804815 w 6025254"/>
                  <a:gd name="connsiteY8" fmla="*/ 295698 h 2596881"/>
                  <a:gd name="connsiteX9" fmla="*/ 3748243 w 6025254"/>
                  <a:gd name="connsiteY9" fmla="*/ 977869 h 2596881"/>
                  <a:gd name="connsiteX10" fmla="*/ 4357843 w 6025254"/>
                  <a:gd name="connsiteY10" fmla="*/ 1398783 h 2596881"/>
                  <a:gd name="connsiteX11" fmla="*/ 5475443 w 6025254"/>
                  <a:gd name="connsiteY11" fmla="*/ 1616498 h 2596881"/>
                  <a:gd name="connsiteX12" fmla="*/ 5997957 w 6025254"/>
                  <a:gd name="connsiteY12" fmla="*/ 1631012 h 25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25254" h="2596881">
                    <a:moveTo>
                      <a:pt x="5997957" y="1631012"/>
                    </a:moveTo>
                    <a:cubicBezTo>
                      <a:pt x="5864909" y="1747126"/>
                      <a:pt x="5231119" y="2153526"/>
                      <a:pt x="4677157" y="2313183"/>
                    </a:cubicBezTo>
                    <a:cubicBezTo>
                      <a:pt x="4123195" y="2472840"/>
                      <a:pt x="3310395" y="2634917"/>
                      <a:pt x="2674186" y="2588955"/>
                    </a:cubicBezTo>
                    <a:cubicBezTo>
                      <a:pt x="2037977" y="2542993"/>
                      <a:pt x="1295328" y="2334955"/>
                      <a:pt x="859900" y="2037412"/>
                    </a:cubicBezTo>
                    <a:cubicBezTo>
                      <a:pt x="424471" y="1739869"/>
                      <a:pt x="180148" y="1077050"/>
                      <a:pt x="61615" y="803698"/>
                    </a:cubicBezTo>
                    <a:cubicBezTo>
                      <a:pt x="-56918" y="530346"/>
                      <a:pt x="8395" y="520669"/>
                      <a:pt x="148700" y="397298"/>
                    </a:cubicBezTo>
                    <a:cubicBezTo>
                      <a:pt x="289005" y="273926"/>
                      <a:pt x="632510" y="126364"/>
                      <a:pt x="903443" y="63469"/>
                    </a:cubicBezTo>
                    <a:cubicBezTo>
                      <a:pt x="1174376" y="574"/>
                      <a:pt x="1457405" y="-18779"/>
                      <a:pt x="1774300" y="19926"/>
                    </a:cubicBezTo>
                    <a:cubicBezTo>
                      <a:pt x="2091195" y="58631"/>
                      <a:pt x="2475825" y="136041"/>
                      <a:pt x="2804815" y="295698"/>
                    </a:cubicBezTo>
                    <a:cubicBezTo>
                      <a:pt x="3133805" y="455355"/>
                      <a:pt x="3489405" y="794021"/>
                      <a:pt x="3748243" y="977869"/>
                    </a:cubicBezTo>
                    <a:cubicBezTo>
                      <a:pt x="4007081" y="1161716"/>
                      <a:pt x="4069976" y="1292345"/>
                      <a:pt x="4357843" y="1398783"/>
                    </a:cubicBezTo>
                    <a:cubicBezTo>
                      <a:pt x="4645710" y="1505221"/>
                      <a:pt x="5202091" y="1575374"/>
                      <a:pt x="5475443" y="1616498"/>
                    </a:cubicBezTo>
                    <a:cubicBezTo>
                      <a:pt x="5748795" y="1657622"/>
                      <a:pt x="6131005" y="1514898"/>
                      <a:pt x="5997957" y="163101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0" name="楕円 7079">
                <a:extLst>
                  <a:ext uri="{FF2B5EF4-FFF2-40B4-BE49-F238E27FC236}">
                    <a16:creationId xmlns:a16="http://schemas.microsoft.com/office/drawing/2014/main" id="{F5C9EFE4-BC1E-48E5-69CE-557039F640D5}"/>
                  </a:ext>
                </a:extLst>
              </p:cNvPr>
              <p:cNvSpPr/>
              <p:nvPr/>
            </p:nvSpPr>
            <p:spPr>
              <a:xfrm>
                <a:off x="4707241" y="2908046"/>
                <a:ext cx="314702" cy="30306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1" name="フリーフォーム 1053">
                <a:extLst>
                  <a:ext uri="{FF2B5EF4-FFF2-40B4-BE49-F238E27FC236}">
                    <a16:creationId xmlns:a16="http://schemas.microsoft.com/office/drawing/2014/main" id="{7BDFA222-7F64-1284-3647-524ABD014E61}"/>
                  </a:ext>
                </a:extLst>
              </p:cNvPr>
              <p:cNvSpPr/>
              <p:nvPr/>
            </p:nvSpPr>
            <p:spPr>
              <a:xfrm>
                <a:off x="2428221" y="1458087"/>
                <a:ext cx="170769" cy="185625"/>
              </a:xfrm>
              <a:custGeom>
                <a:avLst/>
                <a:gdLst>
                  <a:gd name="connsiteX0" fmla="*/ 654 w 170769"/>
                  <a:gd name="connsiteY0" fmla="*/ 13526 h 185625"/>
                  <a:gd name="connsiteX1" fmla="*/ 62567 w 170769"/>
                  <a:gd name="connsiteY1" fmla="*/ 165926 h 185625"/>
                  <a:gd name="connsiteX2" fmla="*/ 162579 w 170769"/>
                  <a:gd name="connsiteY2" fmla="*/ 175451 h 185625"/>
                  <a:gd name="connsiteX3" fmla="*/ 157817 w 170769"/>
                  <a:gd name="connsiteY3" fmla="*/ 89726 h 185625"/>
                  <a:gd name="connsiteX4" fmla="*/ 100667 w 170769"/>
                  <a:gd name="connsiteY4" fmla="*/ 18288 h 185625"/>
                  <a:gd name="connsiteX5" fmla="*/ 654 w 170769"/>
                  <a:gd name="connsiteY5" fmla="*/ 13526 h 18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769" h="185625">
                    <a:moveTo>
                      <a:pt x="654" y="13526"/>
                    </a:moveTo>
                    <a:cubicBezTo>
                      <a:pt x="-5696" y="38132"/>
                      <a:pt x="35580" y="138939"/>
                      <a:pt x="62567" y="165926"/>
                    </a:cubicBezTo>
                    <a:cubicBezTo>
                      <a:pt x="89554" y="192913"/>
                      <a:pt x="146704" y="188151"/>
                      <a:pt x="162579" y="175451"/>
                    </a:cubicBezTo>
                    <a:cubicBezTo>
                      <a:pt x="178454" y="162751"/>
                      <a:pt x="168136" y="115920"/>
                      <a:pt x="157817" y="89726"/>
                    </a:cubicBezTo>
                    <a:cubicBezTo>
                      <a:pt x="147498" y="63532"/>
                      <a:pt x="122892" y="34163"/>
                      <a:pt x="100667" y="18288"/>
                    </a:cubicBezTo>
                    <a:cubicBezTo>
                      <a:pt x="78442" y="2413"/>
                      <a:pt x="7004" y="-11080"/>
                      <a:pt x="654" y="1352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2" name="フリーフォーム 1054">
                <a:extLst>
                  <a:ext uri="{FF2B5EF4-FFF2-40B4-BE49-F238E27FC236}">
                    <a16:creationId xmlns:a16="http://schemas.microsoft.com/office/drawing/2014/main" id="{9E9E3CAA-1A0E-F42E-E030-18DE6D937EB3}"/>
                  </a:ext>
                </a:extLst>
              </p:cNvPr>
              <p:cNvSpPr/>
              <p:nvPr/>
            </p:nvSpPr>
            <p:spPr>
              <a:xfrm>
                <a:off x="1648346" y="1604302"/>
                <a:ext cx="147987" cy="187827"/>
              </a:xfrm>
              <a:custGeom>
                <a:avLst/>
                <a:gdLst>
                  <a:gd name="connsiteX0" fmla="*/ 23292 w 147987"/>
                  <a:gd name="connsiteY0" fmla="*/ 5423 h 187827"/>
                  <a:gd name="connsiteX1" fmla="*/ 9004 w 147987"/>
                  <a:gd name="connsiteY1" fmla="*/ 172111 h 187827"/>
                  <a:gd name="connsiteX2" fmla="*/ 142354 w 147987"/>
                  <a:gd name="connsiteY2" fmla="*/ 167348 h 187827"/>
                  <a:gd name="connsiteX3" fmla="*/ 113779 w 147987"/>
                  <a:gd name="connsiteY3" fmla="*/ 53048 h 187827"/>
                  <a:gd name="connsiteX4" fmla="*/ 23292 w 147987"/>
                  <a:gd name="connsiteY4" fmla="*/ 5423 h 18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87" h="187827">
                    <a:moveTo>
                      <a:pt x="23292" y="5423"/>
                    </a:moveTo>
                    <a:cubicBezTo>
                      <a:pt x="5830" y="25267"/>
                      <a:pt x="-10840" y="145123"/>
                      <a:pt x="9004" y="172111"/>
                    </a:cubicBezTo>
                    <a:cubicBezTo>
                      <a:pt x="28848" y="199099"/>
                      <a:pt x="124892" y="187192"/>
                      <a:pt x="142354" y="167348"/>
                    </a:cubicBezTo>
                    <a:cubicBezTo>
                      <a:pt x="159816" y="147504"/>
                      <a:pt x="132829" y="81623"/>
                      <a:pt x="113779" y="53048"/>
                    </a:cubicBezTo>
                    <a:cubicBezTo>
                      <a:pt x="94729" y="24473"/>
                      <a:pt x="40754" y="-14421"/>
                      <a:pt x="23292" y="542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3" name="フリーフォーム 1055">
                <a:extLst>
                  <a:ext uri="{FF2B5EF4-FFF2-40B4-BE49-F238E27FC236}">
                    <a16:creationId xmlns:a16="http://schemas.microsoft.com/office/drawing/2014/main" id="{96DD5749-B08B-4946-F4AD-59583345D748}"/>
                  </a:ext>
                </a:extLst>
              </p:cNvPr>
              <p:cNvSpPr/>
              <p:nvPr/>
            </p:nvSpPr>
            <p:spPr>
              <a:xfrm>
                <a:off x="2177143" y="3526971"/>
                <a:ext cx="2581898" cy="1432940"/>
              </a:xfrm>
              <a:custGeom>
                <a:avLst/>
                <a:gdLst>
                  <a:gd name="connsiteX0" fmla="*/ 2540000 w 2581898"/>
                  <a:gd name="connsiteY0" fmla="*/ 0 h 1432940"/>
                  <a:gd name="connsiteX1" fmla="*/ 2540000 w 2581898"/>
                  <a:gd name="connsiteY1" fmla="*/ 551543 h 1432940"/>
                  <a:gd name="connsiteX2" fmla="*/ 2104571 w 2581898"/>
                  <a:gd name="connsiteY2" fmla="*/ 1233715 h 1432940"/>
                  <a:gd name="connsiteX3" fmla="*/ 1378857 w 2581898"/>
                  <a:gd name="connsiteY3" fmla="*/ 1422400 h 1432940"/>
                  <a:gd name="connsiteX4" fmla="*/ 1016000 w 2581898"/>
                  <a:gd name="connsiteY4" fmla="*/ 1393372 h 1432940"/>
                  <a:gd name="connsiteX5" fmla="*/ 537028 w 2581898"/>
                  <a:gd name="connsiteY5" fmla="*/ 1262743 h 1432940"/>
                  <a:gd name="connsiteX6" fmla="*/ 246743 w 2581898"/>
                  <a:gd name="connsiteY6" fmla="*/ 1001486 h 1432940"/>
                  <a:gd name="connsiteX7" fmla="*/ 101600 w 2581898"/>
                  <a:gd name="connsiteY7" fmla="*/ 508000 h 1432940"/>
                  <a:gd name="connsiteX8" fmla="*/ 0 w 2581898"/>
                  <a:gd name="connsiteY8" fmla="*/ 217715 h 143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1898" h="1432940">
                    <a:moveTo>
                      <a:pt x="2540000" y="0"/>
                    </a:moveTo>
                    <a:cubicBezTo>
                      <a:pt x="2576285" y="172962"/>
                      <a:pt x="2612571" y="345924"/>
                      <a:pt x="2540000" y="551543"/>
                    </a:cubicBezTo>
                    <a:cubicBezTo>
                      <a:pt x="2467429" y="757162"/>
                      <a:pt x="2298095" y="1088572"/>
                      <a:pt x="2104571" y="1233715"/>
                    </a:cubicBezTo>
                    <a:cubicBezTo>
                      <a:pt x="1911047" y="1378858"/>
                      <a:pt x="1560285" y="1395791"/>
                      <a:pt x="1378857" y="1422400"/>
                    </a:cubicBezTo>
                    <a:cubicBezTo>
                      <a:pt x="1197429" y="1449009"/>
                      <a:pt x="1156305" y="1419981"/>
                      <a:pt x="1016000" y="1393372"/>
                    </a:cubicBezTo>
                    <a:cubicBezTo>
                      <a:pt x="875695" y="1366763"/>
                      <a:pt x="665237" y="1328057"/>
                      <a:pt x="537028" y="1262743"/>
                    </a:cubicBezTo>
                    <a:cubicBezTo>
                      <a:pt x="408819" y="1197429"/>
                      <a:pt x="319314" y="1127276"/>
                      <a:pt x="246743" y="1001486"/>
                    </a:cubicBezTo>
                    <a:cubicBezTo>
                      <a:pt x="174172" y="875696"/>
                      <a:pt x="142724" y="638628"/>
                      <a:pt x="101600" y="508000"/>
                    </a:cubicBezTo>
                    <a:cubicBezTo>
                      <a:pt x="60476" y="377372"/>
                      <a:pt x="30238" y="297543"/>
                      <a:pt x="0" y="217715"/>
                    </a:cubicBezTo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4" name="フリーフォーム 1056">
                <a:extLst>
                  <a:ext uri="{FF2B5EF4-FFF2-40B4-BE49-F238E27FC236}">
                    <a16:creationId xmlns:a16="http://schemas.microsoft.com/office/drawing/2014/main" id="{D0D05991-B255-AF16-AF26-069B1BF09467}"/>
                  </a:ext>
                </a:extLst>
              </p:cNvPr>
              <p:cNvSpPr/>
              <p:nvPr/>
            </p:nvSpPr>
            <p:spPr>
              <a:xfrm>
                <a:off x="2235200" y="3556000"/>
                <a:ext cx="2351314" cy="624114"/>
              </a:xfrm>
              <a:custGeom>
                <a:avLst/>
                <a:gdLst>
                  <a:gd name="connsiteX0" fmla="*/ 2351314 w 2351314"/>
                  <a:gd name="connsiteY0" fmla="*/ 0 h 624114"/>
                  <a:gd name="connsiteX1" fmla="*/ 2220686 w 2351314"/>
                  <a:gd name="connsiteY1" fmla="*/ 522514 h 624114"/>
                  <a:gd name="connsiteX2" fmla="*/ 1930400 w 2351314"/>
                  <a:gd name="connsiteY2" fmla="*/ 246743 h 624114"/>
                  <a:gd name="connsiteX3" fmla="*/ 1785257 w 2351314"/>
                  <a:gd name="connsiteY3" fmla="*/ 537029 h 624114"/>
                  <a:gd name="connsiteX4" fmla="*/ 1538514 w 2351314"/>
                  <a:gd name="connsiteY4" fmla="*/ 246743 h 624114"/>
                  <a:gd name="connsiteX5" fmla="*/ 1277257 w 2351314"/>
                  <a:gd name="connsiteY5" fmla="*/ 580571 h 624114"/>
                  <a:gd name="connsiteX6" fmla="*/ 1117600 w 2351314"/>
                  <a:gd name="connsiteY6" fmla="*/ 188686 h 624114"/>
                  <a:gd name="connsiteX7" fmla="*/ 885371 w 2351314"/>
                  <a:gd name="connsiteY7" fmla="*/ 624114 h 624114"/>
                  <a:gd name="connsiteX8" fmla="*/ 696686 w 2351314"/>
                  <a:gd name="connsiteY8" fmla="*/ 217714 h 624114"/>
                  <a:gd name="connsiteX9" fmla="*/ 580571 w 2351314"/>
                  <a:gd name="connsiteY9" fmla="*/ 551543 h 624114"/>
                  <a:gd name="connsiteX10" fmla="*/ 319314 w 2351314"/>
                  <a:gd name="connsiteY10" fmla="*/ 188686 h 624114"/>
                  <a:gd name="connsiteX11" fmla="*/ 246743 w 2351314"/>
                  <a:gd name="connsiteY11" fmla="*/ 624114 h 624114"/>
                  <a:gd name="connsiteX12" fmla="*/ 0 w 2351314"/>
                  <a:gd name="connsiteY12" fmla="*/ 145143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1314" h="624114">
                    <a:moveTo>
                      <a:pt x="2351314" y="0"/>
                    </a:moveTo>
                    <a:lnTo>
                      <a:pt x="2220686" y="522514"/>
                    </a:lnTo>
                    <a:lnTo>
                      <a:pt x="1930400" y="246743"/>
                    </a:lnTo>
                    <a:lnTo>
                      <a:pt x="1785257" y="537029"/>
                    </a:lnTo>
                    <a:lnTo>
                      <a:pt x="1538514" y="246743"/>
                    </a:lnTo>
                    <a:lnTo>
                      <a:pt x="1277257" y="580571"/>
                    </a:lnTo>
                    <a:lnTo>
                      <a:pt x="1117600" y="188686"/>
                    </a:lnTo>
                    <a:lnTo>
                      <a:pt x="885371" y="624114"/>
                    </a:lnTo>
                    <a:lnTo>
                      <a:pt x="696686" y="217714"/>
                    </a:lnTo>
                    <a:lnTo>
                      <a:pt x="580571" y="551543"/>
                    </a:lnTo>
                    <a:lnTo>
                      <a:pt x="319314" y="188686"/>
                    </a:lnTo>
                    <a:lnTo>
                      <a:pt x="246743" y="624114"/>
                    </a:lnTo>
                    <a:lnTo>
                      <a:pt x="0" y="14514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5" name="フリーフォーム 1057">
                <a:extLst>
                  <a:ext uri="{FF2B5EF4-FFF2-40B4-BE49-F238E27FC236}">
                    <a16:creationId xmlns:a16="http://schemas.microsoft.com/office/drawing/2014/main" id="{BAB47768-6382-23FB-B0E2-3773C1B75B8E}"/>
                  </a:ext>
                </a:extLst>
              </p:cNvPr>
              <p:cNvSpPr/>
              <p:nvPr/>
            </p:nvSpPr>
            <p:spPr>
              <a:xfrm>
                <a:off x="2815772" y="4413453"/>
                <a:ext cx="1509485" cy="449943"/>
              </a:xfrm>
              <a:custGeom>
                <a:avLst/>
                <a:gdLst>
                  <a:gd name="connsiteX0" fmla="*/ 1509485 w 1509485"/>
                  <a:gd name="connsiteY0" fmla="*/ 348343 h 449943"/>
                  <a:gd name="connsiteX1" fmla="*/ 1393371 w 1509485"/>
                  <a:gd name="connsiteY1" fmla="*/ 0 h 449943"/>
                  <a:gd name="connsiteX2" fmla="*/ 1161143 w 1509485"/>
                  <a:gd name="connsiteY2" fmla="*/ 420915 h 449943"/>
                  <a:gd name="connsiteX3" fmla="*/ 986971 w 1509485"/>
                  <a:gd name="connsiteY3" fmla="*/ 159657 h 449943"/>
                  <a:gd name="connsiteX4" fmla="*/ 667657 w 1509485"/>
                  <a:gd name="connsiteY4" fmla="*/ 406400 h 449943"/>
                  <a:gd name="connsiteX5" fmla="*/ 537028 w 1509485"/>
                  <a:gd name="connsiteY5" fmla="*/ 101600 h 449943"/>
                  <a:gd name="connsiteX6" fmla="*/ 290285 w 1509485"/>
                  <a:gd name="connsiteY6" fmla="*/ 435429 h 449943"/>
                  <a:gd name="connsiteX7" fmla="*/ 14514 w 1509485"/>
                  <a:gd name="connsiteY7" fmla="*/ 130629 h 449943"/>
                  <a:gd name="connsiteX8" fmla="*/ 0 w 1509485"/>
                  <a:gd name="connsiteY8" fmla="*/ 449943 h 44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9485" h="449943">
                    <a:moveTo>
                      <a:pt x="1509485" y="348343"/>
                    </a:moveTo>
                    <a:lnTo>
                      <a:pt x="1393371" y="0"/>
                    </a:lnTo>
                    <a:lnTo>
                      <a:pt x="1161143" y="420915"/>
                    </a:lnTo>
                    <a:lnTo>
                      <a:pt x="986971" y="159657"/>
                    </a:lnTo>
                    <a:lnTo>
                      <a:pt x="667657" y="406400"/>
                    </a:lnTo>
                    <a:lnTo>
                      <a:pt x="537028" y="101600"/>
                    </a:lnTo>
                    <a:lnTo>
                      <a:pt x="290285" y="435429"/>
                    </a:lnTo>
                    <a:lnTo>
                      <a:pt x="14514" y="130629"/>
                    </a:lnTo>
                    <a:lnTo>
                      <a:pt x="0" y="44994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6" name="フリーフォーム 1058">
                <a:extLst>
                  <a:ext uri="{FF2B5EF4-FFF2-40B4-BE49-F238E27FC236}">
                    <a16:creationId xmlns:a16="http://schemas.microsoft.com/office/drawing/2014/main" id="{F6348D27-6E03-B02A-FB34-87041B64935D}"/>
                  </a:ext>
                </a:extLst>
              </p:cNvPr>
              <p:cNvSpPr/>
              <p:nvPr/>
            </p:nvSpPr>
            <p:spPr>
              <a:xfrm>
                <a:off x="2844800" y="4746171"/>
                <a:ext cx="1480457" cy="234450"/>
              </a:xfrm>
              <a:custGeom>
                <a:avLst/>
                <a:gdLst>
                  <a:gd name="connsiteX0" fmla="*/ 1480457 w 1480457"/>
                  <a:gd name="connsiteY0" fmla="*/ 0 h 234450"/>
                  <a:gd name="connsiteX1" fmla="*/ 1103086 w 1480457"/>
                  <a:gd name="connsiteY1" fmla="*/ 145143 h 234450"/>
                  <a:gd name="connsiteX2" fmla="*/ 667657 w 1480457"/>
                  <a:gd name="connsiteY2" fmla="*/ 232229 h 234450"/>
                  <a:gd name="connsiteX3" fmla="*/ 304800 w 1480457"/>
                  <a:gd name="connsiteY3" fmla="*/ 203200 h 234450"/>
                  <a:gd name="connsiteX4" fmla="*/ 116114 w 1480457"/>
                  <a:gd name="connsiteY4" fmla="*/ 145143 h 234450"/>
                  <a:gd name="connsiteX5" fmla="*/ 0 w 1480457"/>
                  <a:gd name="connsiteY5" fmla="*/ 72572 h 23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0457" h="234450">
                    <a:moveTo>
                      <a:pt x="1480457" y="0"/>
                    </a:moveTo>
                    <a:cubicBezTo>
                      <a:pt x="1359505" y="53219"/>
                      <a:pt x="1238553" y="106438"/>
                      <a:pt x="1103086" y="145143"/>
                    </a:cubicBezTo>
                    <a:cubicBezTo>
                      <a:pt x="967619" y="183848"/>
                      <a:pt x="800705" y="222553"/>
                      <a:pt x="667657" y="232229"/>
                    </a:cubicBezTo>
                    <a:cubicBezTo>
                      <a:pt x="534609" y="241905"/>
                      <a:pt x="396724" y="217714"/>
                      <a:pt x="304800" y="203200"/>
                    </a:cubicBezTo>
                    <a:cubicBezTo>
                      <a:pt x="212876" y="188686"/>
                      <a:pt x="166914" y="166914"/>
                      <a:pt x="116114" y="145143"/>
                    </a:cubicBezTo>
                    <a:cubicBezTo>
                      <a:pt x="65314" y="123372"/>
                      <a:pt x="32657" y="97972"/>
                      <a:pt x="0" y="725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7" name="フリーフォーム 1059">
                <a:extLst>
                  <a:ext uri="{FF2B5EF4-FFF2-40B4-BE49-F238E27FC236}">
                    <a16:creationId xmlns:a16="http://schemas.microsoft.com/office/drawing/2014/main" id="{8543E31A-DE53-F068-481C-F7803BC69D3F}"/>
                  </a:ext>
                </a:extLst>
              </p:cNvPr>
              <p:cNvSpPr/>
              <p:nvPr/>
            </p:nvSpPr>
            <p:spPr>
              <a:xfrm>
                <a:off x="6226629" y="3468914"/>
                <a:ext cx="1219557" cy="812800"/>
              </a:xfrm>
              <a:custGeom>
                <a:avLst/>
                <a:gdLst>
                  <a:gd name="connsiteX0" fmla="*/ 0 w 1219557"/>
                  <a:gd name="connsiteY0" fmla="*/ 0 h 812800"/>
                  <a:gd name="connsiteX1" fmla="*/ 1117600 w 1219557"/>
                  <a:gd name="connsiteY1" fmla="*/ 232229 h 812800"/>
                  <a:gd name="connsiteX2" fmla="*/ 1132114 w 1219557"/>
                  <a:gd name="connsiteY2" fmla="*/ 435429 h 812800"/>
                  <a:gd name="connsiteX3" fmla="*/ 798285 w 1219557"/>
                  <a:gd name="connsiteY3" fmla="*/ 653143 h 812800"/>
                  <a:gd name="connsiteX4" fmla="*/ 493485 w 1219557"/>
                  <a:gd name="connsiteY4" fmla="*/ 769257 h 812800"/>
                  <a:gd name="connsiteX5" fmla="*/ 43542 w 1219557"/>
                  <a:gd name="connsiteY5" fmla="*/ 8128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557" h="812800">
                    <a:moveTo>
                      <a:pt x="0" y="0"/>
                    </a:moveTo>
                    <a:cubicBezTo>
                      <a:pt x="464457" y="79829"/>
                      <a:pt x="928914" y="159658"/>
                      <a:pt x="1117600" y="232229"/>
                    </a:cubicBezTo>
                    <a:cubicBezTo>
                      <a:pt x="1306286" y="304800"/>
                      <a:pt x="1185333" y="365277"/>
                      <a:pt x="1132114" y="435429"/>
                    </a:cubicBezTo>
                    <a:cubicBezTo>
                      <a:pt x="1078895" y="505581"/>
                      <a:pt x="904723" y="597505"/>
                      <a:pt x="798285" y="653143"/>
                    </a:cubicBezTo>
                    <a:cubicBezTo>
                      <a:pt x="691847" y="708781"/>
                      <a:pt x="619275" y="742648"/>
                      <a:pt x="493485" y="769257"/>
                    </a:cubicBezTo>
                    <a:cubicBezTo>
                      <a:pt x="367695" y="795866"/>
                      <a:pt x="205618" y="804333"/>
                      <a:pt x="43542" y="812800"/>
                    </a:cubicBezTo>
                  </a:path>
                </a:pathLst>
              </a:custGeom>
              <a:noFill/>
              <a:ln w="19050">
                <a:solidFill>
                  <a:srgbClr val="143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8" name="フリーフォーム 1060">
                <a:extLst>
                  <a:ext uri="{FF2B5EF4-FFF2-40B4-BE49-F238E27FC236}">
                    <a16:creationId xmlns:a16="http://schemas.microsoft.com/office/drawing/2014/main" id="{015C7162-73D2-4288-F767-BF73F5E7F1B0}"/>
                  </a:ext>
                </a:extLst>
              </p:cNvPr>
              <p:cNvSpPr/>
              <p:nvPr/>
            </p:nvSpPr>
            <p:spPr>
              <a:xfrm>
                <a:off x="3497942" y="3526971"/>
                <a:ext cx="1146628" cy="348343"/>
              </a:xfrm>
              <a:custGeom>
                <a:avLst/>
                <a:gdLst>
                  <a:gd name="connsiteX0" fmla="*/ 0 w 1146628"/>
                  <a:gd name="connsiteY0" fmla="*/ 87085 h 348343"/>
                  <a:gd name="connsiteX1" fmla="*/ 1146628 w 1146628"/>
                  <a:gd name="connsiteY1" fmla="*/ 0 h 348343"/>
                  <a:gd name="connsiteX2" fmla="*/ 957942 w 1146628"/>
                  <a:gd name="connsiteY2" fmla="*/ 348343 h 34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6628" h="348343">
                    <a:moveTo>
                      <a:pt x="0" y="87085"/>
                    </a:moveTo>
                    <a:lnTo>
                      <a:pt x="1146628" y="0"/>
                    </a:lnTo>
                    <a:lnTo>
                      <a:pt x="957942" y="34834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89" name="フリーフォーム 1061">
                <a:extLst>
                  <a:ext uri="{FF2B5EF4-FFF2-40B4-BE49-F238E27FC236}">
                    <a16:creationId xmlns:a16="http://schemas.microsoft.com/office/drawing/2014/main" id="{A5F1FDD3-DE2B-BF56-B9EC-DCF1E9A66E04}"/>
                  </a:ext>
                </a:extLst>
              </p:cNvPr>
              <p:cNvSpPr/>
              <p:nvPr/>
            </p:nvSpPr>
            <p:spPr>
              <a:xfrm>
                <a:off x="3657600" y="4601029"/>
                <a:ext cx="642304" cy="348342"/>
              </a:xfrm>
              <a:custGeom>
                <a:avLst/>
                <a:gdLst>
                  <a:gd name="connsiteX0" fmla="*/ 0 w 642304"/>
                  <a:gd name="connsiteY0" fmla="*/ 348342 h 348342"/>
                  <a:gd name="connsiteX1" fmla="*/ 420914 w 642304"/>
                  <a:gd name="connsiteY1" fmla="*/ 304800 h 348342"/>
                  <a:gd name="connsiteX2" fmla="*/ 638629 w 642304"/>
                  <a:gd name="connsiteY2" fmla="*/ 116114 h 348342"/>
                  <a:gd name="connsiteX3" fmla="*/ 537029 w 642304"/>
                  <a:gd name="connsiteY3" fmla="*/ 0 h 34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304" h="348342">
                    <a:moveTo>
                      <a:pt x="0" y="348342"/>
                    </a:moveTo>
                    <a:cubicBezTo>
                      <a:pt x="157238" y="345923"/>
                      <a:pt x="314476" y="343505"/>
                      <a:pt x="420914" y="304800"/>
                    </a:cubicBezTo>
                    <a:cubicBezTo>
                      <a:pt x="527352" y="266095"/>
                      <a:pt x="619277" y="166914"/>
                      <a:pt x="638629" y="116114"/>
                    </a:cubicBezTo>
                    <a:cubicBezTo>
                      <a:pt x="657981" y="65314"/>
                      <a:pt x="597505" y="32657"/>
                      <a:pt x="537029" y="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pic>
          <p:nvPicPr>
            <p:cNvPr id="7043" name="図 7042">
              <a:extLst>
                <a:ext uri="{FF2B5EF4-FFF2-40B4-BE49-F238E27FC236}">
                  <a16:creationId xmlns:a16="http://schemas.microsoft.com/office/drawing/2014/main" id="{6F109B45-6CBE-1942-C407-D1550E750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25" y="3467830"/>
              <a:ext cx="601568" cy="605610"/>
            </a:xfrm>
            <a:prstGeom prst="rect">
              <a:avLst/>
            </a:prstGeom>
          </p:spPr>
        </p:pic>
        <p:pic>
          <p:nvPicPr>
            <p:cNvPr id="7044" name="図 7043">
              <a:extLst>
                <a:ext uri="{FF2B5EF4-FFF2-40B4-BE49-F238E27FC236}">
                  <a16:creationId xmlns:a16="http://schemas.microsoft.com/office/drawing/2014/main" id="{47CD08B9-191F-0336-5187-5165F6A3C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471" y="3455737"/>
              <a:ext cx="632431" cy="660582"/>
            </a:xfrm>
            <a:prstGeom prst="rect">
              <a:avLst/>
            </a:prstGeom>
          </p:spPr>
        </p:pic>
        <p:grpSp>
          <p:nvGrpSpPr>
            <p:cNvPr id="7045" name="グループ化 7044">
              <a:extLst>
                <a:ext uri="{FF2B5EF4-FFF2-40B4-BE49-F238E27FC236}">
                  <a16:creationId xmlns:a16="http://schemas.microsoft.com/office/drawing/2014/main" id="{3992C0FE-A663-A15F-D902-E2DC9F00C42D}"/>
                </a:ext>
              </a:extLst>
            </p:cNvPr>
            <p:cNvGrpSpPr/>
            <p:nvPr/>
          </p:nvGrpSpPr>
          <p:grpSpPr>
            <a:xfrm>
              <a:off x="3635710" y="4403937"/>
              <a:ext cx="2033008" cy="629056"/>
              <a:chOff x="3583973" y="3974528"/>
              <a:chExt cx="2887396" cy="893422"/>
            </a:xfrm>
          </p:grpSpPr>
          <p:grpSp>
            <p:nvGrpSpPr>
              <p:cNvPr id="7060" name="グループ化 7059">
                <a:extLst>
                  <a:ext uri="{FF2B5EF4-FFF2-40B4-BE49-F238E27FC236}">
                    <a16:creationId xmlns:a16="http://schemas.microsoft.com/office/drawing/2014/main" id="{D9BD37FE-372D-D38C-53E8-FCA5818E07A8}"/>
                  </a:ext>
                </a:extLst>
              </p:cNvPr>
              <p:cNvGrpSpPr/>
              <p:nvPr/>
            </p:nvGrpSpPr>
            <p:grpSpPr>
              <a:xfrm>
                <a:off x="3583973" y="4230058"/>
                <a:ext cx="722611" cy="637892"/>
                <a:chOff x="7570994" y="3238396"/>
                <a:chExt cx="743817" cy="656613"/>
              </a:xfrm>
            </p:grpSpPr>
            <p:grpSp>
              <p:nvGrpSpPr>
                <p:cNvPr id="7069" name="グループ化 7068">
                  <a:extLst>
                    <a:ext uri="{FF2B5EF4-FFF2-40B4-BE49-F238E27FC236}">
                      <a16:creationId xmlns:a16="http://schemas.microsoft.com/office/drawing/2014/main" id="{298352D7-F149-5D06-D449-FDE6D697D0B9}"/>
                    </a:ext>
                  </a:extLst>
                </p:cNvPr>
                <p:cNvGrpSpPr/>
                <p:nvPr/>
              </p:nvGrpSpPr>
              <p:grpSpPr>
                <a:xfrm rot="18555601" flipV="1">
                  <a:off x="7732949" y="3082753"/>
                  <a:ext cx="426219" cy="737505"/>
                  <a:chOff x="2820144" y="3073016"/>
                  <a:chExt cx="527965" cy="537143"/>
                </a:xfrm>
              </p:grpSpPr>
              <p:sp>
                <p:nvSpPr>
                  <p:cNvPr id="7072" name="円/楕円 37">
                    <a:extLst>
                      <a:ext uri="{FF2B5EF4-FFF2-40B4-BE49-F238E27FC236}">
                        <a16:creationId xmlns:a16="http://schemas.microsoft.com/office/drawing/2014/main" id="{E8E804C7-B933-ADEA-85A9-7951A5B2D08B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820144" y="3073016"/>
                    <a:ext cx="527965" cy="537143"/>
                  </a:xfrm>
                  <a:prstGeom prst="ellipse">
                    <a:avLst/>
                  </a:prstGeom>
                  <a:solidFill>
                    <a:srgbClr val="CCFFFF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7073" name="円/楕円 38">
                    <a:extLst>
                      <a:ext uri="{FF2B5EF4-FFF2-40B4-BE49-F238E27FC236}">
                        <a16:creationId xmlns:a16="http://schemas.microsoft.com/office/drawing/2014/main" id="{3047712A-FD92-E8CB-FBF6-F73A376D915E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954108" y="3218089"/>
                    <a:ext cx="261037" cy="261038"/>
                  </a:xfrm>
                  <a:prstGeom prst="ellipse">
                    <a:avLst/>
                  </a:prstGeom>
                  <a:solidFill>
                    <a:srgbClr val="00DFD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7070" name="フリーフォーム: 図形 109">
                  <a:extLst>
                    <a:ext uri="{FF2B5EF4-FFF2-40B4-BE49-F238E27FC236}">
                      <a16:creationId xmlns:a16="http://schemas.microsoft.com/office/drawing/2014/main" id="{A7F71256-574C-74BC-29BD-2E9E2D210430}"/>
                    </a:ext>
                  </a:extLst>
                </p:cNvPr>
                <p:cNvSpPr/>
                <p:nvPr/>
              </p:nvSpPr>
              <p:spPr>
                <a:xfrm>
                  <a:off x="7650180" y="3347228"/>
                  <a:ext cx="561520" cy="518233"/>
                </a:xfrm>
                <a:custGeom>
                  <a:avLst/>
                  <a:gdLst>
                    <a:gd name="connsiteX0" fmla="*/ 847411 w 1103069"/>
                    <a:gd name="connsiteY0" fmla="*/ 430773 h 1100408"/>
                    <a:gd name="connsiteX1" fmla="*/ 679771 w 1103069"/>
                    <a:gd name="connsiteY1" fmla="*/ 647943 h 1100408"/>
                    <a:gd name="connsiteX2" fmla="*/ 782641 w 1103069"/>
                    <a:gd name="connsiteY2" fmla="*/ 910833 h 1100408"/>
                    <a:gd name="connsiteX3" fmla="*/ 679771 w 1103069"/>
                    <a:gd name="connsiteY3" fmla="*/ 686043 h 1100408"/>
                    <a:gd name="connsiteX4" fmla="*/ 592141 w 1103069"/>
                    <a:gd name="connsiteY4" fmla="*/ 586983 h 1100408"/>
                    <a:gd name="connsiteX5" fmla="*/ 603571 w 1103069"/>
                    <a:gd name="connsiteY5" fmla="*/ 453633 h 1100408"/>
                    <a:gd name="connsiteX6" fmla="*/ 649291 w 1103069"/>
                    <a:gd name="connsiteY6" fmla="*/ 270753 h 1100408"/>
                    <a:gd name="connsiteX7" fmla="*/ 645481 w 1103069"/>
                    <a:gd name="connsiteY7" fmla="*/ 160263 h 1100408"/>
                    <a:gd name="connsiteX8" fmla="*/ 580711 w 1103069"/>
                    <a:gd name="connsiteY8" fmla="*/ 202173 h 1100408"/>
                    <a:gd name="connsiteX9" fmla="*/ 557851 w 1103069"/>
                    <a:gd name="connsiteY9" fmla="*/ 289803 h 1100408"/>
                    <a:gd name="connsiteX10" fmla="*/ 485461 w 1103069"/>
                    <a:gd name="connsiteY10" fmla="*/ 320283 h 1100408"/>
                    <a:gd name="connsiteX11" fmla="*/ 439741 w 1103069"/>
                    <a:gd name="connsiteY11" fmla="*/ 293613 h 1100408"/>
                    <a:gd name="connsiteX12" fmla="*/ 374971 w 1103069"/>
                    <a:gd name="connsiteY12" fmla="*/ 194553 h 1100408"/>
                    <a:gd name="connsiteX13" fmla="*/ 355921 w 1103069"/>
                    <a:gd name="connsiteY13" fmla="*/ 65013 h 1100408"/>
                    <a:gd name="connsiteX14" fmla="*/ 314011 w 1103069"/>
                    <a:gd name="connsiteY14" fmla="*/ 243 h 1100408"/>
                    <a:gd name="connsiteX15" fmla="*/ 272101 w 1103069"/>
                    <a:gd name="connsiteY15" fmla="*/ 45963 h 1100408"/>
                    <a:gd name="connsiteX16" fmla="*/ 272101 w 1103069"/>
                    <a:gd name="connsiteY16" fmla="*/ 122163 h 1100408"/>
                    <a:gd name="connsiteX17" fmla="*/ 321631 w 1103069"/>
                    <a:gd name="connsiteY17" fmla="*/ 327903 h 1100408"/>
                    <a:gd name="connsiteX18" fmla="*/ 214951 w 1103069"/>
                    <a:gd name="connsiteY18" fmla="*/ 205983 h 1100408"/>
                    <a:gd name="connsiteX19" fmla="*/ 142561 w 1103069"/>
                    <a:gd name="connsiteY19" fmla="*/ 80253 h 1100408"/>
                    <a:gd name="connsiteX20" fmla="*/ 93031 w 1103069"/>
                    <a:gd name="connsiteY20" fmla="*/ 57393 h 1100408"/>
                    <a:gd name="connsiteX21" fmla="*/ 58741 w 1103069"/>
                    <a:gd name="connsiteY21" fmla="*/ 95493 h 1100408"/>
                    <a:gd name="connsiteX22" fmla="*/ 81601 w 1103069"/>
                    <a:gd name="connsiteY22" fmla="*/ 198363 h 1100408"/>
                    <a:gd name="connsiteX23" fmla="*/ 199711 w 1103069"/>
                    <a:gd name="connsiteY23" fmla="*/ 354573 h 1100408"/>
                    <a:gd name="connsiteX24" fmla="*/ 260671 w 1103069"/>
                    <a:gd name="connsiteY24" fmla="*/ 430773 h 1100408"/>
                    <a:gd name="connsiteX25" fmla="*/ 153991 w 1103069"/>
                    <a:gd name="connsiteY25" fmla="*/ 289803 h 1100408"/>
                    <a:gd name="connsiteX26" fmla="*/ 93031 w 1103069"/>
                    <a:gd name="connsiteY26" fmla="*/ 213603 h 1100408"/>
                    <a:gd name="connsiteX27" fmla="*/ 47311 w 1103069"/>
                    <a:gd name="connsiteY27" fmla="*/ 145023 h 1100408"/>
                    <a:gd name="connsiteX28" fmla="*/ 1591 w 1103069"/>
                    <a:gd name="connsiteY28" fmla="*/ 152643 h 1100408"/>
                    <a:gd name="connsiteX29" fmla="*/ 16831 w 1103069"/>
                    <a:gd name="connsiteY29" fmla="*/ 285993 h 1100408"/>
                    <a:gd name="connsiteX30" fmla="*/ 77791 w 1103069"/>
                    <a:gd name="connsiteY30" fmla="*/ 350763 h 1100408"/>
                    <a:gd name="connsiteX31" fmla="*/ 180661 w 1103069"/>
                    <a:gd name="connsiteY31" fmla="*/ 423153 h 1100408"/>
                    <a:gd name="connsiteX32" fmla="*/ 203521 w 1103069"/>
                    <a:gd name="connsiteY32" fmla="*/ 442203 h 1100408"/>
                    <a:gd name="connsiteX33" fmla="*/ 96841 w 1103069"/>
                    <a:gd name="connsiteY33" fmla="*/ 369813 h 1100408"/>
                    <a:gd name="connsiteX34" fmla="*/ 35881 w 1103069"/>
                    <a:gd name="connsiteY34" fmla="*/ 324093 h 1100408"/>
                    <a:gd name="connsiteX35" fmla="*/ 5401 w 1103069"/>
                    <a:gd name="connsiteY35" fmla="*/ 343143 h 1100408"/>
                    <a:gd name="connsiteX36" fmla="*/ 142561 w 1103069"/>
                    <a:gd name="connsiteY36" fmla="*/ 491733 h 1100408"/>
                    <a:gd name="connsiteX37" fmla="*/ 279721 w 1103069"/>
                    <a:gd name="connsiteY37" fmla="*/ 602223 h 1100408"/>
                    <a:gd name="connsiteX38" fmla="*/ 432121 w 1103069"/>
                    <a:gd name="connsiteY38" fmla="*/ 670803 h 1100408"/>
                    <a:gd name="connsiteX39" fmla="*/ 508321 w 1103069"/>
                    <a:gd name="connsiteY39" fmla="*/ 842253 h 1100408"/>
                    <a:gd name="connsiteX40" fmla="*/ 679771 w 1103069"/>
                    <a:gd name="connsiteY40" fmla="*/ 1074663 h 1100408"/>
                    <a:gd name="connsiteX41" fmla="*/ 763591 w 1103069"/>
                    <a:gd name="connsiteY41" fmla="*/ 1089903 h 1100408"/>
                    <a:gd name="connsiteX42" fmla="*/ 858841 w 1103069"/>
                    <a:gd name="connsiteY42" fmla="*/ 1032753 h 1100408"/>
                    <a:gd name="connsiteX43" fmla="*/ 954091 w 1103069"/>
                    <a:gd name="connsiteY43" fmla="*/ 819393 h 1100408"/>
                    <a:gd name="connsiteX44" fmla="*/ 1003621 w 1103069"/>
                    <a:gd name="connsiteY44" fmla="*/ 670803 h 1100408"/>
                    <a:gd name="connsiteX45" fmla="*/ 1053151 w 1103069"/>
                    <a:gd name="connsiteY45" fmla="*/ 526023 h 1100408"/>
                    <a:gd name="connsiteX46" fmla="*/ 1102681 w 1103069"/>
                    <a:gd name="connsiteY46" fmla="*/ 400293 h 1100408"/>
                    <a:gd name="connsiteX47" fmla="*/ 1072201 w 1103069"/>
                    <a:gd name="connsiteY47" fmla="*/ 259323 h 1100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103069" h="1100408">
                      <a:moveTo>
                        <a:pt x="847411" y="430773"/>
                      </a:moveTo>
                      <a:cubicBezTo>
                        <a:pt x="768988" y="499353"/>
                        <a:pt x="690566" y="567933"/>
                        <a:pt x="679771" y="647943"/>
                      </a:cubicBezTo>
                      <a:cubicBezTo>
                        <a:pt x="668976" y="727953"/>
                        <a:pt x="782641" y="904483"/>
                        <a:pt x="782641" y="910833"/>
                      </a:cubicBezTo>
                      <a:cubicBezTo>
                        <a:pt x="782641" y="917183"/>
                        <a:pt x="711521" y="740018"/>
                        <a:pt x="679771" y="686043"/>
                      </a:cubicBezTo>
                      <a:cubicBezTo>
                        <a:pt x="648021" y="632068"/>
                        <a:pt x="604841" y="625718"/>
                        <a:pt x="592141" y="586983"/>
                      </a:cubicBezTo>
                      <a:cubicBezTo>
                        <a:pt x="579441" y="548248"/>
                        <a:pt x="594046" y="506338"/>
                        <a:pt x="603571" y="453633"/>
                      </a:cubicBezTo>
                      <a:cubicBezTo>
                        <a:pt x="613096" y="400928"/>
                        <a:pt x="642306" y="319648"/>
                        <a:pt x="649291" y="270753"/>
                      </a:cubicBezTo>
                      <a:cubicBezTo>
                        <a:pt x="656276" y="221858"/>
                        <a:pt x="656911" y="171693"/>
                        <a:pt x="645481" y="160263"/>
                      </a:cubicBezTo>
                      <a:cubicBezTo>
                        <a:pt x="634051" y="148833"/>
                        <a:pt x="595316" y="180583"/>
                        <a:pt x="580711" y="202173"/>
                      </a:cubicBezTo>
                      <a:cubicBezTo>
                        <a:pt x="566106" y="223763"/>
                        <a:pt x="573726" y="270118"/>
                        <a:pt x="557851" y="289803"/>
                      </a:cubicBezTo>
                      <a:cubicBezTo>
                        <a:pt x="541976" y="309488"/>
                        <a:pt x="505146" y="319648"/>
                        <a:pt x="485461" y="320283"/>
                      </a:cubicBezTo>
                      <a:cubicBezTo>
                        <a:pt x="465776" y="320918"/>
                        <a:pt x="458156" y="314568"/>
                        <a:pt x="439741" y="293613"/>
                      </a:cubicBezTo>
                      <a:cubicBezTo>
                        <a:pt x="421326" y="272658"/>
                        <a:pt x="388941" y="232653"/>
                        <a:pt x="374971" y="194553"/>
                      </a:cubicBezTo>
                      <a:cubicBezTo>
                        <a:pt x="361001" y="156453"/>
                        <a:pt x="366081" y="97398"/>
                        <a:pt x="355921" y="65013"/>
                      </a:cubicBezTo>
                      <a:cubicBezTo>
                        <a:pt x="345761" y="32628"/>
                        <a:pt x="327981" y="3418"/>
                        <a:pt x="314011" y="243"/>
                      </a:cubicBezTo>
                      <a:cubicBezTo>
                        <a:pt x="300041" y="-2932"/>
                        <a:pt x="279086" y="25643"/>
                        <a:pt x="272101" y="45963"/>
                      </a:cubicBezTo>
                      <a:cubicBezTo>
                        <a:pt x="265116" y="66283"/>
                        <a:pt x="263846" y="75173"/>
                        <a:pt x="272101" y="122163"/>
                      </a:cubicBezTo>
                      <a:cubicBezTo>
                        <a:pt x="280356" y="169153"/>
                        <a:pt x="331156" y="313933"/>
                        <a:pt x="321631" y="327903"/>
                      </a:cubicBezTo>
                      <a:cubicBezTo>
                        <a:pt x="312106" y="341873"/>
                        <a:pt x="244796" y="247258"/>
                        <a:pt x="214951" y="205983"/>
                      </a:cubicBezTo>
                      <a:cubicBezTo>
                        <a:pt x="185106" y="164708"/>
                        <a:pt x="162881" y="105018"/>
                        <a:pt x="142561" y="80253"/>
                      </a:cubicBezTo>
                      <a:cubicBezTo>
                        <a:pt x="122241" y="55488"/>
                        <a:pt x="107001" y="54853"/>
                        <a:pt x="93031" y="57393"/>
                      </a:cubicBezTo>
                      <a:cubicBezTo>
                        <a:pt x="79061" y="59933"/>
                        <a:pt x="60646" y="71998"/>
                        <a:pt x="58741" y="95493"/>
                      </a:cubicBezTo>
                      <a:cubicBezTo>
                        <a:pt x="56836" y="118988"/>
                        <a:pt x="58106" y="155183"/>
                        <a:pt x="81601" y="198363"/>
                      </a:cubicBezTo>
                      <a:cubicBezTo>
                        <a:pt x="105096" y="241543"/>
                        <a:pt x="169866" y="315838"/>
                        <a:pt x="199711" y="354573"/>
                      </a:cubicBezTo>
                      <a:cubicBezTo>
                        <a:pt x="229556" y="393308"/>
                        <a:pt x="268291" y="441568"/>
                        <a:pt x="260671" y="430773"/>
                      </a:cubicBezTo>
                      <a:cubicBezTo>
                        <a:pt x="253051" y="419978"/>
                        <a:pt x="181931" y="325998"/>
                        <a:pt x="153991" y="289803"/>
                      </a:cubicBezTo>
                      <a:cubicBezTo>
                        <a:pt x="126051" y="253608"/>
                        <a:pt x="110811" y="237733"/>
                        <a:pt x="93031" y="213603"/>
                      </a:cubicBezTo>
                      <a:cubicBezTo>
                        <a:pt x="75251" y="189473"/>
                        <a:pt x="62551" y="155183"/>
                        <a:pt x="47311" y="145023"/>
                      </a:cubicBezTo>
                      <a:cubicBezTo>
                        <a:pt x="32071" y="134863"/>
                        <a:pt x="6671" y="129148"/>
                        <a:pt x="1591" y="152643"/>
                      </a:cubicBezTo>
                      <a:cubicBezTo>
                        <a:pt x="-3489" y="176138"/>
                        <a:pt x="4131" y="252973"/>
                        <a:pt x="16831" y="285993"/>
                      </a:cubicBezTo>
                      <a:cubicBezTo>
                        <a:pt x="29531" y="319013"/>
                        <a:pt x="50486" y="327903"/>
                        <a:pt x="77791" y="350763"/>
                      </a:cubicBezTo>
                      <a:cubicBezTo>
                        <a:pt x="105096" y="373623"/>
                        <a:pt x="159706" y="407913"/>
                        <a:pt x="180661" y="423153"/>
                      </a:cubicBezTo>
                      <a:cubicBezTo>
                        <a:pt x="201616" y="438393"/>
                        <a:pt x="217491" y="451093"/>
                        <a:pt x="203521" y="442203"/>
                      </a:cubicBezTo>
                      <a:cubicBezTo>
                        <a:pt x="189551" y="433313"/>
                        <a:pt x="124781" y="389498"/>
                        <a:pt x="96841" y="369813"/>
                      </a:cubicBezTo>
                      <a:cubicBezTo>
                        <a:pt x="68901" y="350128"/>
                        <a:pt x="51121" y="328538"/>
                        <a:pt x="35881" y="324093"/>
                      </a:cubicBezTo>
                      <a:cubicBezTo>
                        <a:pt x="20641" y="319648"/>
                        <a:pt x="-12379" y="315203"/>
                        <a:pt x="5401" y="343143"/>
                      </a:cubicBezTo>
                      <a:cubicBezTo>
                        <a:pt x="23181" y="371083"/>
                        <a:pt x="96841" y="448553"/>
                        <a:pt x="142561" y="491733"/>
                      </a:cubicBezTo>
                      <a:cubicBezTo>
                        <a:pt x="188281" y="534913"/>
                        <a:pt x="231461" y="572378"/>
                        <a:pt x="279721" y="602223"/>
                      </a:cubicBezTo>
                      <a:cubicBezTo>
                        <a:pt x="327981" y="632068"/>
                        <a:pt x="394021" y="630798"/>
                        <a:pt x="432121" y="670803"/>
                      </a:cubicBezTo>
                      <a:cubicBezTo>
                        <a:pt x="470221" y="710808"/>
                        <a:pt x="467046" y="774943"/>
                        <a:pt x="508321" y="842253"/>
                      </a:cubicBezTo>
                      <a:cubicBezTo>
                        <a:pt x="549596" y="909563"/>
                        <a:pt x="637226" y="1033388"/>
                        <a:pt x="679771" y="1074663"/>
                      </a:cubicBezTo>
                      <a:cubicBezTo>
                        <a:pt x="722316" y="1115938"/>
                        <a:pt x="733746" y="1096888"/>
                        <a:pt x="763591" y="1089903"/>
                      </a:cubicBezTo>
                      <a:cubicBezTo>
                        <a:pt x="793436" y="1082918"/>
                        <a:pt x="827091" y="1077838"/>
                        <a:pt x="858841" y="1032753"/>
                      </a:cubicBezTo>
                      <a:cubicBezTo>
                        <a:pt x="890591" y="987668"/>
                        <a:pt x="929961" y="879718"/>
                        <a:pt x="954091" y="819393"/>
                      </a:cubicBezTo>
                      <a:cubicBezTo>
                        <a:pt x="978221" y="759068"/>
                        <a:pt x="987111" y="719698"/>
                        <a:pt x="1003621" y="670803"/>
                      </a:cubicBezTo>
                      <a:cubicBezTo>
                        <a:pt x="1020131" y="621908"/>
                        <a:pt x="1036641" y="571108"/>
                        <a:pt x="1053151" y="526023"/>
                      </a:cubicBezTo>
                      <a:cubicBezTo>
                        <a:pt x="1069661" y="480938"/>
                        <a:pt x="1099506" y="444743"/>
                        <a:pt x="1102681" y="400293"/>
                      </a:cubicBezTo>
                      <a:cubicBezTo>
                        <a:pt x="1105856" y="355843"/>
                        <a:pt x="1089028" y="307583"/>
                        <a:pt x="1072201" y="259323"/>
                      </a:cubicBezTo>
                    </a:path>
                  </a:pathLst>
                </a:custGeom>
                <a:solidFill>
                  <a:srgbClr val="CCFFF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71" name="フリーフォーム: 図形 110">
                  <a:extLst>
                    <a:ext uri="{FF2B5EF4-FFF2-40B4-BE49-F238E27FC236}">
                      <a16:creationId xmlns:a16="http://schemas.microsoft.com/office/drawing/2014/main" id="{6C0C06F6-B633-45E1-929A-AAF35D99F053}"/>
                    </a:ext>
                  </a:extLst>
                </p:cNvPr>
                <p:cNvSpPr/>
                <p:nvPr/>
              </p:nvSpPr>
              <p:spPr>
                <a:xfrm>
                  <a:off x="7570994" y="3487020"/>
                  <a:ext cx="375064" cy="407989"/>
                </a:xfrm>
                <a:custGeom>
                  <a:avLst/>
                  <a:gdLst>
                    <a:gd name="connsiteX0" fmla="*/ 410619 w 843878"/>
                    <a:gd name="connsiteY0" fmla="*/ 232410 h 901061"/>
                    <a:gd name="connsiteX1" fmla="*/ 380139 w 843878"/>
                    <a:gd name="connsiteY1" fmla="*/ 392430 h 901061"/>
                    <a:gd name="connsiteX2" fmla="*/ 505869 w 843878"/>
                    <a:gd name="connsiteY2" fmla="*/ 502920 h 901061"/>
                    <a:gd name="connsiteX3" fmla="*/ 707799 w 843878"/>
                    <a:gd name="connsiteY3" fmla="*/ 537210 h 901061"/>
                    <a:gd name="connsiteX4" fmla="*/ 772569 w 843878"/>
                    <a:gd name="connsiteY4" fmla="*/ 624840 h 901061"/>
                    <a:gd name="connsiteX5" fmla="*/ 841149 w 843878"/>
                    <a:gd name="connsiteY5" fmla="*/ 788670 h 901061"/>
                    <a:gd name="connsiteX6" fmla="*/ 673509 w 843878"/>
                    <a:gd name="connsiteY6" fmla="*/ 899160 h 901061"/>
                    <a:gd name="connsiteX7" fmla="*/ 361089 w 843878"/>
                    <a:gd name="connsiteY7" fmla="*/ 697230 h 901061"/>
                    <a:gd name="connsiteX8" fmla="*/ 166779 w 843878"/>
                    <a:gd name="connsiteY8" fmla="*/ 594360 h 901061"/>
                    <a:gd name="connsiteX9" fmla="*/ 37239 w 843878"/>
                    <a:gd name="connsiteY9" fmla="*/ 525780 h 901061"/>
                    <a:gd name="connsiteX10" fmla="*/ 6759 w 843878"/>
                    <a:gd name="connsiteY10" fmla="*/ 381000 h 901061"/>
                    <a:gd name="connsiteX11" fmla="*/ 147729 w 843878"/>
                    <a:gd name="connsiteY11" fmla="*/ 182880 h 901061"/>
                    <a:gd name="connsiteX12" fmla="*/ 254409 w 843878"/>
                    <a:gd name="connsiteY12" fmla="*/ 0 h 90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43878" h="901061">
                      <a:moveTo>
                        <a:pt x="410619" y="232410"/>
                      </a:moveTo>
                      <a:cubicBezTo>
                        <a:pt x="387441" y="289877"/>
                        <a:pt x="364264" y="347345"/>
                        <a:pt x="380139" y="392430"/>
                      </a:cubicBezTo>
                      <a:cubicBezTo>
                        <a:pt x="396014" y="437515"/>
                        <a:pt x="451259" y="478790"/>
                        <a:pt x="505869" y="502920"/>
                      </a:cubicBezTo>
                      <a:cubicBezTo>
                        <a:pt x="560479" y="527050"/>
                        <a:pt x="663349" y="516890"/>
                        <a:pt x="707799" y="537210"/>
                      </a:cubicBezTo>
                      <a:cubicBezTo>
                        <a:pt x="752249" y="557530"/>
                        <a:pt x="750344" y="582930"/>
                        <a:pt x="772569" y="624840"/>
                      </a:cubicBezTo>
                      <a:cubicBezTo>
                        <a:pt x="794794" y="666750"/>
                        <a:pt x="857659" y="742950"/>
                        <a:pt x="841149" y="788670"/>
                      </a:cubicBezTo>
                      <a:cubicBezTo>
                        <a:pt x="824639" y="834390"/>
                        <a:pt x="753519" y="914400"/>
                        <a:pt x="673509" y="899160"/>
                      </a:cubicBezTo>
                      <a:cubicBezTo>
                        <a:pt x="593499" y="883920"/>
                        <a:pt x="445544" y="748030"/>
                        <a:pt x="361089" y="697230"/>
                      </a:cubicBezTo>
                      <a:cubicBezTo>
                        <a:pt x="276634" y="646430"/>
                        <a:pt x="166779" y="594360"/>
                        <a:pt x="166779" y="594360"/>
                      </a:cubicBezTo>
                      <a:cubicBezTo>
                        <a:pt x="112804" y="565785"/>
                        <a:pt x="63909" y="561340"/>
                        <a:pt x="37239" y="525780"/>
                      </a:cubicBezTo>
                      <a:cubicBezTo>
                        <a:pt x="10569" y="490220"/>
                        <a:pt x="-11656" y="438150"/>
                        <a:pt x="6759" y="381000"/>
                      </a:cubicBezTo>
                      <a:cubicBezTo>
                        <a:pt x="25174" y="323850"/>
                        <a:pt x="106454" y="246380"/>
                        <a:pt x="147729" y="182880"/>
                      </a:cubicBezTo>
                      <a:cubicBezTo>
                        <a:pt x="189004" y="119380"/>
                        <a:pt x="221706" y="59690"/>
                        <a:pt x="254409" y="0"/>
                      </a:cubicBezTo>
                    </a:path>
                  </a:pathLst>
                </a:custGeom>
                <a:solidFill>
                  <a:srgbClr val="CCFFF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grpSp>
            <p:nvGrpSpPr>
              <p:cNvPr id="7061" name="グループ化 7060">
                <a:extLst>
                  <a:ext uri="{FF2B5EF4-FFF2-40B4-BE49-F238E27FC236}">
                    <a16:creationId xmlns:a16="http://schemas.microsoft.com/office/drawing/2014/main" id="{F0A4ECF8-CDF6-47F7-9EE5-3A9874222201}"/>
                  </a:ext>
                </a:extLst>
              </p:cNvPr>
              <p:cNvGrpSpPr/>
              <p:nvPr/>
            </p:nvGrpSpPr>
            <p:grpSpPr>
              <a:xfrm>
                <a:off x="5575698" y="4247606"/>
                <a:ext cx="895671" cy="573470"/>
                <a:chOff x="4572090" y="2234550"/>
                <a:chExt cx="995699" cy="620097"/>
              </a:xfrm>
            </p:grpSpPr>
            <p:grpSp>
              <p:nvGrpSpPr>
                <p:cNvPr id="7064" name="グループ化 7063">
                  <a:extLst>
                    <a:ext uri="{FF2B5EF4-FFF2-40B4-BE49-F238E27FC236}">
                      <a16:creationId xmlns:a16="http://schemas.microsoft.com/office/drawing/2014/main" id="{05C4DF9E-6F7B-960C-63F4-8604D4A776A5}"/>
                    </a:ext>
                  </a:extLst>
                </p:cNvPr>
                <p:cNvGrpSpPr/>
                <p:nvPr/>
              </p:nvGrpSpPr>
              <p:grpSpPr>
                <a:xfrm>
                  <a:off x="4832456" y="2349307"/>
                  <a:ext cx="477060" cy="505340"/>
                  <a:chOff x="2820144" y="3073016"/>
                  <a:chExt cx="527965" cy="537143"/>
                </a:xfrm>
              </p:grpSpPr>
              <p:sp>
                <p:nvSpPr>
                  <p:cNvPr id="7067" name="円/楕円 113">
                    <a:extLst>
                      <a:ext uri="{FF2B5EF4-FFF2-40B4-BE49-F238E27FC236}">
                        <a16:creationId xmlns:a16="http://schemas.microsoft.com/office/drawing/2014/main" id="{7F0006E5-F2FE-820C-74FF-3F7407032511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820144" y="3073016"/>
                    <a:ext cx="527965" cy="537143"/>
                  </a:xfrm>
                  <a:prstGeom prst="ellipse">
                    <a:avLst/>
                  </a:prstGeom>
                  <a:solidFill>
                    <a:srgbClr val="FFFF66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  <p:sp>
                <p:nvSpPr>
                  <p:cNvPr id="7068" name="円/楕円 114">
                    <a:extLst>
                      <a:ext uri="{FF2B5EF4-FFF2-40B4-BE49-F238E27FC236}">
                        <a16:creationId xmlns:a16="http://schemas.microsoft.com/office/drawing/2014/main" id="{2BD08858-DF7B-9B27-C3AC-3B143C13F943}"/>
                      </a:ext>
                    </a:extLst>
                  </p:cNvPr>
                  <p:cNvSpPr/>
                  <p:nvPr/>
                </p:nvSpPr>
                <p:spPr>
                  <a:xfrm rot="21071794">
                    <a:off x="2954108" y="3218089"/>
                    <a:ext cx="261037" cy="261038"/>
                  </a:xfrm>
                  <a:prstGeom prst="ellipse">
                    <a:avLst/>
                  </a:prstGeom>
                  <a:solidFill>
                    <a:srgbClr val="0000FF"/>
                  </a:soli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ＭＳ Ｐゴシック" panose="020B0600070205080204" pitchFamily="50" charset="-128"/>
                      <a:cs typeface="+mn-cs"/>
                    </a:endParaRPr>
                  </a:p>
                </p:txBody>
              </p:sp>
            </p:grpSp>
            <p:sp>
              <p:nvSpPr>
                <p:cNvPr id="7065" name="フリーフォーム 1124">
                  <a:extLst>
                    <a:ext uri="{FF2B5EF4-FFF2-40B4-BE49-F238E27FC236}">
                      <a16:creationId xmlns:a16="http://schemas.microsoft.com/office/drawing/2014/main" id="{E153EC3E-DA06-57FB-7D64-DC8308D524D1}"/>
                    </a:ext>
                  </a:extLst>
                </p:cNvPr>
                <p:cNvSpPr/>
                <p:nvPr/>
              </p:nvSpPr>
              <p:spPr>
                <a:xfrm rot="21197391">
                  <a:off x="5225885" y="2245009"/>
                  <a:ext cx="341904" cy="442180"/>
                </a:xfrm>
                <a:custGeom>
                  <a:avLst/>
                  <a:gdLst>
                    <a:gd name="connsiteX0" fmla="*/ 63610 w 1656895"/>
                    <a:gd name="connsiteY0" fmla="*/ 878485 h 1774756"/>
                    <a:gd name="connsiteX1" fmla="*/ 341906 w 1656895"/>
                    <a:gd name="connsiteY1" fmla="*/ 902339 h 1774756"/>
                    <a:gd name="connsiteX2" fmla="*/ 485029 w 1656895"/>
                    <a:gd name="connsiteY2" fmla="*/ 1117025 h 1774756"/>
                    <a:gd name="connsiteX3" fmla="*/ 715617 w 1656895"/>
                    <a:gd name="connsiteY3" fmla="*/ 1021609 h 1774756"/>
                    <a:gd name="connsiteX4" fmla="*/ 978010 w 1656895"/>
                    <a:gd name="connsiteY4" fmla="*/ 1093171 h 1774756"/>
                    <a:gd name="connsiteX5" fmla="*/ 1216549 w 1656895"/>
                    <a:gd name="connsiteY5" fmla="*/ 1236294 h 1774756"/>
                    <a:gd name="connsiteX6" fmla="*/ 1208598 w 1656895"/>
                    <a:gd name="connsiteY6" fmla="*/ 1069317 h 1774756"/>
                    <a:gd name="connsiteX7" fmla="*/ 1176793 w 1656895"/>
                    <a:gd name="connsiteY7" fmla="*/ 775118 h 1774756"/>
                    <a:gd name="connsiteX8" fmla="*/ 1033669 w 1656895"/>
                    <a:gd name="connsiteY8" fmla="*/ 488871 h 1774756"/>
                    <a:gd name="connsiteX9" fmla="*/ 779227 w 1656895"/>
                    <a:gd name="connsiteY9" fmla="*/ 385505 h 1774756"/>
                    <a:gd name="connsiteX10" fmla="*/ 612250 w 1656895"/>
                    <a:gd name="connsiteY10" fmla="*/ 401407 h 1774756"/>
                    <a:gd name="connsiteX11" fmla="*/ 524786 w 1656895"/>
                    <a:gd name="connsiteY11" fmla="*/ 210576 h 1774756"/>
                    <a:gd name="connsiteX12" fmla="*/ 683812 w 1656895"/>
                    <a:gd name="connsiteY12" fmla="*/ 11793 h 1774756"/>
                    <a:gd name="connsiteX13" fmla="*/ 1105231 w 1656895"/>
                    <a:gd name="connsiteY13" fmla="*/ 75404 h 1774756"/>
                    <a:gd name="connsiteX14" fmla="*/ 1359673 w 1656895"/>
                    <a:gd name="connsiteY14" fmla="*/ 504774 h 1774756"/>
                    <a:gd name="connsiteX15" fmla="*/ 1598212 w 1656895"/>
                    <a:gd name="connsiteY15" fmla="*/ 1045463 h 1774756"/>
                    <a:gd name="connsiteX16" fmla="*/ 1645920 w 1656895"/>
                    <a:gd name="connsiteY16" fmla="*/ 1331710 h 1774756"/>
                    <a:gd name="connsiteX17" fmla="*/ 1622066 w 1656895"/>
                    <a:gd name="connsiteY17" fmla="*/ 1633859 h 1774756"/>
                    <a:gd name="connsiteX18" fmla="*/ 1304014 w 1656895"/>
                    <a:gd name="connsiteY18" fmla="*/ 1737226 h 1774756"/>
                    <a:gd name="connsiteX19" fmla="*/ 1057523 w 1656895"/>
                    <a:gd name="connsiteY19" fmla="*/ 1761080 h 1774756"/>
                    <a:gd name="connsiteX20" fmla="*/ 707666 w 1656895"/>
                    <a:gd name="connsiteY20" fmla="*/ 1769031 h 1774756"/>
                    <a:gd name="connsiteX21" fmla="*/ 445273 w 1656895"/>
                    <a:gd name="connsiteY21" fmla="*/ 1673616 h 1774756"/>
                    <a:gd name="connsiteX22" fmla="*/ 198782 w 1656895"/>
                    <a:gd name="connsiteY22" fmla="*/ 1745178 h 1774756"/>
                    <a:gd name="connsiteX23" fmla="*/ 0 w 1656895"/>
                    <a:gd name="connsiteY23" fmla="*/ 1729275 h 1774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56895" h="1774756">
                      <a:moveTo>
                        <a:pt x="63610" y="878485"/>
                      </a:moveTo>
                      <a:lnTo>
                        <a:pt x="341906" y="902339"/>
                      </a:lnTo>
                      <a:cubicBezTo>
                        <a:pt x="412143" y="942096"/>
                        <a:pt x="422744" y="1097147"/>
                        <a:pt x="485029" y="1117025"/>
                      </a:cubicBezTo>
                      <a:cubicBezTo>
                        <a:pt x="547314" y="1136903"/>
                        <a:pt x="633454" y="1025585"/>
                        <a:pt x="715617" y="1021609"/>
                      </a:cubicBezTo>
                      <a:cubicBezTo>
                        <a:pt x="797780" y="1017633"/>
                        <a:pt x="894521" y="1057390"/>
                        <a:pt x="978010" y="1093171"/>
                      </a:cubicBezTo>
                      <a:cubicBezTo>
                        <a:pt x="1061499" y="1128952"/>
                        <a:pt x="1178118" y="1240270"/>
                        <a:pt x="1216549" y="1236294"/>
                      </a:cubicBezTo>
                      <a:cubicBezTo>
                        <a:pt x="1254980" y="1232318"/>
                        <a:pt x="1215224" y="1146180"/>
                        <a:pt x="1208598" y="1069317"/>
                      </a:cubicBezTo>
                      <a:cubicBezTo>
                        <a:pt x="1201972" y="992454"/>
                        <a:pt x="1205948" y="871859"/>
                        <a:pt x="1176793" y="775118"/>
                      </a:cubicBezTo>
                      <a:cubicBezTo>
                        <a:pt x="1147638" y="678377"/>
                        <a:pt x="1099930" y="553806"/>
                        <a:pt x="1033669" y="488871"/>
                      </a:cubicBezTo>
                      <a:cubicBezTo>
                        <a:pt x="967408" y="423936"/>
                        <a:pt x="849463" y="400082"/>
                        <a:pt x="779227" y="385505"/>
                      </a:cubicBezTo>
                      <a:cubicBezTo>
                        <a:pt x="708991" y="370928"/>
                        <a:pt x="654657" y="430562"/>
                        <a:pt x="612250" y="401407"/>
                      </a:cubicBezTo>
                      <a:cubicBezTo>
                        <a:pt x="569843" y="372252"/>
                        <a:pt x="512859" y="275512"/>
                        <a:pt x="524786" y="210576"/>
                      </a:cubicBezTo>
                      <a:cubicBezTo>
                        <a:pt x="536713" y="145640"/>
                        <a:pt x="587071" y="34322"/>
                        <a:pt x="683812" y="11793"/>
                      </a:cubicBezTo>
                      <a:cubicBezTo>
                        <a:pt x="780553" y="-10736"/>
                        <a:pt x="992588" y="-6759"/>
                        <a:pt x="1105231" y="75404"/>
                      </a:cubicBezTo>
                      <a:cubicBezTo>
                        <a:pt x="1217874" y="157567"/>
                        <a:pt x="1277510" y="343097"/>
                        <a:pt x="1359673" y="504774"/>
                      </a:cubicBezTo>
                      <a:cubicBezTo>
                        <a:pt x="1441837" y="666450"/>
                        <a:pt x="1550504" y="907640"/>
                        <a:pt x="1598212" y="1045463"/>
                      </a:cubicBezTo>
                      <a:cubicBezTo>
                        <a:pt x="1645920" y="1183286"/>
                        <a:pt x="1641944" y="1233644"/>
                        <a:pt x="1645920" y="1331710"/>
                      </a:cubicBezTo>
                      <a:cubicBezTo>
                        <a:pt x="1649896" y="1429776"/>
                        <a:pt x="1679050" y="1566273"/>
                        <a:pt x="1622066" y="1633859"/>
                      </a:cubicBezTo>
                      <a:cubicBezTo>
                        <a:pt x="1565082" y="1701445"/>
                        <a:pt x="1398105" y="1716022"/>
                        <a:pt x="1304014" y="1737226"/>
                      </a:cubicBezTo>
                      <a:cubicBezTo>
                        <a:pt x="1209923" y="1758430"/>
                        <a:pt x="1156914" y="1755779"/>
                        <a:pt x="1057523" y="1761080"/>
                      </a:cubicBezTo>
                      <a:cubicBezTo>
                        <a:pt x="958132" y="1766381"/>
                        <a:pt x="809708" y="1783608"/>
                        <a:pt x="707666" y="1769031"/>
                      </a:cubicBezTo>
                      <a:cubicBezTo>
                        <a:pt x="605624" y="1754454"/>
                        <a:pt x="530087" y="1677591"/>
                        <a:pt x="445273" y="1673616"/>
                      </a:cubicBezTo>
                      <a:cubicBezTo>
                        <a:pt x="360459" y="1669641"/>
                        <a:pt x="272994" y="1735902"/>
                        <a:pt x="198782" y="1745178"/>
                      </a:cubicBezTo>
                      <a:cubicBezTo>
                        <a:pt x="124570" y="1754454"/>
                        <a:pt x="62285" y="1741864"/>
                        <a:pt x="0" y="1729275"/>
                      </a:cubicBezTo>
                    </a:path>
                  </a:pathLst>
                </a:cu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66" name="フリーフォーム 1125">
                  <a:extLst>
                    <a:ext uri="{FF2B5EF4-FFF2-40B4-BE49-F238E27FC236}">
                      <a16:creationId xmlns:a16="http://schemas.microsoft.com/office/drawing/2014/main" id="{3DDF847E-69A1-5307-25E7-4C511D87CE84}"/>
                    </a:ext>
                  </a:extLst>
                </p:cNvPr>
                <p:cNvSpPr/>
                <p:nvPr/>
              </p:nvSpPr>
              <p:spPr>
                <a:xfrm rot="402609" flipH="1">
                  <a:off x="4572090" y="2234550"/>
                  <a:ext cx="341904" cy="442180"/>
                </a:xfrm>
                <a:custGeom>
                  <a:avLst/>
                  <a:gdLst>
                    <a:gd name="connsiteX0" fmla="*/ 63610 w 1656895"/>
                    <a:gd name="connsiteY0" fmla="*/ 878485 h 1774756"/>
                    <a:gd name="connsiteX1" fmla="*/ 341906 w 1656895"/>
                    <a:gd name="connsiteY1" fmla="*/ 902339 h 1774756"/>
                    <a:gd name="connsiteX2" fmla="*/ 485029 w 1656895"/>
                    <a:gd name="connsiteY2" fmla="*/ 1117025 h 1774756"/>
                    <a:gd name="connsiteX3" fmla="*/ 715617 w 1656895"/>
                    <a:gd name="connsiteY3" fmla="*/ 1021609 h 1774756"/>
                    <a:gd name="connsiteX4" fmla="*/ 978010 w 1656895"/>
                    <a:gd name="connsiteY4" fmla="*/ 1093171 h 1774756"/>
                    <a:gd name="connsiteX5" fmla="*/ 1216549 w 1656895"/>
                    <a:gd name="connsiteY5" fmla="*/ 1236294 h 1774756"/>
                    <a:gd name="connsiteX6" fmla="*/ 1208598 w 1656895"/>
                    <a:gd name="connsiteY6" fmla="*/ 1069317 h 1774756"/>
                    <a:gd name="connsiteX7" fmla="*/ 1176793 w 1656895"/>
                    <a:gd name="connsiteY7" fmla="*/ 775118 h 1774756"/>
                    <a:gd name="connsiteX8" fmla="*/ 1033669 w 1656895"/>
                    <a:gd name="connsiteY8" fmla="*/ 488871 h 1774756"/>
                    <a:gd name="connsiteX9" fmla="*/ 779227 w 1656895"/>
                    <a:gd name="connsiteY9" fmla="*/ 385505 h 1774756"/>
                    <a:gd name="connsiteX10" fmla="*/ 612250 w 1656895"/>
                    <a:gd name="connsiteY10" fmla="*/ 401407 h 1774756"/>
                    <a:gd name="connsiteX11" fmla="*/ 524786 w 1656895"/>
                    <a:gd name="connsiteY11" fmla="*/ 210576 h 1774756"/>
                    <a:gd name="connsiteX12" fmla="*/ 683812 w 1656895"/>
                    <a:gd name="connsiteY12" fmla="*/ 11793 h 1774756"/>
                    <a:gd name="connsiteX13" fmla="*/ 1105231 w 1656895"/>
                    <a:gd name="connsiteY13" fmla="*/ 75404 h 1774756"/>
                    <a:gd name="connsiteX14" fmla="*/ 1359673 w 1656895"/>
                    <a:gd name="connsiteY14" fmla="*/ 504774 h 1774756"/>
                    <a:gd name="connsiteX15" fmla="*/ 1598212 w 1656895"/>
                    <a:gd name="connsiteY15" fmla="*/ 1045463 h 1774756"/>
                    <a:gd name="connsiteX16" fmla="*/ 1645920 w 1656895"/>
                    <a:gd name="connsiteY16" fmla="*/ 1331710 h 1774756"/>
                    <a:gd name="connsiteX17" fmla="*/ 1622066 w 1656895"/>
                    <a:gd name="connsiteY17" fmla="*/ 1633859 h 1774756"/>
                    <a:gd name="connsiteX18" fmla="*/ 1304014 w 1656895"/>
                    <a:gd name="connsiteY18" fmla="*/ 1737226 h 1774756"/>
                    <a:gd name="connsiteX19" fmla="*/ 1057523 w 1656895"/>
                    <a:gd name="connsiteY19" fmla="*/ 1761080 h 1774756"/>
                    <a:gd name="connsiteX20" fmla="*/ 707666 w 1656895"/>
                    <a:gd name="connsiteY20" fmla="*/ 1769031 h 1774756"/>
                    <a:gd name="connsiteX21" fmla="*/ 445273 w 1656895"/>
                    <a:gd name="connsiteY21" fmla="*/ 1673616 h 1774756"/>
                    <a:gd name="connsiteX22" fmla="*/ 198782 w 1656895"/>
                    <a:gd name="connsiteY22" fmla="*/ 1745178 h 1774756"/>
                    <a:gd name="connsiteX23" fmla="*/ 0 w 1656895"/>
                    <a:gd name="connsiteY23" fmla="*/ 1729275 h 1774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56895" h="1774756">
                      <a:moveTo>
                        <a:pt x="63610" y="878485"/>
                      </a:moveTo>
                      <a:lnTo>
                        <a:pt x="341906" y="902339"/>
                      </a:lnTo>
                      <a:cubicBezTo>
                        <a:pt x="412143" y="942096"/>
                        <a:pt x="422744" y="1097147"/>
                        <a:pt x="485029" y="1117025"/>
                      </a:cubicBezTo>
                      <a:cubicBezTo>
                        <a:pt x="547314" y="1136903"/>
                        <a:pt x="633454" y="1025585"/>
                        <a:pt x="715617" y="1021609"/>
                      </a:cubicBezTo>
                      <a:cubicBezTo>
                        <a:pt x="797780" y="1017633"/>
                        <a:pt x="894521" y="1057390"/>
                        <a:pt x="978010" y="1093171"/>
                      </a:cubicBezTo>
                      <a:cubicBezTo>
                        <a:pt x="1061499" y="1128952"/>
                        <a:pt x="1178118" y="1240270"/>
                        <a:pt x="1216549" y="1236294"/>
                      </a:cubicBezTo>
                      <a:cubicBezTo>
                        <a:pt x="1254980" y="1232318"/>
                        <a:pt x="1215224" y="1146180"/>
                        <a:pt x="1208598" y="1069317"/>
                      </a:cubicBezTo>
                      <a:cubicBezTo>
                        <a:pt x="1201972" y="992454"/>
                        <a:pt x="1205948" y="871859"/>
                        <a:pt x="1176793" y="775118"/>
                      </a:cubicBezTo>
                      <a:cubicBezTo>
                        <a:pt x="1147638" y="678377"/>
                        <a:pt x="1099930" y="553806"/>
                        <a:pt x="1033669" y="488871"/>
                      </a:cubicBezTo>
                      <a:cubicBezTo>
                        <a:pt x="967408" y="423936"/>
                        <a:pt x="849463" y="400082"/>
                        <a:pt x="779227" y="385505"/>
                      </a:cubicBezTo>
                      <a:cubicBezTo>
                        <a:pt x="708991" y="370928"/>
                        <a:pt x="654657" y="430562"/>
                        <a:pt x="612250" y="401407"/>
                      </a:cubicBezTo>
                      <a:cubicBezTo>
                        <a:pt x="569843" y="372252"/>
                        <a:pt x="512859" y="275512"/>
                        <a:pt x="524786" y="210576"/>
                      </a:cubicBezTo>
                      <a:cubicBezTo>
                        <a:pt x="536713" y="145640"/>
                        <a:pt x="587071" y="34322"/>
                        <a:pt x="683812" y="11793"/>
                      </a:cubicBezTo>
                      <a:cubicBezTo>
                        <a:pt x="780553" y="-10736"/>
                        <a:pt x="992588" y="-6759"/>
                        <a:pt x="1105231" y="75404"/>
                      </a:cubicBezTo>
                      <a:cubicBezTo>
                        <a:pt x="1217874" y="157567"/>
                        <a:pt x="1277510" y="343097"/>
                        <a:pt x="1359673" y="504774"/>
                      </a:cubicBezTo>
                      <a:cubicBezTo>
                        <a:pt x="1441837" y="666450"/>
                        <a:pt x="1550504" y="907640"/>
                        <a:pt x="1598212" y="1045463"/>
                      </a:cubicBezTo>
                      <a:cubicBezTo>
                        <a:pt x="1645920" y="1183286"/>
                        <a:pt x="1641944" y="1233644"/>
                        <a:pt x="1645920" y="1331710"/>
                      </a:cubicBezTo>
                      <a:cubicBezTo>
                        <a:pt x="1649896" y="1429776"/>
                        <a:pt x="1679050" y="1566273"/>
                        <a:pt x="1622066" y="1633859"/>
                      </a:cubicBezTo>
                      <a:cubicBezTo>
                        <a:pt x="1565082" y="1701445"/>
                        <a:pt x="1398105" y="1716022"/>
                        <a:pt x="1304014" y="1737226"/>
                      </a:cubicBezTo>
                      <a:cubicBezTo>
                        <a:pt x="1209923" y="1758430"/>
                        <a:pt x="1156914" y="1755779"/>
                        <a:pt x="1057523" y="1761080"/>
                      </a:cubicBezTo>
                      <a:cubicBezTo>
                        <a:pt x="958132" y="1766381"/>
                        <a:pt x="809708" y="1783608"/>
                        <a:pt x="707666" y="1769031"/>
                      </a:cubicBezTo>
                      <a:cubicBezTo>
                        <a:pt x="605624" y="1754454"/>
                        <a:pt x="530087" y="1677591"/>
                        <a:pt x="445273" y="1673616"/>
                      </a:cubicBezTo>
                      <a:cubicBezTo>
                        <a:pt x="360459" y="1669641"/>
                        <a:pt x="272994" y="1735902"/>
                        <a:pt x="198782" y="1745178"/>
                      </a:cubicBezTo>
                      <a:cubicBezTo>
                        <a:pt x="124570" y="1754454"/>
                        <a:pt x="62285" y="1741864"/>
                        <a:pt x="0" y="1729275"/>
                      </a:cubicBezTo>
                    </a:path>
                  </a:pathLst>
                </a:cu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7062" name="下矢印 5829">
                <a:extLst>
                  <a:ext uri="{FF2B5EF4-FFF2-40B4-BE49-F238E27FC236}">
                    <a16:creationId xmlns:a16="http://schemas.microsoft.com/office/drawing/2014/main" id="{5D9B49D5-C63E-82AD-A6D7-04CB1E396BBB}"/>
                  </a:ext>
                </a:extLst>
              </p:cNvPr>
              <p:cNvSpPr/>
              <p:nvPr/>
            </p:nvSpPr>
            <p:spPr>
              <a:xfrm rot="16200000">
                <a:off x="4749324" y="4112202"/>
                <a:ext cx="347072" cy="809469"/>
              </a:xfrm>
              <a:prstGeom prst="downArrow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cxnSp>
            <p:nvCxnSpPr>
              <p:cNvPr id="7063" name="直線矢印コネクタ 7062">
                <a:extLst>
                  <a:ext uri="{FF2B5EF4-FFF2-40B4-BE49-F238E27FC236}">
                    <a16:creationId xmlns:a16="http://schemas.microsoft.com/office/drawing/2014/main" id="{EEC50C3D-EA94-A3C8-B21E-0393D52993E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673960" y="4196570"/>
                <a:ext cx="444083" cy="0"/>
              </a:xfrm>
              <a:prstGeom prst="straightConnector1">
                <a:avLst/>
              </a:prstGeom>
              <a:ln w="76200">
                <a:solidFill>
                  <a:srgbClr val="0000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046" name="図 7045">
              <a:extLst>
                <a:ext uri="{FF2B5EF4-FFF2-40B4-BE49-F238E27FC236}">
                  <a16:creationId xmlns:a16="http://schemas.microsoft.com/office/drawing/2014/main" id="{55D4F275-2A3E-C7CA-E0E2-603C8D073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786" y="3414456"/>
              <a:ext cx="898596" cy="1044618"/>
            </a:xfrm>
            <a:prstGeom prst="rect">
              <a:avLst/>
            </a:prstGeom>
          </p:spPr>
        </p:pic>
        <p:grpSp>
          <p:nvGrpSpPr>
            <p:cNvPr id="7047" name="グループ化 7046">
              <a:extLst>
                <a:ext uri="{FF2B5EF4-FFF2-40B4-BE49-F238E27FC236}">
                  <a16:creationId xmlns:a16="http://schemas.microsoft.com/office/drawing/2014/main" id="{C6CD0C66-5F2E-0B7F-51CB-9718ADE678B3}"/>
                </a:ext>
              </a:extLst>
            </p:cNvPr>
            <p:cNvGrpSpPr/>
            <p:nvPr/>
          </p:nvGrpSpPr>
          <p:grpSpPr>
            <a:xfrm>
              <a:off x="4141514" y="4053338"/>
              <a:ext cx="327564" cy="310865"/>
              <a:chOff x="8902654" y="4424570"/>
              <a:chExt cx="404626" cy="404626"/>
            </a:xfrm>
          </p:grpSpPr>
          <p:grpSp>
            <p:nvGrpSpPr>
              <p:cNvPr id="7056" name="グループ化 7055">
                <a:extLst>
                  <a:ext uri="{FF2B5EF4-FFF2-40B4-BE49-F238E27FC236}">
                    <a16:creationId xmlns:a16="http://schemas.microsoft.com/office/drawing/2014/main" id="{23A8ACE6-538A-A851-216F-09C5A9D0FC24}"/>
                  </a:ext>
                </a:extLst>
              </p:cNvPr>
              <p:cNvGrpSpPr/>
              <p:nvPr/>
            </p:nvGrpSpPr>
            <p:grpSpPr>
              <a:xfrm>
                <a:off x="8902654" y="4424570"/>
                <a:ext cx="404626" cy="404626"/>
                <a:chOff x="3102740" y="3511810"/>
                <a:chExt cx="404626" cy="404626"/>
              </a:xfrm>
            </p:grpSpPr>
            <p:sp>
              <p:nvSpPr>
                <p:cNvPr id="7058" name="楕円 7057">
                  <a:extLst>
                    <a:ext uri="{FF2B5EF4-FFF2-40B4-BE49-F238E27FC236}">
                      <a16:creationId xmlns:a16="http://schemas.microsoft.com/office/drawing/2014/main" id="{2A34D171-89B8-6A2A-2C86-D9ED0360768D}"/>
                    </a:ext>
                  </a:extLst>
                </p:cNvPr>
                <p:cNvSpPr/>
                <p:nvPr/>
              </p:nvSpPr>
              <p:spPr>
                <a:xfrm>
                  <a:off x="3102740" y="3511810"/>
                  <a:ext cx="404626" cy="4046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  <p:sp>
              <p:nvSpPr>
                <p:cNvPr id="7059" name="フリーフォーム 65">
                  <a:extLst>
                    <a:ext uri="{FF2B5EF4-FFF2-40B4-BE49-F238E27FC236}">
                      <a16:creationId xmlns:a16="http://schemas.microsoft.com/office/drawing/2014/main" id="{61AE685E-5E91-FA31-15F2-4DE0AFEE850E}"/>
                    </a:ext>
                  </a:extLst>
                </p:cNvPr>
                <p:cNvSpPr/>
                <p:nvPr/>
              </p:nvSpPr>
              <p:spPr>
                <a:xfrm>
                  <a:off x="3274862" y="3594120"/>
                  <a:ext cx="181096" cy="240006"/>
                </a:xfrm>
                <a:custGeom>
                  <a:avLst/>
                  <a:gdLst>
                    <a:gd name="connsiteX0" fmla="*/ 88228 w 181096"/>
                    <a:gd name="connsiteY0" fmla="*/ 0 h 240006"/>
                    <a:gd name="connsiteX1" fmla="*/ 121 w 181096"/>
                    <a:gd name="connsiteY1" fmla="*/ 33337 h 240006"/>
                    <a:gd name="connsiteX2" fmla="*/ 104896 w 181096"/>
                    <a:gd name="connsiteY2" fmla="*/ 57150 h 240006"/>
                    <a:gd name="connsiteX3" fmla="*/ 16790 w 181096"/>
                    <a:gd name="connsiteY3" fmla="*/ 116681 h 240006"/>
                    <a:gd name="connsiteX4" fmla="*/ 104896 w 181096"/>
                    <a:gd name="connsiteY4" fmla="*/ 116681 h 240006"/>
                    <a:gd name="connsiteX5" fmla="*/ 62034 w 181096"/>
                    <a:gd name="connsiteY5" fmla="*/ 176212 h 240006"/>
                    <a:gd name="connsiteX6" fmla="*/ 152521 w 181096"/>
                    <a:gd name="connsiteY6" fmla="*/ 164306 h 240006"/>
                    <a:gd name="connsiteX7" fmla="*/ 97753 w 181096"/>
                    <a:gd name="connsiteY7" fmla="*/ 233362 h 240006"/>
                    <a:gd name="connsiteX8" fmla="*/ 181096 w 181096"/>
                    <a:gd name="connsiteY8" fmla="*/ 233362 h 24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1096" h="240006">
                      <a:moveTo>
                        <a:pt x="88228" y="0"/>
                      </a:moveTo>
                      <a:cubicBezTo>
                        <a:pt x="42785" y="11906"/>
                        <a:pt x="-2657" y="23812"/>
                        <a:pt x="121" y="33337"/>
                      </a:cubicBezTo>
                      <a:cubicBezTo>
                        <a:pt x="2899" y="42862"/>
                        <a:pt x="102118" y="43259"/>
                        <a:pt x="104896" y="57150"/>
                      </a:cubicBezTo>
                      <a:cubicBezTo>
                        <a:pt x="107674" y="71041"/>
                        <a:pt x="16790" y="106759"/>
                        <a:pt x="16790" y="116681"/>
                      </a:cubicBezTo>
                      <a:cubicBezTo>
                        <a:pt x="16790" y="126603"/>
                        <a:pt x="97355" y="106759"/>
                        <a:pt x="104896" y="116681"/>
                      </a:cubicBezTo>
                      <a:cubicBezTo>
                        <a:pt x="112437" y="126603"/>
                        <a:pt x="54097" y="168275"/>
                        <a:pt x="62034" y="176212"/>
                      </a:cubicBezTo>
                      <a:cubicBezTo>
                        <a:pt x="69971" y="184149"/>
                        <a:pt x="146568" y="154781"/>
                        <a:pt x="152521" y="164306"/>
                      </a:cubicBezTo>
                      <a:cubicBezTo>
                        <a:pt x="158474" y="173831"/>
                        <a:pt x="92990" y="221853"/>
                        <a:pt x="97753" y="233362"/>
                      </a:cubicBezTo>
                      <a:cubicBezTo>
                        <a:pt x="102516" y="244871"/>
                        <a:pt x="141806" y="239116"/>
                        <a:pt x="181096" y="233362"/>
                      </a:cubicBezTo>
                    </a:path>
                  </a:pathLst>
                </a:cu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ＭＳ Ｐゴシック" panose="020B0600070205080204" pitchFamily="50" charset="-128"/>
                    <a:cs typeface="+mn-cs"/>
                  </a:endParaRPr>
                </a:p>
              </p:txBody>
            </p:sp>
          </p:grpSp>
          <p:sp>
            <p:nvSpPr>
              <p:cNvPr id="7057" name="フリーフォーム 65">
                <a:extLst>
                  <a:ext uri="{FF2B5EF4-FFF2-40B4-BE49-F238E27FC236}">
                    <a16:creationId xmlns:a16="http://schemas.microsoft.com/office/drawing/2014/main" id="{B8D2FA8A-F1E6-D73C-54A3-A4B1C2001AFA}"/>
                  </a:ext>
                </a:extLst>
              </p:cNvPr>
              <p:cNvSpPr/>
              <p:nvPr/>
            </p:nvSpPr>
            <p:spPr>
              <a:xfrm>
                <a:off x="8984228" y="4548035"/>
                <a:ext cx="181096" cy="240006"/>
              </a:xfrm>
              <a:custGeom>
                <a:avLst/>
                <a:gdLst>
                  <a:gd name="connsiteX0" fmla="*/ 88228 w 181096"/>
                  <a:gd name="connsiteY0" fmla="*/ 0 h 240006"/>
                  <a:gd name="connsiteX1" fmla="*/ 121 w 181096"/>
                  <a:gd name="connsiteY1" fmla="*/ 33337 h 240006"/>
                  <a:gd name="connsiteX2" fmla="*/ 104896 w 181096"/>
                  <a:gd name="connsiteY2" fmla="*/ 57150 h 240006"/>
                  <a:gd name="connsiteX3" fmla="*/ 16790 w 181096"/>
                  <a:gd name="connsiteY3" fmla="*/ 116681 h 240006"/>
                  <a:gd name="connsiteX4" fmla="*/ 104896 w 181096"/>
                  <a:gd name="connsiteY4" fmla="*/ 116681 h 240006"/>
                  <a:gd name="connsiteX5" fmla="*/ 62034 w 181096"/>
                  <a:gd name="connsiteY5" fmla="*/ 176212 h 240006"/>
                  <a:gd name="connsiteX6" fmla="*/ 152521 w 181096"/>
                  <a:gd name="connsiteY6" fmla="*/ 164306 h 240006"/>
                  <a:gd name="connsiteX7" fmla="*/ 97753 w 181096"/>
                  <a:gd name="connsiteY7" fmla="*/ 233362 h 240006"/>
                  <a:gd name="connsiteX8" fmla="*/ 181096 w 181096"/>
                  <a:gd name="connsiteY8" fmla="*/ 233362 h 24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96" h="240006">
                    <a:moveTo>
                      <a:pt x="88228" y="0"/>
                    </a:moveTo>
                    <a:cubicBezTo>
                      <a:pt x="42785" y="11906"/>
                      <a:pt x="-2657" y="23812"/>
                      <a:pt x="121" y="33337"/>
                    </a:cubicBezTo>
                    <a:cubicBezTo>
                      <a:pt x="2899" y="42862"/>
                      <a:pt x="102118" y="43259"/>
                      <a:pt x="104896" y="57150"/>
                    </a:cubicBezTo>
                    <a:cubicBezTo>
                      <a:pt x="107674" y="71041"/>
                      <a:pt x="16790" y="106759"/>
                      <a:pt x="16790" y="116681"/>
                    </a:cubicBezTo>
                    <a:cubicBezTo>
                      <a:pt x="16790" y="126603"/>
                      <a:pt x="97355" y="106759"/>
                      <a:pt x="104896" y="116681"/>
                    </a:cubicBezTo>
                    <a:cubicBezTo>
                      <a:pt x="112437" y="126603"/>
                      <a:pt x="54097" y="168275"/>
                      <a:pt x="62034" y="176212"/>
                    </a:cubicBezTo>
                    <a:cubicBezTo>
                      <a:pt x="69971" y="184149"/>
                      <a:pt x="146568" y="154781"/>
                      <a:pt x="152521" y="164306"/>
                    </a:cubicBezTo>
                    <a:cubicBezTo>
                      <a:pt x="158474" y="173831"/>
                      <a:pt x="92990" y="221853"/>
                      <a:pt x="97753" y="233362"/>
                    </a:cubicBezTo>
                    <a:cubicBezTo>
                      <a:pt x="102516" y="244871"/>
                      <a:pt x="141806" y="239116"/>
                      <a:pt x="181096" y="233362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7048" name="グループ化 7047">
              <a:extLst>
                <a:ext uri="{FF2B5EF4-FFF2-40B4-BE49-F238E27FC236}">
                  <a16:creationId xmlns:a16="http://schemas.microsoft.com/office/drawing/2014/main" id="{EBCB8F2C-49E5-688B-1B49-B61CA4586F6D}"/>
                </a:ext>
              </a:extLst>
            </p:cNvPr>
            <p:cNvGrpSpPr/>
            <p:nvPr/>
          </p:nvGrpSpPr>
          <p:grpSpPr>
            <a:xfrm>
              <a:off x="4538630" y="4046802"/>
              <a:ext cx="254299" cy="299409"/>
              <a:chOff x="8871828" y="4990943"/>
              <a:chExt cx="227868" cy="208267"/>
            </a:xfrm>
          </p:grpSpPr>
          <p:sp>
            <p:nvSpPr>
              <p:cNvPr id="7054" name="六角形 7053">
                <a:extLst>
                  <a:ext uri="{FF2B5EF4-FFF2-40B4-BE49-F238E27FC236}">
                    <a16:creationId xmlns:a16="http://schemas.microsoft.com/office/drawing/2014/main" id="{746537C0-2599-F79B-8CA7-DD4B90774242}"/>
                  </a:ext>
                </a:extLst>
              </p:cNvPr>
              <p:cNvSpPr/>
              <p:nvPr/>
            </p:nvSpPr>
            <p:spPr>
              <a:xfrm>
                <a:off x="8871828" y="4990943"/>
                <a:ext cx="227868" cy="208267"/>
              </a:xfrm>
              <a:prstGeom prst="hexagon">
                <a:avLst/>
              </a:prstGeom>
              <a:solidFill>
                <a:schemeClr val="bg1"/>
              </a:solidFill>
              <a:ln w="19050">
                <a:solidFill>
                  <a:srgbClr val="FF47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55" name="フリーフォーム 65">
                <a:extLst>
                  <a:ext uri="{FF2B5EF4-FFF2-40B4-BE49-F238E27FC236}">
                    <a16:creationId xmlns:a16="http://schemas.microsoft.com/office/drawing/2014/main" id="{B2F3D900-C11C-20CF-FA58-22C7EE2E6413}"/>
                  </a:ext>
                </a:extLst>
              </p:cNvPr>
              <p:cNvSpPr/>
              <p:nvPr/>
            </p:nvSpPr>
            <p:spPr>
              <a:xfrm>
                <a:off x="8925350" y="5030157"/>
                <a:ext cx="138585" cy="129885"/>
              </a:xfrm>
              <a:custGeom>
                <a:avLst/>
                <a:gdLst>
                  <a:gd name="connsiteX0" fmla="*/ 88228 w 181096"/>
                  <a:gd name="connsiteY0" fmla="*/ 0 h 240006"/>
                  <a:gd name="connsiteX1" fmla="*/ 121 w 181096"/>
                  <a:gd name="connsiteY1" fmla="*/ 33337 h 240006"/>
                  <a:gd name="connsiteX2" fmla="*/ 104896 w 181096"/>
                  <a:gd name="connsiteY2" fmla="*/ 57150 h 240006"/>
                  <a:gd name="connsiteX3" fmla="*/ 16790 w 181096"/>
                  <a:gd name="connsiteY3" fmla="*/ 116681 h 240006"/>
                  <a:gd name="connsiteX4" fmla="*/ 104896 w 181096"/>
                  <a:gd name="connsiteY4" fmla="*/ 116681 h 240006"/>
                  <a:gd name="connsiteX5" fmla="*/ 62034 w 181096"/>
                  <a:gd name="connsiteY5" fmla="*/ 176212 h 240006"/>
                  <a:gd name="connsiteX6" fmla="*/ 152521 w 181096"/>
                  <a:gd name="connsiteY6" fmla="*/ 164306 h 240006"/>
                  <a:gd name="connsiteX7" fmla="*/ 97753 w 181096"/>
                  <a:gd name="connsiteY7" fmla="*/ 233362 h 240006"/>
                  <a:gd name="connsiteX8" fmla="*/ 181096 w 181096"/>
                  <a:gd name="connsiteY8" fmla="*/ 233362 h 24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96" h="240006">
                    <a:moveTo>
                      <a:pt x="88228" y="0"/>
                    </a:moveTo>
                    <a:cubicBezTo>
                      <a:pt x="42785" y="11906"/>
                      <a:pt x="-2657" y="23812"/>
                      <a:pt x="121" y="33337"/>
                    </a:cubicBezTo>
                    <a:cubicBezTo>
                      <a:pt x="2899" y="42862"/>
                      <a:pt x="102118" y="43259"/>
                      <a:pt x="104896" y="57150"/>
                    </a:cubicBezTo>
                    <a:cubicBezTo>
                      <a:pt x="107674" y="71041"/>
                      <a:pt x="16790" y="106759"/>
                      <a:pt x="16790" y="116681"/>
                    </a:cubicBezTo>
                    <a:cubicBezTo>
                      <a:pt x="16790" y="126603"/>
                      <a:pt x="97355" y="106759"/>
                      <a:pt x="104896" y="116681"/>
                    </a:cubicBezTo>
                    <a:cubicBezTo>
                      <a:pt x="112437" y="126603"/>
                      <a:pt x="54097" y="168275"/>
                      <a:pt x="62034" y="176212"/>
                    </a:cubicBezTo>
                    <a:cubicBezTo>
                      <a:pt x="69971" y="184149"/>
                      <a:pt x="146568" y="154781"/>
                      <a:pt x="152521" y="164306"/>
                    </a:cubicBezTo>
                    <a:cubicBezTo>
                      <a:pt x="158474" y="173831"/>
                      <a:pt x="92990" y="221853"/>
                      <a:pt x="97753" y="233362"/>
                    </a:cubicBezTo>
                    <a:cubicBezTo>
                      <a:pt x="102516" y="244871"/>
                      <a:pt x="141806" y="239116"/>
                      <a:pt x="181096" y="233362"/>
                    </a:cubicBezTo>
                  </a:path>
                </a:pathLst>
              </a:custGeom>
              <a:noFill/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pic>
          <p:nvPicPr>
            <p:cNvPr id="7049" name="図 7048">
              <a:extLst>
                <a:ext uri="{FF2B5EF4-FFF2-40B4-BE49-F238E27FC236}">
                  <a16:creationId xmlns:a16="http://schemas.microsoft.com/office/drawing/2014/main" id="{CC0468CD-6F21-C629-F38E-B811C000F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3233" y="3404476"/>
              <a:ext cx="792389" cy="481868"/>
            </a:xfrm>
            <a:prstGeom prst="rect">
              <a:avLst/>
            </a:prstGeom>
          </p:spPr>
        </p:pic>
        <p:sp>
          <p:nvSpPr>
            <p:cNvPr id="7050" name="Text Box 30">
              <a:extLst>
                <a:ext uri="{FF2B5EF4-FFF2-40B4-BE49-F238E27FC236}">
                  <a16:creationId xmlns:a16="http://schemas.microsoft.com/office/drawing/2014/main" id="{FCA347A6-32CF-0468-2073-DF96006649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350" y="3770635"/>
              <a:ext cx="1168459" cy="297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核酸</a:t>
              </a:r>
              <a:r>
                <a:rPr kumimoji="1" lang="en-US" altLang="ja-JP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DDS</a:t>
              </a:r>
            </a:p>
          </p:txBody>
        </p:sp>
        <p:sp>
          <p:nvSpPr>
            <p:cNvPr id="7051" name="Text Box 30">
              <a:extLst>
                <a:ext uri="{FF2B5EF4-FFF2-40B4-BE49-F238E27FC236}">
                  <a16:creationId xmlns:a16="http://schemas.microsoft.com/office/drawing/2014/main" id="{0DC34D2A-68BE-DC18-9BC9-044D7BDA8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3988" y="4894847"/>
              <a:ext cx="1168459" cy="297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BBB</a:t>
              </a:r>
              <a:r>
                <a:rPr kumimoji="1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突破</a:t>
              </a:r>
              <a:endPara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052" name="Text Box 30">
              <a:extLst>
                <a:ext uri="{FF2B5EF4-FFF2-40B4-BE49-F238E27FC236}">
                  <a16:creationId xmlns:a16="http://schemas.microsoft.com/office/drawing/2014/main" id="{7A8D9427-33B4-EC7C-98EE-9A445D3603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606" y="5043605"/>
              <a:ext cx="1099522" cy="297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パワー</a:t>
              </a:r>
              <a:r>
                <a:rPr kumimoji="1" lang="en-US" altLang="ja-JP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!!!</a:t>
              </a:r>
            </a:p>
          </p:txBody>
        </p:sp>
        <p:sp>
          <p:nvSpPr>
            <p:cNvPr id="7053" name="Text Box 30">
              <a:extLst>
                <a:ext uri="{FF2B5EF4-FFF2-40B4-BE49-F238E27FC236}">
                  <a16:creationId xmlns:a16="http://schemas.microsoft.com/office/drawing/2014/main" id="{D4CA04EE-40EA-1F61-442C-AAF04C312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950" y="4190287"/>
              <a:ext cx="1168459" cy="502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抗がん</a:t>
              </a:r>
              <a:endPara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サメ＞ヒト</a:t>
              </a:r>
              <a:endPara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7167" name="グループ化 600">
            <a:extLst>
              <a:ext uri="{FF2B5EF4-FFF2-40B4-BE49-F238E27FC236}">
                <a16:creationId xmlns:a16="http://schemas.microsoft.com/office/drawing/2014/main" id="{53245681-D27F-927B-FB3D-EF4E52E288CD}"/>
              </a:ext>
            </a:extLst>
          </p:cNvPr>
          <p:cNvGrpSpPr>
            <a:grpSpLocks/>
          </p:cNvGrpSpPr>
          <p:nvPr/>
        </p:nvGrpSpPr>
        <p:grpSpPr bwMode="auto">
          <a:xfrm rot="5133024">
            <a:off x="8508622" y="944268"/>
            <a:ext cx="364790" cy="437300"/>
            <a:chOff x="1285858" y="592139"/>
            <a:chExt cx="2021327" cy="2028841"/>
          </a:xfrm>
          <a:solidFill>
            <a:srgbClr val="33CC33"/>
          </a:solidFill>
        </p:grpSpPr>
        <p:grpSp>
          <p:nvGrpSpPr>
            <p:cNvPr id="7168" name="Group 3">
              <a:extLst>
                <a:ext uri="{FF2B5EF4-FFF2-40B4-BE49-F238E27FC236}">
                  <a16:creationId xmlns:a16="http://schemas.microsoft.com/office/drawing/2014/main" id="{7216C136-AFC1-0B1B-CDF9-BF2F500A6D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4988" y="1560691"/>
              <a:ext cx="413590" cy="1060289"/>
              <a:chOff x="4469" y="3094"/>
              <a:chExt cx="275" cy="705"/>
            </a:xfrm>
            <a:grpFill/>
          </p:grpSpPr>
          <p:sp>
            <p:nvSpPr>
              <p:cNvPr id="7189" name="Line 4">
                <a:extLst>
                  <a:ext uri="{FF2B5EF4-FFF2-40B4-BE49-F238E27FC236}">
                    <a16:creationId xmlns:a16="http://schemas.microsoft.com/office/drawing/2014/main" id="{B031FAB3-05F2-2AA3-CA97-C8CF8A6D4D9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4540" y="3136"/>
                <a:ext cx="130" cy="0"/>
              </a:xfrm>
              <a:prstGeom prst="line">
                <a:avLst/>
              </a:prstGeom>
              <a:grpFill/>
              <a:ln w="63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0" name="Line 5">
                <a:extLst>
                  <a:ext uri="{FF2B5EF4-FFF2-40B4-BE49-F238E27FC236}">
                    <a16:creationId xmlns:a16="http://schemas.microsoft.com/office/drawing/2014/main" id="{FC74CB50-BAF3-5BE9-E7E5-CB311F3C68D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4540" y="3184"/>
                <a:ext cx="130" cy="0"/>
              </a:xfrm>
              <a:prstGeom prst="line">
                <a:avLst/>
              </a:prstGeom>
              <a:grpFill/>
              <a:ln w="63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1" name="Line 6">
                <a:extLst>
                  <a:ext uri="{FF2B5EF4-FFF2-40B4-BE49-F238E27FC236}">
                    <a16:creationId xmlns:a16="http://schemas.microsoft.com/office/drawing/2014/main" id="{F5302B74-7041-1C47-3434-C853D9026F5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4670" y="3096"/>
                <a:ext cx="2" cy="703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2" name="AutoShape 7">
                <a:extLst>
                  <a:ext uri="{FF2B5EF4-FFF2-40B4-BE49-F238E27FC236}">
                    <a16:creationId xmlns:a16="http://schemas.microsoft.com/office/drawing/2014/main" id="{BA2C432F-3A73-25C4-060E-3625C9F86E0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16766">
                <a:off x="4620" y="3229"/>
                <a:ext cx="116" cy="289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3" name="Line 8">
                <a:extLst>
                  <a:ext uri="{FF2B5EF4-FFF2-40B4-BE49-F238E27FC236}">
                    <a16:creationId xmlns:a16="http://schemas.microsoft.com/office/drawing/2014/main" id="{8F9FF1CE-EB4B-388D-D723-3B304FB1612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4534" y="3094"/>
                <a:ext cx="0" cy="705"/>
              </a:xfrm>
              <a:prstGeom prst="line">
                <a:avLst/>
              </a:prstGeom>
              <a:grpFill/>
              <a:ln w="63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4" name="AutoShape 9">
                <a:extLst>
                  <a:ext uri="{FF2B5EF4-FFF2-40B4-BE49-F238E27FC236}">
                    <a16:creationId xmlns:a16="http://schemas.microsoft.com/office/drawing/2014/main" id="{73ABAE96-C3AD-7929-CBE9-090010E38E0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766" flipH="1">
                <a:off x="4470" y="3227"/>
                <a:ext cx="116" cy="289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5" name="AutoShape 10">
                <a:extLst>
                  <a:ext uri="{FF2B5EF4-FFF2-40B4-BE49-F238E27FC236}">
                    <a16:creationId xmlns:a16="http://schemas.microsoft.com/office/drawing/2014/main" id="{A78F3201-5624-1FA2-8B44-96F344EAA86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469" y="3536"/>
                <a:ext cx="136" cy="234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196" name="AutoShape 11">
                <a:extLst>
                  <a:ext uri="{FF2B5EF4-FFF2-40B4-BE49-F238E27FC236}">
                    <a16:creationId xmlns:a16="http://schemas.microsoft.com/office/drawing/2014/main" id="{D2EFD06F-1785-DAC7-6E6E-16FFE64520B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07" y="3536"/>
                <a:ext cx="137" cy="234"/>
              </a:xfrm>
              <a:prstGeom prst="flowChartProcess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7169" name="Line 12">
              <a:extLst>
                <a:ext uri="{FF2B5EF4-FFF2-40B4-BE49-F238E27FC236}">
                  <a16:creationId xmlns:a16="http://schemas.microsoft.com/office/drawing/2014/main" id="{E7C20D90-94EC-96CA-E4AB-A91E9E422F8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400000">
              <a:off x="2941722" y="735015"/>
              <a:ext cx="0" cy="1149024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0" name="Line 13">
              <a:extLst>
                <a:ext uri="{FF2B5EF4-FFF2-40B4-BE49-F238E27FC236}">
                  <a16:creationId xmlns:a16="http://schemas.microsoft.com/office/drawing/2014/main" id="{EE541E52-3181-5433-D218-A3F5274A525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400000">
              <a:off x="2756734" y="592139"/>
              <a:ext cx="0" cy="1111425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1" name="AutoShape 14">
              <a:extLst>
                <a:ext uri="{FF2B5EF4-FFF2-40B4-BE49-F238E27FC236}">
                  <a16:creationId xmlns:a16="http://schemas.microsoft.com/office/drawing/2014/main" id="{9309FD54-9DB9-C76A-AFCE-BD242EAFBB2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600000" flipH="1">
              <a:off x="2887580" y="977151"/>
              <a:ext cx="466227" cy="228605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2" name="AutoShape 15">
              <a:extLst>
                <a:ext uri="{FF2B5EF4-FFF2-40B4-BE49-F238E27FC236}">
                  <a16:creationId xmlns:a16="http://schemas.microsoft.com/office/drawing/2014/main" id="{2D435D61-EF36-EFFA-2322-8596BCA01DA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600000" flipH="1">
              <a:off x="2701087" y="831270"/>
              <a:ext cx="466227" cy="228605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3" name="AutoShape 16">
              <a:extLst>
                <a:ext uri="{FF2B5EF4-FFF2-40B4-BE49-F238E27FC236}">
                  <a16:creationId xmlns:a16="http://schemas.microsoft.com/office/drawing/2014/main" id="{3B4E753E-48A4-9802-3BD4-8ADAD3223C1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7969069">
              <a:off x="3071815" y="889171"/>
              <a:ext cx="236124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4" name="AutoShape 17">
              <a:extLst>
                <a:ext uri="{FF2B5EF4-FFF2-40B4-BE49-F238E27FC236}">
                  <a16:creationId xmlns:a16="http://schemas.microsoft.com/office/drawing/2014/main" id="{3BF91BF0-FFC4-CA4C-84E2-4DA4CB834D9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7969069">
              <a:off x="2898859" y="746295"/>
              <a:ext cx="236121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5" name="AutoShape 18">
              <a:extLst>
                <a:ext uri="{FF2B5EF4-FFF2-40B4-BE49-F238E27FC236}">
                  <a16:creationId xmlns:a16="http://schemas.microsoft.com/office/drawing/2014/main" id="{5551F18F-4B90-B33F-AFC3-22E183F49B5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7800000" flipH="1">
              <a:off x="2345398" y="1248618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6" name="AutoShape 19">
              <a:extLst>
                <a:ext uri="{FF2B5EF4-FFF2-40B4-BE49-F238E27FC236}">
                  <a16:creationId xmlns:a16="http://schemas.microsoft.com/office/drawing/2014/main" id="{681FC4AE-FC13-1FE1-1C33-F34D679F60F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769069">
              <a:off x="2380743" y="1327574"/>
              <a:ext cx="234616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7" name="AutoShape 20">
              <a:extLst>
                <a:ext uri="{FF2B5EF4-FFF2-40B4-BE49-F238E27FC236}">
                  <a16:creationId xmlns:a16="http://schemas.microsoft.com/office/drawing/2014/main" id="{FDACBFEB-54E3-7B51-72C3-DE9CC0C4AD3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7800000" flipH="1">
              <a:off x="2516100" y="1410292"/>
              <a:ext cx="464723" cy="227100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8" name="AutoShape 21">
              <a:extLst>
                <a:ext uri="{FF2B5EF4-FFF2-40B4-BE49-F238E27FC236}">
                  <a16:creationId xmlns:a16="http://schemas.microsoft.com/office/drawing/2014/main" id="{9F67BFDB-EBCA-9FD3-0ECF-B5340DF5649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769069">
              <a:off x="2547680" y="1488499"/>
              <a:ext cx="234616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79" name="Line 22">
              <a:extLst>
                <a:ext uri="{FF2B5EF4-FFF2-40B4-BE49-F238E27FC236}">
                  <a16:creationId xmlns:a16="http://schemas.microsoft.com/office/drawing/2014/main" id="{6AD74256-30DC-3563-6829-9E5B5101FFF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9200000" flipH="1">
              <a:off x="1669367" y="718470"/>
              <a:ext cx="0" cy="1149024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0" name="Line 23">
              <a:extLst>
                <a:ext uri="{FF2B5EF4-FFF2-40B4-BE49-F238E27FC236}">
                  <a16:creationId xmlns:a16="http://schemas.microsoft.com/office/drawing/2014/main" id="{44E38949-C600-6BF4-F7A1-E6831113BB7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9200000" flipH="1">
              <a:off x="1833299" y="596649"/>
              <a:ext cx="0" cy="1111427"/>
            </a:xfrm>
            <a:prstGeom prst="line">
              <a:avLst/>
            </a:prstGeom>
            <a:grpFill/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1" name="AutoShape 24">
              <a:extLst>
                <a:ext uri="{FF2B5EF4-FFF2-40B4-BE49-F238E27FC236}">
                  <a16:creationId xmlns:a16="http://schemas.microsoft.com/office/drawing/2014/main" id="{C0820EE6-906A-4DDA-3AC2-98D5AB1AF0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3000000">
              <a:off x="1239985" y="971889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2" name="AutoShape 25">
              <a:extLst>
                <a:ext uri="{FF2B5EF4-FFF2-40B4-BE49-F238E27FC236}">
                  <a16:creationId xmlns:a16="http://schemas.microsoft.com/office/drawing/2014/main" id="{40640BA4-B20C-6EC7-3D56-FF42B703CE6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3000000">
              <a:off x="1426477" y="826007"/>
              <a:ext cx="466227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3" name="AutoShape 26">
              <a:extLst>
                <a:ext uri="{FF2B5EF4-FFF2-40B4-BE49-F238E27FC236}">
                  <a16:creationId xmlns:a16="http://schemas.microsoft.com/office/drawing/2014/main" id="{37A8ABD4-B4C1-BF34-2737-74E06619A5D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630931" flipH="1">
              <a:off x="1285106" y="884660"/>
              <a:ext cx="236121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4" name="AutoShape 27">
              <a:extLst>
                <a:ext uri="{FF2B5EF4-FFF2-40B4-BE49-F238E27FC236}">
                  <a16:creationId xmlns:a16="http://schemas.microsoft.com/office/drawing/2014/main" id="{AA0D745B-39F9-40EF-AE4F-5195C540236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630931" flipH="1">
              <a:off x="1458058" y="741784"/>
              <a:ext cx="236124" cy="234617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5" name="AutoShape 28">
              <a:extLst>
                <a:ext uri="{FF2B5EF4-FFF2-40B4-BE49-F238E27FC236}">
                  <a16:creationId xmlns:a16="http://schemas.microsoft.com/office/drawing/2014/main" id="{21A75FA6-292E-D9D4-ABC7-9889C8F452E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1781410" y="1244105"/>
              <a:ext cx="466226" cy="230106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6" name="AutoShape 29">
              <a:extLst>
                <a:ext uri="{FF2B5EF4-FFF2-40B4-BE49-F238E27FC236}">
                  <a16:creationId xmlns:a16="http://schemas.microsoft.com/office/drawing/2014/main" id="{9DA10C9D-776A-ACC7-F4AB-A47A7D83F05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830931" flipH="1">
              <a:off x="1979179" y="1323065"/>
              <a:ext cx="234616" cy="234616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7" name="AutoShape 30">
              <a:extLst>
                <a:ext uri="{FF2B5EF4-FFF2-40B4-BE49-F238E27FC236}">
                  <a16:creationId xmlns:a16="http://schemas.microsoft.com/office/drawing/2014/main" id="{49636B6E-E988-AA16-1AB6-DF61EFDA63E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3800000">
              <a:off x="1612964" y="1405030"/>
              <a:ext cx="464722" cy="228604"/>
            </a:xfrm>
            <a:prstGeom prst="flowChartConnector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188" name="AutoShape 31">
              <a:extLst>
                <a:ext uri="{FF2B5EF4-FFF2-40B4-BE49-F238E27FC236}">
                  <a16:creationId xmlns:a16="http://schemas.microsoft.com/office/drawing/2014/main" id="{D1D0CFDF-3EA4-394D-8875-F632E17A991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830931" flipH="1">
              <a:off x="1810732" y="1483985"/>
              <a:ext cx="234616" cy="234616"/>
            </a:xfrm>
            <a:prstGeom prst="moon">
              <a:avLst>
                <a:gd name="adj" fmla="val 31306"/>
              </a:avLst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7197" name="爆発 1 2602">
            <a:extLst>
              <a:ext uri="{FF2B5EF4-FFF2-40B4-BE49-F238E27FC236}">
                <a16:creationId xmlns:a16="http://schemas.microsoft.com/office/drawing/2014/main" id="{C24D9333-06C8-9892-6E39-A004DF27F328}"/>
              </a:ext>
            </a:extLst>
          </p:cNvPr>
          <p:cNvSpPr/>
          <p:nvPr/>
        </p:nvSpPr>
        <p:spPr>
          <a:xfrm rot="5133024">
            <a:off x="8931089" y="909569"/>
            <a:ext cx="134464" cy="147423"/>
          </a:xfrm>
          <a:prstGeom prst="irregularSeal1">
            <a:avLst/>
          </a:prstGeom>
          <a:solidFill>
            <a:srgbClr val="CC00FF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198" name="爆発 1 2603">
            <a:extLst>
              <a:ext uri="{FF2B5EF4-FFF2-40B4-BE49-F238E27FC236}">
                <a16:creationId xmlns:a16="http://schemas.microsoft.com/office/drawing/2014/main" id="{7295AAC2-43AB-8772-2CC0-F665B2C97927}"/>
              </a:ext>
            </a:extLst>
          </p:cNvPr>
          <p:cNvSpPr/>
          <p:nvPr/>
        </p:nvSpPr>
        <p:spPr>
          <a:xfrm rot="5133024">
            <a:off x="8935736" y="1243713"/>
            <a:ext cx="134464" cy="147423"/>
          </a:xfrm>
          <a:prstGeom prst="irregularSeal1">
            <a:avLst/>
          </a:prstGeom>
          <a:solidFill>
            <a:srgbClr val="CC00FF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199" name="テキスト ボックス 7198">
            <a:extLst>
              <a:ext uri="{FF2B5EF4-FFF2-40B4-BE49-F238E27FC236}">
                <a16:creationId xmlns:a16="http://schemas.microsoft.com/office/drawing/2014/main" id="{B943AD22-E051-8D13-519B-31BD12E38778}"/>
              </a:ext>
            </a:extLst>
          </p:cNvPr>
          <p:cNvSpPr txBox="1"/>
          <p:nvPr/>
        </p:nvSpPr>
        <p:spPr>
          <a:xfrm>
            <a:off x="6631647" y="1244671"/>
            <a:ext cx="1112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抗がん剤</a:t>
            </a:r>
          </a:p>
        </p:txBody>
      </p:sp>
      <p:sp>
        <p:nvSpPr>
          <p:cNvPr id="7200" name="テキスト ボックス 7199">
            <a:extLst>
              <a:ext uri="{FF2B5EF4-FFF2-40B4-BE49-F238E27FC236}">
                <a16:creationId xmlns:a16="http://schemas.microsoft.com/office/drawing/2014/main" id="{0AC2D7DE-DFB8-E314-40FF-E3EDB76D3095}"/>
              </a:ext>
            </a:extLst>
          </p:cNvPr>
          <p:cNvSpPr txBox="1"/>
          <p:nvPr/>
        </p:nvSpPr>
        <p:spPr>
          <a:xfrm>
            <a:off x="8247527" y="1229282"/>
            <a:ext cx="658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抗体</a:t>
            </a:r>
          </a:p>
        </p:txBody>
      </p:sp>
    </p:spTree>
    <p:extLst>
      <p:ext uri="{BB962C8B-B14F-4D97-AF65-F5344CB8AC3E}">
        <p14:creationId xmlns:p14="http://schemas.microsoft.com/office/powerpoint/2010/main" val="3524100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B19517CC-2489-754E-02EA-23AB65566084}"/>
              </a:ext>
            </a:extLst>
          </p:cNvPr>
          <p:cNvSpPr txBox="1">
            <a:spLocks/>
          </p:cNvSpPr>
          <p:nvPr/>
        </p:nvSpPr>
        <p:spPr>
          <a:xfrm>
            <a:off x="-623690" y="1295022"/>
            <a:ext cx="6719690" cy="6411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mRNA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ワクチン療法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CD82DBC4-33AF-FE29-4658-6C67850C7A3B}"/>
              </a:ext>
            </a:extLst>
          </p:cNvPr>
          <p:cNvGrpSpPr/>
          <p:nvPr/>
        </p:nvGrpSpPr>
        <p:grpSpPr>
          <a:xfrm>
            <a:off x="18658" y="2069805"/>
            <a:ext cx="6054529" cy="4645342"/>
            <a:chOff x="24267" y="978946"/>
            <a:chExt cx="6870551" cy="5726634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1A9A8E61-4759-779F-D08C-BC353C8A4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67" y="978946"/>
              <a:ext cx="6870551" cy="5152913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D8011B42-71B3-4B37-A162-D5B231CACCF3}"/>
                </a:ext>
              </a:extLst>
            </p:cNvPr>
            <p:cNvSpPr txBox="1"/>
            <p:nvPr/>
          </p:nvSpPr>
          <p:spPr>
            <a:xfrm>
              <a:off x="2616308" y="2595367"/>
              <a:ext cx="791652" cy="4932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接種</a:t>
              </a: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66F7C2BC-BEF9-B9CA-E1B7-72BA7F34070C}"/>
                </a:ext>
              </a:extLst>
            </p:cNvPr>
            <p:cNvSpPr txBox="1"/>
            <p:nvPr/>
          </p:nvSpPr>
          <p:spPr>
            <a:xfrm>
              <a:off x="242549" y="4861152"/>
              <a:ext cx="1404807" cy="4932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抗原提示</a:t>
              </a: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D375EAE5-169F-2504-8120-DCD3354997AA}"/>
                </a:ext>
              </a:extLst>
            </p:cNvPr>
            <p:cNvSpPr txBox="1"/>
            <p:nvPr/>
          </p:nvSpPr>
          <p:spPr>
            <a:xfrm>
              <a:off x="3875686" y="5832920"/>
              <a:ext cx="2728943" cy="87266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キラー</a:t>
              </a:r>
              <a:r>
                <a: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T</a:t>
              </a: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細胞活性化</a:t>
              </a:r>
              <a:endPara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抗体産生</a:t>
              </a: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C02672FD-A5F1-9F53-5529-4E43DE590F67}"/>
                </a:ext>
              </a:extLst>
            </p:cNvPr>
            <p:cNvSpPr txBox="1"/>
            <p:nvPr/>
          </p:nvSpPr>
          <p:spPr>
            <a:xfrm>
              <a:off x="4999860" y="2365486"/>
              <a:ext cx="1373749" cy="4932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110004020202020204"/>
                  <a:ea typeface="游ゴシック" panose="020B0400000000000000" pitchFamily="50" charset="-128"/>
                  <a:cs typeface="+mn-cs"/>
                </a:rPr>
                <a:t>がん攻撃</a:t>
              </a:r>
            </a:p>
          </p:txBody>
        </p:sp>
      </p:grpSp>
      <p:pic>
        <p:nvPicPr>
          <p:cNvPr id="10" name="図 9">
            <a:extLst>
              <a:ext uri="{FF2B5EF4-FFF2-40B4-BE49-F238E27FC236}">
                <a16:creationId xmlns:a16="http://schemas.microsoft.com/office/drawing/2014/main" id="{D9827DDE-BA10-6FF2-9FB7-1C1544E50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670" y="1772529"/>
            <a:ext cx="6328095" cy="4864754"/>
          </a:xfrm>
          <a:prstGeom prst="rect">
            <a:avLst/>
          </a:prstGeom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9296BD60-D461-A647-3108-DC6E21C5A26E}"/>
              </a:ext>
            </a:extLst>
          </p:cNvPr>
          <p:cNvSpPr txBox="1">
            <a:spLocks/>
          </p:cNvSpPr>
          <p:nvPr/>
        </p:nvSpPr>
        <p:spPr>
          <a:xfrm>
            <a:off x="5437147" y="1292674"/>
            <a:ext cx="6719690" cy="6411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CAR/TCR-T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rPr>
              <a:t>細胞療法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16F1819-119C-B87D-9171-FF879BD5DC68}"/>
              </a:ext>
            </a:extLst>
          </p:cNvPr>
          <p:cNvSpPr txBox="1"/>
          <p:nvPr/>
        </p:nvSpPr>
        <p:spPr>
          <a:xfrm>
            <a:off x="1129060" y="220717"/>
            <a:ext cx="9219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４）がん抗原を標的とした免疫治療：がんワクチン、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CAR/</a:t>
            </a:r>
            <a:r>
              <a:rPr kumimoji="1" lang="en-US" altLang="ja-JP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TCR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-T</a:t>
            </a: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細胞療法の開発 （中面研）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18A0136-3CB3-D2AB-63D2-33BFC2046267}"/>
              </a:ext>
            </a:extLst>
          </p:cNvPr>
          <p:cNvSpPr txBox="1"/>
          <p:nvPr/>
        </p:nvSpPr>
        <p:spPr>
          <a:xfrm>
            <a:off x="4346897" y="557180"/>
            <a:ext cx="2941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</a:rPr>
              <a:t>原稿・図とも新規に追加</a:t>
            </a:r>
          </a:p>
        </p:txBody>
      </p:sp>
    </p:spTree>
    <p:extLst>
      <p:ext uri="{BB962C8B-B14F-4D97-AF65-F5344CB8AC3E}">
        <p14:creationId xmlns:p14="http://schemas.microsoft.com/office/powerpoint/2010/main" val="1424367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EB945-5E14-5051-E139-323A06C65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165B50-CE52-0302-8545-2F6979E789A0}"/>
              </a:ext>
            </a:extLst>
          </p:cNvPr>
          <p:cNvSpPr txBox="1"/>
          <p:nvPr/>
        </p:nvSpPr>
        <p:spPr>
          <a:xfrm>
            <a:off x="827978" y="596811"/>
            <a:ext cx="8037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b="1" kern="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５）多層オミックス技術を用いた薬耐性機構の解明と新規薬剤開発（大橋研）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389BA85-BB2C-6E58-E5EA-3812DFC9F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26" y="1092149"/>
            <a:ext cx="3640862" cy="530904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3E9075B-011A-4AA6-ACD0-E6C68297809B}"/>
              </a:ext>
            </a:extLst>
          </p:cNvPr>
          <p:cNvSpPr/>
          <p:nvPr/>
        </p:nvSpPr>
        <p:spPr>
          <a:xfrm>
            <a:off x="3600919" y="4560849"/>
            <a:ext cx="1694986" cy="632573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A440423-5A8E-8B2D-109A-64DCEDE089A8}"/>
              </a:ext>
            </a:extLst>
          </p:cNvPr>
          <p:cNvSpPr txBox="1"/>
          <p:nvPr/>
        </p:nvSpPr>
        <p:spPr>
          <a:xfrm>
            <a:off x="5796243" y="4692469"/>
            <a:ext cx="235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原稿に変更箇所あり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順番を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5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番目に</a:t>
            </a: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45F8AB6B-B86D-7AA9-90A4-6D68450CEABF}"/>
              </a:ext>
            </a:extLst>
          </p:cNvPr>
          <p:cNvSpPr/>
          <p:nvPr/>
        </p:nvSpPr>
        <p:spPr>
          <a:xfrm flipH="1">
            <a:off x="5475651" y="4692469"/>
            <a:ext cx="267629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89AC22A-D691-A55A-F4B7-EDA4F543CEED}"/>
              </a:ext>
            </a:extLst>
          </p:cNvPr>
          <p:cNvSpPr txBox="1"/>
          <p:nvPr/>
        </p:nvSpPr>
        <p:spPr>
          <a:xfrm>
            <a:off x="5849206" y="5614858"/>
            <a:ext cx="372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次ページの図（新規）を使用</a:t>
            </a:r>
          </a:p>
        </p:txBody>
      </p:sp>
    </p:spTree>
    <p:extLst>
      <p:ext uri="{BB962C8B-B14F-4D97-AF65-F5344CB8AC3E}">
        <p14:creationId xmlns:p14="http://schemas.microsoft.com/office/powerpoint/2010/main" val="3391393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グループ化 377">
            <a:extLst>
              <a:ext uri="{FF2B5EF4-FFF2-40B4-BE49-F238E27FC236}">
                <a16:creationId xmlns:a16="http://schemas.microsoft.com/office/drawing/2014/main" id="{13E84908-A230-E76C-622C-05FF3B957F91}"/>
              </a:ext>
            </a:extLst>
          </p:cNvPr>
          <p:cNvGrpSpPr/>
          <p:nvPr/>
        </p:nvGrpSpPr>
        <p:grpSpPr>
          <a:xfrm>
            <a:off x="-216739" y="214982"/>
            <a:ext cx="12417564" cy="5358017"/>
            <a:chOff x="-216739" y="214982"/>
            <a:chExt cx="12417564" cy="5358017"/>
          </a:xfrm>
        </p:grpSpPr>
        <p:pic>
          <p:nvPicPr>
            <p:cNvPr id="141" name="図 140">
              <a:extLst>
                <a:ext uri="{FF2B5EF4-FFF2-40B4-BE49-F238E27FC236}">
                  <a16:creationId xmlns:a16="http://schemas.microsoft.com/office/drawing/2014/main" id="{6D93110B-F6D4-F863-EFF9-A94198CB1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948" y="944507"/>
              <a:ext cx="2238999" cy="1525318"/>
            </a:xfrm>
            <a:prstGeom prst="rect">
              <a:avLst/>
            </a:prstGeom>
          </p:spPr>
        </p:pic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AE46BCDE-4A58-1081-0E92-FF22FD44CF63}"/>
                </a:ext>
              </a:extLst>
            </p:cNvPr>
            <p:cNvSpPr txBox="1"/>
            <p:nvPr/>
          </p:nvSpPr>
          <p:spPr>
            <a:xfrm>
              <a:off x="-216739" y="357255"/>
              <a:ext cx="3229140" cy="338554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/>
                <a:t>世界トップクラスの臨床検体</a:t>
              </a:r>
            </a:p>
          </p:txBody>
        </p: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88473504-31D9-9FB5-DC4B-EE64E471B3CE}"/>
                </a:ext>
              </a:extLst>
            </p:cNvPr>
            <p:cNvGrpSpPr/>
            <p:nvPr/>
          </p:nvGrpSpPr>
          <p:grpSpPr>
            <a:xfrm>
              <a:off x="252389" y="2808325"/>
              <a:ext cx="2084654" cy="1702803"/>
              <a:chOff x="5978752" y="973849"/>
              <a:chExt cx="3806849" cy="3109543"/>
            </a:xfrm>
          </p:grpSpPr>
          <p:grpSp>
            <p:nvGrpSpPr>
              <p:cNvPr id="151" name="グループ化 150">
                <a:extLst>
                  <a:ext uri="{FF2B5EF4-FFF2-40B4-BE49-F238E27FC236}">
                    <a16:creationId xmlns:a16="http://schemas.microsoft.com/office/drawing/2014/main" id="{F0E87440-FB9B-912D-06E5-BF5B975E6AED}"/>
                  </a:ext>
                </a:extLst>
              </p:cNvPr>
              <p:cNvGrpSpPr/>
              <p:nvPr/>
            </p:nvGrpSpPr>
            <p:grpSpPr>
              <a:xfrm>
                <a:off x="8913770" y="1888642"/>
                <a:ext cx="723652" cy="692728"/>
                <a:chOff x="4248150" y="2452688"/>
                <a:chExt cx="557212" cy="533400"/>
              </a:xfrm>
            </p:grpSpPr>
            <p:sp>
              <p:nvSpPr>
                <p:cNvPr id="286" name="フリーフォーム: 図形 285">
                  <a:extLst>
                    <a:ext uri="{FF2B5EF4-FFF2-40B4-BE49-F238E27FC236}">
                      <a16:creationId xmlns:a16="http://schemas.microsoft.com/office/drawing/2014/main" id="{B3CAA61A-3B0A-125A-B7B4-66F23455A289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7" name="フリーフォーム: 図形 286">
                  <a:extLst>
                    <a:ext uri="{FF2B5EF4-FFF2-40B4-BE49-F238E27FC236}">
                      <a16:creationId xmlns:a16="http://schemas.microsoft.com/office/drawing/2014/main" id="{8814D695-7950-FF99-E97A-4B2ACD4A93E4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2" name="グループ化 151">
                <a:extLst>
                  <a:ext uri="{FF2B5EF4-FFF2-40B4-BE49-F238E27FC236}">
                    <a16:creationId xmlns:a16="http://schemas.microsoft.com/office/drawing/2014/main" id="{2AD6D09A-CD34-D32A-5ECD-F55DE1501F8B}"/>
                  </a:ext>
                </a:extLst>
              </p:cNvPr>
              <p:cNvGrpSpPr/>
              <p:nvPr/>
            </p:nvGrpSpPr>
            <p:grpSpPr>
              <a:xfrm>
                <a:off x="9003928" y="2735659"/>
                <a:ext cx="723652" cy="692728"/>
                <a:chOff x="4248150" y="2452688"/>
                <a:chExt cx="557212" cy="533400"/>
              </a:xfrm>
            </p:grpSpPr>
            <p:sp>
              <p:nvSpPr>
                <p:cNvPr id="284" name="フリーフォーム: 図形 283">
                  <a:extLst>
                    <a:ext uri="{FF2B5EF4-FFF2-40B4-BE49-F238E27FC236}">
                      <a16:creationId xmlns:a16="http://schemas.microsoft.com/office/drawing/2014/main" id="{5C143336-CF09-BB5D-E23A-F5B92864C45D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5" name="フリーフォーム: 図形 284">
                  <a:extLst>
                    <a:ext uri="{FF2B5EF4-FFF2-40B4-BE49-F238E27FC236}">
                      <a16:creationId xmlns:a16="http://schemas.microsoft.com/office/drawing/2014/main" id="{FE9C0A0E-C9D5-22D9-6F6B-D8365954717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3" name="グループ化 152">
                <a:extLst>
                  <a:ext uri="{FF2B5EF4-FFF2-40B4-BE49-F238E27FC236}">
                    <a16:creationId xmlns:a16="http://schemas.microsoft.com/office/drawing/2014/main" id="{35FCEC9F-2D03-CF7D-9353-63D90D522269}"/>
                  </a:ext>
                </a:extLst>
              </p:cNvPr>
              <p:cNvGrpSpPr/>
              <p:nvPr/>
            </p:nvGrpSpPr>
            <p:grpSpPr>
              <a:xfrm>
                <a:off x="8000594" y="1585351"/>
                <a:ext cx="723652" cy="692728"/>
                <a:chOff x="4248150" y="2452688"/>
                <a:chExt cx="557212" cy="533400"/>
              </a:xfrm>
            </p:grpSpPr>
            <p:sp>
              <p:nvSpPr>
                <p:cNvPr id="282" name="フリーフォーム: 図形 281">
                  <a:extLst>
                    <a:ext uri="{FF2B5EF4-FFF2-40B4-BE49-F238E27FC236}">
                      <a16:creationId xmlns:a16="http://schemas.microsoft.com/office/drawing/2014/main" id="{32A3CD41-8389-4612-04C3-56F0E419B06D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3" name="フリーフォーム: 図形 282">
                  <a:extLst>
                    <a:ext uri="{FF2B5EF4-FFF2-40B4-BE49-F238E27FC236}">
                      <a16:creationId xmlns:a16="http://schemas.microsoft.com/office/drawing/2014/main" id="{5CC27123-F3A6-A438-EC0E-2A45F623F290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66828A94-7C8A-939A-BA8D-281825964B4A}"/>
                  </a:ext>
                </a:extLst>
              </p:cNvPr>
              <p:cNvGrpSpPr/>
              <p:nvPr/>
            </p:nvGrpSpPr>
            <p:grpSpPr>
              <a:xfrm>
                <a:off x="7332259" y="1551048"/>
                <a:ext cx="723652" cy="692728"/>
                <a:chOff x="4248150" y="2452688"/>
                <a:chExt cx="557212" cy="533400"/>
              </a:xfrm>
            </p:grpSpPr>
            <p:sp>
              <p:nvSpPr>
                <p:cNvPr id="280" name="フリーフォーム: 図形 279">
                  <a:extLst>
                    <a:ext uri="{FF2B5EF4-FFF2-40B4-BE49-F238E27FC236}">
                      <a16:creationId xmlns:a16="http://schemas.microsoft.com/office/drawing/2014/main" id="{8A4F465A-7D68-3F3D-DF33-9AA7ACBC985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81" name="フリーフォーム: 図形 280">
                  <a:extLst>
                    <a:ext uri="{FF2B5EF4-FFF2-40B4-BE49-F238E27FC236}">
                      <a16:creationId xmlns:a16="http://schemas.microsoft.com/office/drawing/2014/main" id="{BCCC5208-D227-542E-E8D6-F81A71143B27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771ADE8F-5D04-643D-E923-9F21727DBC3D}"/>
                  </a:ext>
                </a:extLst>
              </p:cNvPr>
              <p:cNvGrpSpPr/>
              <p:nvPr/>
            </p:nvGrpSpPr>
            <p:grpSpPr>
              <a:xfrm>
                <a:off x="6529766" y="1526739"/>
                <a:ext cx="723652" cy="692728"/>
                <a:chOff x="4248150" y="2452688"/>
                <a:chExt cx="557212" cy="533400"/>
              </a:xfrm>
            </p:grpSpPr>
            <p:sp>
              <p:nvSpPr>
                <p:cNvPr id="278" name="フリーフォーム: 図形 277">
                  <a:extLst>
                    <a:ext uri="{FF2B5EF4-FFF2-40B4-BE49-F238E27FC236}">
                      <a16:creationId xmlns:a16="http://schemas.microsoft.com/office/drawing/2014/main" id="{C683368D-C431-F886-5A53-BB3F8B22FF1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9" name="フリーフォーム: 図形 278">
                  <a:extLst>
                    <a:ext uri="{FF2B5EF4-FFF2-40B4-BE49-F238E27FC236}">
                      <a16:creationId xmlns:a16="http://schemas.microsoft.com/office/drawing/2014/main" id="{704F13BF-0FCB-C7E6-2B6F-15F0A572942A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6" name="グループ化 155">
                <a:extLst>
                  <a:ext uri="{FF2B5EF4-FFF2-40B4-BE49-F238E27FC236}">
                    <a16:creationId xmlns:a16="http://schemas.microsoft.com/office/drawing/2014/main" id="{E52D6750-AD55-F30D-4F68-485EFB785560}"/>
                  </a:ext>
                </a:extLst>
              </p:cNvPr>
              <p:cNvGrpSpPr/>
              <p:nvPr/>
            </p:nvGrpSpPr>
            <p:grpSpPr>
              <a:xfrm>
                <a:off x="8203345" y="202449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6" name="フリーフォーム: 図形 275">
                  <a:extLst>
                    <a:ext uri="{FF2B5EF4-FFF2-40B4-BE49-F238E27FC236}">
                      <a16:creationId xmlns:a16="http://schemas.microsoft.com/office/drawing/2014/main" id="{9D351FE6-A4C0-12A5-3A56-02C617026AC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7" name="フリーフォーム: 図形 276">
                  <a:extLst>
                    <a:ext uri="{FF2B5EF4-FFF2-40B4-BE49-F238E27FC236}">
                      <a16:creationId xmlns:a16="http://schemas.microsoft.com/office/drawing/2014/main" id="{DE185A5F-285B-D852-C681-C460AC9D8997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7" name="グループ化 156">
                <a:extLst>
                  <a:ext uri="{FF2B5EF4-FFF2-40B4-BE49-F238E27FC236}">
                    <a16:creationId xmlns:a16="http://schemas.microsoft.com/office/drawing/2014/main" id="{53A151DF-7BC6-9AA4-1CDD-37036BDE1533}"/>
                  </a:ext>
                </a:extLst>
              </p:cNvPr>
              <p:cNvGrpSpPr/>
              <p:nvPr/>
            </p:nvGrpSpPr>
            <p:grpSpPr>
              <a:xfrm>
                <a:off x="6350686" y="1810985"/>
                <a:ext cx="723652" cy="692728"/>
                <a:chOff x="4248150" y="2452688"/>
                <a:chExt cx="557212" cy="533400"/>
              </a:xfrm>
            </p:grpSpPr>
            <p:sp>
              <p:nvSpPr>
                <p:cNvPr id="274" name="フリーフォーム: 図形 273">
                  <a:extLst>
                    <a:ext uri="{FF2B5EF4-FFF2-40B4-BE49-F238E27FC236}">
                      <a16:creationId xmlns:a16="http://schemas.microsoft.com/office/drawing/2014/main" id="{9EF5E77D-AFA1-CC42-5CBF-1CAC46080AD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5" name="フリーフォーム: 図形 274">
                  <a:extLst>
                    <a:ext uri="{FF2B5EF4-FFF2-40B4-BE49-F238E27FC236}">
                      <a16:creationId xmlns:a16="http://schemas.microsoft.com/office/drawing/2014/main" id="{6C11C2B3-BDA8-EB2C-90E2-DCB31BCF8422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FB4F0AAB-7745-FF68-2EAC-2E15F3CC93DA}"/>
                  </a:ext>
                </a:extLst>
              </p:cNvPr>
              <p:cNvGrpSpPr/>
              <p:nvPr/>
            </p:nvGrpSpPr>
            <p:grpSpPr>
              <a:xfrm>
                <a:off x="7680912" y="200103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2" name="フリーフォーム: 図形 271">
                  <a:extLst>
                    <a:ext uri="{FF2B5EF4-FFF2-40B4-BE49-F238E27FC236}">
                      <a16:creationId xmlns:a16="http://schemas.microsoft.com/office/drawing/2014/main" id="{8AC04F2E-5FEF-D1BD-41AC-8C431213B7B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3" name="フリーフォーム: 図形 272">
                  <a:extLst>
                    <a:ext uri="{FF2B5EF4-FFF2-40B4-BE49-F238E27FC236}">
                      <a16:creationId xmlns:a16="http://schemas.microsoft.com/office/drawing/2014/main" id="{F00FC9B1-AB3C-062E-C90F-A1A48A624997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46A9517E-CA06-9EF5-5DB9-FA26B4CB626A}"/>
                  </a:ext>
                </a:extLst>
              </p:cNvPr>
              <p:cNvGrpSpPr/>
              <p:nvPr/>
            </p:nvGrpSpPr>
            <p:grpSpPr>
              <a:xfrm>
                <a:off x="7096249" y="1947240"/>
                <a:ext cx="723652" cy="692728"/>
                <a:chOff x="4248150" y="2452688"/>
                <a:chExt cx="557212" cy="533400"/>
              </a:xfrm>
            </p:grpSpPr>
            <p:sp>
              <p:nvSpPr>
                <p:cNvPr id="270" name="フリーフォーム: 図形 269">
                  <a:extLst>
                    <a:ext uri="{FF2B5EF4-FFF2-40B4-BE49-F238E27FC236}">
                      <a16:creationId xmlns:a16="http://schemas.microsoft.com/office/drawing/2014/main" id="{66FE0A5D-F43C-6A93-DD46-EA1A6479EC6B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71" name="フリーフォーム: 図形 270">
                  <a:extLst>
                    <a:ext uri="{FF2B5EF4-FFF2-40B4-BE49-F238E27FC236}">
                      <a16:creationId xmlns:a16="http://schemas.microsoft.com/office/drawing/2014/main" id="{42AFDE72-5315-C24E-DE94-E7BC2DD5DF91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0" name="グループ化 159">
                <a:extLst>
                  <a:ext uri="{FF2B5EF4-FFF2-40B4-BE49-F238E27FC236}">
                    <a16:creationId xmlns:a16="http://schemas.microsoft.com/office/drawing/2014/main" id="{7CD2DE1E-FCD3-446F-0D28-34273128C090}"/>
                  </a:ext>
                </a:extLst>
              </p:cNvPr>
              <p:cNvGrpSpPr/>
              <p:nvPr/>
            </p:nvGrpSpPr>
            <p:grpSpPr>
              <a:xfrm>
                <a:off x="6801897" y="2693977"/>
                <a:ext cx="723652" cy="692728"/>
                <a:chOff x="4248150" y="2452688"/>
                <a:chExt cx="557212" cy="533400"/>
              </a:xfrm>
            </p:grpSpPr>
            <p:sp>
              <p:nvSpPr>
                <p:cNvPr id="268" name="フリーフォーム: 図形 267">
                  <a:extLst>
                    <a:ext uri="{FF2B5EF4-FFF2-40B4-BE49-F238E27FC236}">
                      <a16:creationId xmlns:a16="http://schemas.microsoft.com/office/drawing/2014/main" id="{D26F8B8F-28A0-E755-141C-5E085A6404DB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9" name="フリーフォーム: 図形 268">
                  <a:extLst>
                    <a:ext uri="{FF2B5EF4-FFF2-40B4-BE49-F238E27FC236}">
                      <a16:creationId xmlns:a16="http://schemas.microsoft.com/office/drawing/2014/main" id="{2ACFD2C0-1131-5EBE-E537-A84A71DA7249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1" name="グループ化 160">
                <a:extLst>
                  <a:ext uri="{FF2B5EF4-FFF2-40B4-BE49-F238E27FC236}">
                    <a16:creationId xmlns:a16="http://schemas.microsoft.com/office/drawing/2014/main" id="{33225196-BF75-7635-3E45-477C592628D9}"/>
                  </a:ext>
                </a:extLst>
              </p:cNvPr>
              <p:cNvGrpSpPr/>
              <p:nvPr/>
            </p:nvGrpSpPr>
            <p:grpSpPr>
              <a:xfrm>
                <a:off x="7784128" y="2954823"/>
                <a:ext cx="723652" cy="692728"/>
                <a:chOff x="4248150" y="2452688"/>
                <a:chExt cx="557212" cy="533400"/>
              </a:xfrm>
            </p:grpSpPr>
            <p:sp>
              <p:nvSpPr>
                <p:cNvPr id="266" name="フリーフォーム: 図形 265">
                  <a:extLst>
                    <a:ext uri="{FF2B5EF4-FFF2-40B4-BE49-F238E27FC236}">
                      <a16:creationId xmlns:a16="http://schemas.microsoft.com/office/drawing/2014/main" id="{FCCF8A82-538F-0C9B-12E0-05A2326FE1B9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7" name="フリーフォーム: 図形 266">
                  <a:extLst>
                    <a:ext uri="{FF2B5EF4-FFF2-40B4-BE49-F238E27FC236}">
                      <a16:creationId xmlns:a16="http://schemas.microsoft.com/office/drawing/2014/main" id="{4815526E-EF60-8216-9D09-D52CCCF21AEE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2" name="グループ化 161">
                <a:extLst>
                  <a:ext uri="{FF2B5EF4-FFF2-40B4-BE49-F238E27FC236}">
                    <a16:creationId xmlns:a16="http://schemas.microsoft.com/office/drawing/2014/main" id="{E7FC6EDE-FE7D-E61A-2301-1BFFF61E88BC}"/>
                  </a:ext>
                </a:extLst>
              </p:cNvPr>
              <p:cNvGrpSpPr/>
              <p:nvPr/>
            </p:nvGrpSpPr>
            <p:grpSpPr>
              <a:xfrm>
                <a:off x="7387271" y="2454252"/>
                <a:ext cx="723652" cy="692728"/>
                <a:chOff x="4248150" y="2452688"/>
                <a:chExt cx="557212" cy="533400"/>
              </a:xfrm>
            </p:grpSpPr>
            <p:sp>
              <p:nvSpPr>
                <p:cNvPr id="264" name="フリーフォーム: 図形 263">
                  <a:extLst>
                    <a:ext uri="{FF2B5EF4-FFF2-40B4-BE49-F238E27FC236}">
                      <a16:creationId xmlns:a16="http://schemas.microsoft.com/office/drawing/2014/main" id="{81827E2C-2A35-A3D1-AA52-79824D0E0E61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65" name="フリーフォーム: 図形 264">
                  <a:extLst>
                    <a:ext uri="{FF2B5EF4-FFF2-40B4-BE49-F238E27FC236}">
                      <a16:creationId xmlns:a16="http://schemas.microsoft.com/office/drawing/2014/main" id="{2B89CDE6-2391-9A17-EB6A-7D65A2DD911C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7DB593A2-4193-A973-69B3-B2EC2FF0F3DC}"/>
                  </a:ext>
                </a:extLst>
              </p:cNvPr>
              <p:cNvGrpSpPr/>
              <p:nvPr/>
            </p:nvGrpSpPr>
            <p:grpSpPr>
              <a:xfrm>
                <a:off x="6217022" y="1619910"/>
                <a:ext cx="3568579" cy="2463482"/>
                <a:chOff x="6220948" y="1617715"/>
                <a:chExt cx="3158650" cy="2180497"/>
              </a:xfrm>
            </p:grpSpPr>
            <p:grpSp>
              <p:nvGrpSpPr>
                <p:cNvPr id="260" name="グループ化 259">
                  <a:extLst>
                    <a:ext uri="{FF2B5EF4-FFF2-40B4-BE49-F238E27FC236}">
                      <a16:creationId xmlns:a16="http://schemas.microsoft.com/office/drawing/2014/main" id="{0B12660F-EB07-8B6C-21C3-06529DAD39F5}"/>
                    </a:ext>
                  </a:extLst>
                </p:cNvPr>
                <p:cNvGrpSpPr/>
                <p:nvPr/>
              </p:nvGrpSpPr>
              <p:grpSpPr>
                <a:xfrm>
                  <a:off x="6220948" y="1617715"/>
                  <a:ext cx="3097356" cy="2162223"/>
                  <a:chOff x="6220948" y="1617715"/>
                  <a:chExt cx="3097356" cy="2162223"/>
                </a:xfrm>
              </p:grpSpPr>
              <p:sp>
                <p:nvSpPr>
                  <p:cNvPr id="262" name="フリーフォーム: 図形 261">
                    <a:extLst>
                      <a:ext uri="{FF2B5EF4-FFF2-40B4-BE49-F238E27FC236}">
                        <a16:creationId xmlns:a16="http://schemas.microsoft.com/office/drawing/2014/main" id="{2DE357D5-A858-DFE5-1893-933B85C63700}"/>
                      </a:ext>
                    </a:extLst>
                  </p:cNvPr>
                  <p:cNvSpPr/>
                  <p:nvPr/>
                </p:nvSpPr>
                <p:spPr>
                  <a:xfrm>
                    <a:off x="6370553" y="1617715"/>
                    <a:ext cx="2798146" cy="1866487"/>
                  </a:xfrm>
                  <a:custGeom>
                    <a:avLst/>
                    <a:gdLst>
                      <a:gd name="connsiteX0" fmla="*/ 195573 w 3087292"/>
                      <a:gd name="connsiteY0" fmla="*/ 1714930 h 2068422"/>
                      <a:gd name="connsiteX1" fmla="*/ 795648 w 3087292"/>
                      <a:gd name="connsiteY1" fmla="*/ 1705405 h 2068422"/>
                      <a:gd name="connsiteX2" fmla="*/ 852798 w 3087292"/>
                      <a:gd name="connsiteY2" fmla="*/ 1200580 h 2068422"/>
                      <a:gd name="connsiteX3" fmla="*/ 767073 w 3087292"/>
                      <a:gd name="connsiteY3" fmla="*/ 733855 h 2068422"/>
                      <a:gd name="connsiteX4" fmla="*/ 538473 w 3087292"/>
                      <a:gd name="connsiteY4" fmla="*/ 514780 h 2068422"/>
                      <a:gd name="connsiteX5" fmla="*/ 71748 w 3087292"/>
                      <a:gd name="connsiteY5" fmla="*/ 495730 h 2068422"/>
                      <a:gd name="connsiteX6" fmla="*/ 414648 w 3087292"/>
                      <a:gd name="connsiteY6" fmla="*/ 438580 h 2068422"/>
                      <a:gd name="connsiteX7" fmla="*/ 671823 w 3087292"/>
                      <a:gd name="connsiteY7" fmla="*/ 486205 h 2068422"/>
                      <a:gd name="connsiteX8" fmla="*/ 814698 w 3087292"/>
                      <a:gd name="connsiteY8" fmla="*/ 114730 h 2068422"/>
                      <a:gd name="connsiteX9" fmla="*/ 909948 w 3087292"/>
                      <a:gd name="connsiteY9" fmla="*/ 29005 h 2068422"/>
                      <a:gd name="connsiteX10" fmla="*/ 814698 w 3087292"/>
                      <a:gd name="connsiteY10" fmla="*/ 562405 h 2068422"/>
                      <a:gd name="connsiteX11" fmla="*/ 919473 w 3087292"/>
                      <a:gd name="connsiteY11" fmla="*/ 724330 h 2068422"/>
                      <a:gd name="connsiteX12" fmla="*/ 1052823 w 3087292"/>
                      <a:gd name="connsiteY12" fmla="*/ 562405 h 2068422"/>
                      <a:gd name="connsiteX13" fmla="*/ 1243323 w 3087292"/>
                      <a:gd name="connsiteY13" fmla="*/ 257605 h 2068422"/>
                      <a:gd name="connsiteX14" fmla="*/ 1519548 w 3087292"/>
                      <a:gd name="connsiteY14" fmla="*/ 162355 h 2068422"/>
                      <a:gd name="connsiteX15" fmla="*/ 1329048 w 3087292"/>
                      <a:gd name="connsiteY15" fmla="*/ 295705 h 2068422"/>
                      <a:gd name="connsiteX16" fmla="*/ 1167123 w 3087292"/>
                      <a:gd name="connsiteY16" fmla="*/ 562405 h 2068422"/>
                      <a:gd name="connsiteX17" fmla="*/ 1386198 w 3087292"/>
                      <a:gd name="connsiteY17" fmla="*/ 571930 h 2068422"/>
                      <a:gd name="connsiteX18" fmla="*/ 1548123 w 3087292"/>
                      <a:gd name="connsiteY18" fmla="*/ 533830 h 2068422"/>
                      <a:gd name="connsiteX19" fmla="*/ 1671948 w 3087292"/>
                      <a:gd name="connsiteY19" fmla="*/ 324280 h 2068422"/>
                      <a:gd name="connsiteX20" fmla="*/ 1729098 w 3087292"/>
                      <a:gd name="connsiteY20" fmla="*/ 429055 h 2068422"/>
                      <a:gd name="connsiteX21" fmla="*/ 1548123 w 3087292"/>
                      <a:gd name="connsiteY21" fmla="*/ 657655 h 2068422"/>
                      <a:gd name="connsiteX22" fmla="*/ 1233798 w 3087292"/>
                      <a:gd name="connsiteY22" fmla="*/ 714805 h 2068422"/>
                      <a:gd name="connsiteX23" fmla="*/ 1052823 w 3087292"/>
                      <a:gd name="connsiteY23" fmla="*/ 848155 h 2068422"/>
                      <a:gd name="connsiteX24" fmla="*/ 1005198 w 3087292"/>
                      <a:gd name="connsiteY24" fmla="*/ 1276780 h 2068422"/>
                      <a:gd name="connsiteX25" fmla="*/ 1148073 w 3087292"/>
                      <a:gd name="connsiteY25" fmla="*/ 1105330 h 2068422"/>
                      <a:gd name="connsiteX26" fmla="*/ 1376673 w 3087292"/>
                      <a:gd name="connsiteY26" fmla="*/ 1086280 h 2068422"/>
                      <a:gd name="connsiteX27" fmla="*/ 1490973 w 3087292"/>
                      <a:gd name="connsiteY27" fmla="*/ 952930 h 2068422"/>
                      <a:gd name="connsiteX28" fmla="*/ 1481448 w 3087292"/>
                      <a:gd name="connsiteY28" fmla="*/ 705280 h 2068422"/>
                      <a:gd name="connsiteX29" fmla="*/ 1538598 w 3087292"/>
                      <a:gd name="connsiteY29" fmla="*/ 905305 h 2068422"/>
                      <a:gd name="connsiteX30" fmla="*/ 1529073 w 3087292"/>
                      <a:gd name="connsiteY30" fmla="*/ 1057705 h 2068422"/>
                      <a:gd name="connsiteX31" fmla="*/ 1548123 w 3087292"/>
                      <a:gd name="connsiteY31" fmla="*/ 1076755 h 2068422"/>
                      <a:gd name="connsiteX32" fmla="*/ 1786248 w 3087292"/>
                      <a:gd name="connsiteY32" fmla="*/ 943405 h 2068422"/>
                      <a:gd name="connsiteX33" fmla="*/ 1910073 w 3087292"/>
                      <a:gd name="connsiteY33" fmla="*/ 657655 h 2068422"/>
                      <a:gd name="connsiteX34" fmla="*/ 2014848 w 3087292"/>
                      <a:gd name="connsiteY34" fmla="*/ 419530 h 2068422"/>
                      <a:gd name="connsiteX35" fmla="*/ 2367273 w 3087292"/>
                      <a:gd name="connsiteY35" fmla="*/ 314755 h 2068422"/>
                      <a:gd name="connsiteX36" fmla="*/ 2576823 w 3087292"/>
                      <a:gd name="connsiteY36" fmla="*/ 229030 h 2068422"/>
                      <a:gd name="connsiteX37" fmla="*/ 2624448 w 3087292"/>
                      <a:gd name="connsiteY37" fmla="*/ 38530 h 2068422"/>
                      <a:gd name="connsiteX38" fmla="*/ 2662548 w 3087292"/>
                      <a:gd name="connsiteY38" fmla="*/ 209980 h 2068422"/>
                      <a:gd name="connsiteX39" fmla="*/ 2662548 w 3087292"/>
                      <a:gd name="connsiteY39" fmla="*/ 267130 h 2068422"/>
                      <a:gd name="connsiteX40" fmla="*/ 2805423 w 3087292"/>
                      <a:gd name="connsiteY40" fmla="*/ 295705 h 2068422"/>
                      <a:gd name="connsiteX41" fmla="*/ 2662548 w 3087292"/>
                      <a:gd name="connsiteY41" fmla="*/ 324280 h 2068422"/>
                      <a:gd name="connsiteX42" fmla="*/ 2395848 w 3087292"/>
                      <a:gd name="connsiteY42" fmla="*/ 362380 h 2068422"/>
                      <a:gd name="connsiteX43" fmla="*/ 2043423 w 3087292"/>
                      <a:gd name="connsiteY43" fmla="*/ 562405 h 2068422"/>
                      <a:gd name="connsiteX44" fmla="*/ 1957698 w 3087292"/>
                      <a:gd name="connsiteY44" fmla="*/ 895780 h 2068422"/>
                      <a:gd name="connsiteX45" fmla="*/ 2110098 w 3087292"/>
                      <a:gd name="connsiteY45" fmla="*/ 943405 h 2068422"/>
                      <a:gd name="connsiteX46" fmla="*/ 2414898 w 3087292"/>
                      <a:gd name="connsiteY46" fmla="*/ 952930 h 2068422"/>
                      <a:gd name="connsiteX47" fmla="*/ 2653023 w 3087292"/>
                      <a:gd name="connsiteY47" fmla="*/ 676705 h 2068422"/>
                      <a:gd name="connsiteX48" fmla="*/ 2767323 w 3087292"/>
                      <a:gd name="connsiteY48" fmla="*/ 676705 h 2068422"/>
                      <a:gd name="connsiteX49" fmla="*/ 2786373 w 3087292"/>
                      <a:gd name="connsiteY49" fmla="*/ 752905 h 2068422"/>
                      <a:gd name="connsiteX50" fmla="*/ 2519673 w 3087292"/>
                      <a:gd name="connsiteY50" fmla="*/ 943405 h 2068422"/>
                      <a:gd name="connsiteX51" fmla="*/ 2548248 w 3087292"/>
                      <a:gd name="connsiteY51" fmla="*/ 1019605 h 2068422"/>
                      <a:gd name="connsiteX52" fmla="*/ 2853048 w 3087292"/>
                      <a:gd name="connsiteY52" fmla="*/ 1105330 h 2068422"/>
                      <a:gd name="connsiteX53" fmla="*/ 2776848 w 3087292"/>
                      <a:gd name="connsiteY53" fmla="*/ 1152955 h 2068422"/>
                      <a:gd name="connsiteX54" fmla="*/ 2348223 w 3087292"/>
                      <a:gd name="connsiteY54" fmla="*/ 1086280 h 2068422"/>
                      <a:gd name="connsiteX55" fmla="*/ 1929123 w 3087292"/>
                      <a:gd name="connsiteY55" fmla="*/ 1057705 h 2068422"/>
                      <a:gd name="connsiteX56" fmla="*/ 1652898 w 3087292"/>
                      <a:gd name="connsiteY56" fmla="*/ 1162480 h 2068422"/>
                      <a:gd name="connsiteX57" fmla="*/ 1300473 w 3087292"/>
                      <a:gd name="connsiteY57" fmla="*/ 1257730 h 2068422"/>
                      <a:gd name="connsiteX58" fmla="*/ 1033773 w 3087292"/>
                      <a:gd name="connsiteY58" fmla="*/ 1457755 h 2068422"/>
                      <a:gd name="connsiteX59" fmla="*/ 1043298 w 3087292"/>
                      <a:gd name="connsiteY59" fmla="*/ 1676830 h 2068422"/>
                      <a:gd name="connsiteX60" fmla="*/ 1090923 w 3087292"/>
                      <a:gd name="connsiteY60" fmla="*/ 1753030 h 2068422"/>
                      <a:gd name="connsiteX61" fmla="*/ 2814948 w 3087292"/>
                      <a:gd name="connsiteY61" fmla="*/ 1753030 h 2068422"/>
                      <a:gd name="connsiteX62" fmla="*/ 2814948 w 3087292"/>
                      <a:gd name="connsiteY62" fmla="*/ 2019730 h 2068422"/>
                      <a:gd name="connsiteX63" fmla="*/ 224148 w 3087292"/>
                      <a:gd name="connsiteY63" fmla="*/ 2038780 h 2068422"/>
                      <a:gd name="connsiteX64" fmla="*/ 195573 w 3087292"/>
                      <a:gd name="connsiteY64" fmla="*/ 1714930 h 2068422"/>
                      <a:gd name="connsiteX0" fmla="*/ 158439 w 2838574"/>
                      <a:gd name="connsiteY0" fmla="*/ 1714930 h 2041535"/>
                      <a:gd name="connsiteX1" fmla="*/ 758514 w 2838574"/>
                      <a:gd name="connsiteY1" fmla="*/ 1705405 h 2041535"/>
                      <a:gd name="connsiteX2" fmla="*/ 815664 w 2838574"/>
                      <a:gd name="connsiteY2" fmla="*/ 1200580 h 2041535"/>
                      <a:gd name="connsiteX3" fmla="*/ 729939 w 2838574"/>
                      <a:gd name="connsiteY3" fmla="*/ 733855 h 2041535"/>
                      <a:gd name="connsiteX4" fmla="*/ 501339 w 2838574"/>
                      <a:gd name="connsiteY4" fmla="*/ 514780 h 2041535"/>
                      <a:gd name="connsiteX5" fmla="*/ 34614 w 2838574"/>
                      <a:gd name="connsiteY5" fmla="*/ 495730 h 2041535"/>
                      <a:gd name="connsiteX6" fmla="*/ 377514 w 2838574"/>
                      <a:gd name="connsiteY6" fmla="*/ 438580 h 2041535"/>
                      <a:gd name="connsiteX7" fmla="*/ 634689 w 2838574"/>
                      <a:gd name="connsiteY7" fmla="*/ 486205 h 2041535"/>
                      <a:gd name="connsiteX8" fmla="*/ 777564 w 2838574"/>
                      <a:gd name="connsiteY8" fmla="*/ 114730 h 2041535"/>
                      <a:gd name="connsiteX9" fmla="*/ 872814 w 2838574"/>
                      <a:gd name="connsiteY9" fmla="*/ 29005 h 2041535"/>
                      <a:gd name="connsiteX10" fmla="*/ 777564 w 2838574"/>
                      <a:gd name="connsiteY10" fmla="*/ 562405 h 2041535"/>
                      <a:gd name="connsiteX11" fmla="*/ 882339 w 2838574"/>
                      <a:gd name="connsiteY11" fmla="*/ 724330 h 2041535"/>
                      <a:gd name="connsiteX12" fmla="*/ 1015689 w 2838574"/>
                      <a:gd name="connsiteY12" fmla="*/ 562405 h 2041535"/>
                      <a:gd name="connsiteX13" fmla="*/ 1206189 w 2838574"/>
                      <a:gd name="connsiteY13" fmla="*/ 257605 h 2041535"/>
                      <a:gd name="connsiteX14" fmla="*/ 1482414 w 2838574"/>
                      <a:gd name="connsiteY14" fmla="*/ 162355 h 2041535"/>
                      <a:gd name="connsiteX15" fmla="*/ 1291914 w 2838574"/>
                      <a:gd name="connsiteY15" fmla="*/ 295705 h 2041535"/>
                      <a:gd name="connsiteX16" fmla="*/ 1129989 w 2838574"/>
                      <a:gd name="connsiteY16" fmla="*/ 562405 h 2041535"/>
                      <a:gd name="connsiteX17" fmla="*/ 1349064 w 2838574"/>
                      <a:gd name="connsiteY17" fmla="*/ 571930 h 2041535"/>
                      <a:gd name="connsiteX18" fmla="*/ 1510989 w 2838574"/>
                      <a:gd name="connsiteY18" fmla="*/ 533830 h 2041535"/>
                      <a:gd name="connsiteX19" fmla="*/ 1634814 w 2838574"/>
                      <a:gd name="connsiteY19" fmla="*/ 324280 h 2041535"/>
                      <a:gd name="connsiteX20" fmla="*/ 1691964 w 2838574"/>
                      <a:gd name="connsiteY20" fmla="*/ 429055 h 2041535"/>
                      <a:gd name="connsiteX21" fmla="*/ 1510989 w 2838574"/>
                      <a:gd name="connsiteY21" fmla="*/ 657655 h 2041535"/>
                      <a:gd name="connsiteX22" fmla="*/ 1196664 w 2838574"/>
                      <a:gd name="connsiteY22" fmla="*/ 714805 h 2041535"/>
                      <a:gd name="connsiteX23" fmla="*/ 1015689 w 2838574"/>
                      <a:gd name="connsiteY23" fmla="*/ 848155 h 2041535"/>
                      <a:gd name="connsiteX24" fmla="*/ 968064 w 2838574"/>
                      <a:gd name="connsiteY24" fmla="*/ 1276780 h 2041535"/>
                      <a:gd name="connsiteX25" fmla="*/ 1110939 w 2838574"/>
                      <a:gd name="connsiteY25" fmla="*/ 1105330 h 2041535"/>
                      <a:gd name="connsiteX26" fmla="*/ 1339539 w 2838574"/>
                      <a:gd name="connsiteY26" fmla="*/ 1086280 h 2041535"/>
                      <a:gd name="connsiteX27" fmla="*/ 1453839 w 2838574"/>
                      <a:gd name="connsiteY27" fmla="*/ 952930 h 2041535"/>
                      <a:gd name="connsiteX28" fmla="*/ 1444314 w 2838574"/>
                      <a:gd name="connsiteY28" fmla="*/ 705280 h 2041535"/>
                      <a:gd name="connsiteX29" fmla="*/ 1501464 w 2838574"/>
                      <a:gd name="connsiteY29" fmla="*/ 905305 h 2041535"/>
                      <a:gd name="connsiteX30" fmla="*/ 1491939 w 2838574"/>
                      <a:gd name="connsiteY30" fmla="*/ 1057705 h 2041535"/>
                      <a:gd name="connsiteX31" fmla="*/ 1510989 w 2838574"/>
                      <a:gd name="connsiteY31" fmla="*/ 1076755 h 2041535"/>
                      <a:gd name="connsiteX32" fmla="*/ 1749114 w 2838574"/>
                      <a:gd name="connsiteY32" fmla="*/ 943405 h 2041535"/>
                      <a:gd name="connsiteX33" fmla="*/ 1872939 w 2838574"/>
                      <a:gd name="connsiteY33" fmla="*/ 657655 h 2041535"/>
                      <a:gd name="connsiteX34" fmla="*/ 1977714 w 2838574"/>
                      <a:gd name="connsiteY34" fmla="*/ 419530 h 2041535"/>
                      <a:gd name="connsiteX35" fmla="*/ 2330139 w 2838574"/>
                      <a:gd name="connsiteY35" fmla="*/ 314755 h 2041535"/>
                      <a:gd name="connsiteX36" fmla="*/ 2539689 w 2838574"/>
                      <a:gd name="connsiteY36" fmla="*/ 229030 h 2041535"/>
                      <a:gd name="connsiteX37" fmla="*/ 2587314 w 2838574"/>
                      <a:gd name="connsiteY37" fmla="*/ 38530 h 2041535"/>
                      <a:gd name="connsiteX38" fmla="*/ 2625414 w 2838574"/>
                      <a:gd name="connsiteY38" fmla="*/ 209980 h 2041535"/>
                      <a:gd name="connsiteX39" fmla="*/ 2625414 w 2838574"/>
                      <a:gd name="connsiteY39" fmla="*/ 267130 h 2041535"/>
                      <a:gd name="connsiteX40" fmla="*/ 2768289 w 2838574"/>
                      <a:gd name="connsiteY40" fmla="*/ 295705 h 2041535"/>
                      <a:gd name="connsiteX41" fmla="*/ 2625414 w 2838574"/>
                      <a:gd name="connsiteY41" fmla="*/ 324280 h 2041535"/>
                      <a:gd name="connsiteX42" fmla="*/ 2358714 w 2838574"/>
                      <a:gd name="connsiteY42" fmla="*/ 362380 h 2041535"/>
                      <a:gd name="connsiteX43" fmla="*/ 2006289 w 2838574"/>
                      <a:gd name="connsiteY43" fmla="*/ 562405 h 2041535"/>
                      <a:gd name="connsiteX44" fmla="*/ 1920564 w 2838574"/>
                      <a:gd name="connsiteY44" fmla="*/ 895780 h 2041535"/>
                      <a:gd name="connsiteX45" fmla="*/ 2072964 w 2838574"/>
                      <a:gd name="connsiteY45" fmla="*/ 943405 h 2041535"/>
                      <a:gd name="connsiteX46" fmla="*/ 2377764 w 2838574"/>
                      <a:gd name="connsiteY46" fmla="*/ 952930 h 2041535"/>
                      <a:gd name="connsiteX47" fmla="*/ 2615889 w 2838574"/>
                      <a:gd name="connsiteY47" fmla="*/ 676705 h 2041535"/>
                      <a:gd name="connsiteX48" fmla="*/ 2730189 w 2838574"/>
                      <a:gd name="connsiteY48" fmla="*/ 676705 h 2041535"/>
                      <a:gd name="connsiteX49" fmla="*/ 2749239 w 2838574"/>
                      <a:gd name="connsiteY49" fmla="*/ 752905 h 2041535"/>
                      <a:gd name="connsiteX50" fmla="*/ 2482539 w 2838574"/>
                      <a:gd name="connsiteY50" fmla="*/ 943405 h 2041535"/>
                      <a:gd name="connsiteX51" fmla="*/ 2511114 w 2838574"/>
                      <a:gd name="connsiteY51" fmla="*/ 1019605 h 2041535"/>
                      <a:gd name="connsiteX52" fmla="*/ 2815914 w 2838574"/>
                      <a:gd name="connsiteY52" fmla="*/ 1105330 h 2041535"/>
                      <a:gd name="connsiteX53" fmla="*/ 2739714 w 2838574"/>
                      <a:gd name="connsiteY53" fmla="*/ 1152955 h 2041535"/>
                      <a:gd name="connsiteX54" fmla="*/ 2311089 w 2838574"/>
                      <a:gd name="connsiteY54" fmla="*/ 1086280 h 2041535"/>
                      <a:gd name="connsiteX55" fmla="*/ 1891989 w 2838574"/>
                      <a:gd name="connsiteY55" fmla="*/ 1057705 h 2041535"/>
                      <a:gd name="connsiteX56" fmla="*/ 1615764 w 2838574"/>
                      <a:gd name="connsiteY56" fmla="*/ 1162480 h 2041535"/>
                      <a:gd name="connsiteX57" fmla="*/ 1263339 w 2838574"/>
                      <a:gd name="connsiteY57" fmla="*/ 1257730 h 2041535"/>
                      <a:gd name="connsiteX58" fmla="*/ 996639 w 2838574"/>
                      <a:gd name="connsiteY58" fmla="*/ 1457755 h 2041535"/>
                      <a:gd name="connsiteX59" fmla="*/ 1006164 w 2838574"/>
                      <a:gd name="connsiteY59" fmla="*/ 1676830 h 2041535"/>
                      <a:gd name="connsiteX60" fmla="*/ 1053789 w 2838574"/>
                      <a:gd name="connsiteY60" fmla="*/ 1753030 h 2041535"/>
                      <a:gd name="connsiteX61" fmla="*/ 2777814 w 2838574"/>
                      <a:gd name="connsiteY61" fmla="*/ 1753030 h 2041535"/>
                      <a:gd name="connsiteX62" fmla="*/ 2234889 w 2838574"/>
                      <a:gd name="connsiteY62" fmla="*/ 1864644 h 2041535"/>
                      <a:gd name="connsiteX63" fmla="*/ 187014 w 2838574"/>
                      <a:gd name="connsiteY63" fmla="*/ 2038780 h 2041535"/>
                      <a:gd name="connsiteX64" fmla="*/ 158439 w 2838574"/>
                      <a:gd name="connsiteY64" fmla="*/ 1714930 h 2041535"/>
                      <a:gd name="connsiteX0" fmla="*/ 124972 w 2805107"/>
                      <a:gd name="connsiteY0" fmla="*/ 1714930 h 1875554"/>
                      <a:gd name="connsiteX1" fmla="*/ 725047 w 2805107"/>
                      <a:gd name="connsiteY1" fmla="*/ 1705405 h 1875554"/>
                      <a:gd name="connsiteX2" fmla="*/ 782197 w 2805107"/>
                      <a:gd name="connsiteY2" fmla="*/ 1200580 h 1875554"/>
                      <a:gd name="connsiteX3" fmla="*/ 696472 w 2805107"/>
                      <a:gd name="connsiteY3" fmla="*/ 733855 h 1875554"/>
                      <a:gd name="connsiteX4" fmla="*/ 467872 w 2805107"/>
                      <a:gd name="connsiteY4" fmla="*/ 514780 h 1875554"/>
                      <a:gd name="connsiteX5" fmla="*/ 1147 w 2805107"/>
                      <a:gd name="connsiteY5" fmla="*/ 495730 h 1875554"/>
                      <a:gd name="connsiteX6" fmla="*/ 344047 w 2805107"/>
                      <a:gd name="connsiteY6" fmla="*/ 438580 h 1875554"/>
                      <a:gd name="connsiteX7" fmla="*/ 601222 w 2805107"/>
                      <a:gd name="connsiteY7" fmla="*/ 486205 h 1875554"/>
                      <a:gd name="connsiteX8" fmla="*/ 744097 w 2805107"/>
                      <a:gd name="connsiteY8" fmla="*/ 114730 h 1875554"/>
                      <a:gd name="connsiteX9" fmla="*/ 839347 w 2805107"/>
                      <a:gd name="connsiteY9" fmla="*/ 29005 h 1875554"/>
                      <a:gd name="connsiteX10" fmla="*/ 744097 w 2805107"/>
                      <a:gd name="connsiteY10" fmla="*/ 562405 h 1875554"/>
                      <a:gd name="connsiteX11" fmla="*/ 848872 w 2805107"/>
                      <a:gd name="connsiteY11" fmla="*/ 724330 h 1875554"/>
                      <a:gd name="connsiteX12" fmla="*/ 982222 w 2805107"/>
                      <a:gd name="connsiteY12" fmla="*/ 562405 h 1875554"/>
                      <a:gd name="connsiteX13" fmla="*/ 1172722 w 2805107"/>
                      <a:gd name="connsiteY13" fmla="*/ 257605 h 1875554"/>
                      <a:gd name="connsiteX14" fmla="*/ 1448947 w 2805107"/>
                      <a:gd name="connsiteY14" fmla="*/ 162355 h 1875554"/>
                      <a:gd name="connsiteX15" fmla="*/ 1258447 w 2805107"/>
                      <a:gd name="connsiteY15" fmla="*/ 295705 h 1875554"/>
                      <a:gd name="connsiteX16" fmla="*/ 1096522 w 2805107"/>
                      <a:gd name="connsiteY16" fmla="*/ 562405 h 1875554"/>
                      <a:gd name="connsiteX17" fmla="*/ 1315597 w 2805107"/>
                      <a:gd name="connsiteY17" fmla="*/ 571930 h 1875554"/>
                      <a:gd name="connsiteX18" fmla="*/ 1477522 w 2805107"/>
                      <a:gd name="connsiteY18" fmla="*/ 533830 h 1875554"/>
                      <a:gd name="connsiteX19" fmla="*/ 1601347 w 2805107"/>
                      <a:gd name="connsiteY19" fmla="*/ 324280 h 1875554"/>
                      <a:gd name="connsiteX20" fmla="*/ 1658497 w 2805107"/>
                      <a:gd name="connsiteY20" fmla="*/ 429055 h 1875554"/>
                      <a:gd name="connsiteX21" fmla="*/ 1477522 w 2805107"/>
                      <a:gd name="connsiteY21" fmla="*/ 657655 h 1875554"/>
                      <a:gd name="connsiteX22" fmla="*/ 1163197 w 2805107"/>
                      <a:gd name="connsiteY22" fmla="*/ 714805 h 1875554"/>
                      <a:gd name="connsiteX23" fmla="*/ 982222 w 2805107"/>
                      <a:gd name="connsiteY23" fmla="*/ 848155 h 1875554"/>
                      <a:gd name="connsiteX24" fmla="*/ 934597 w 2805107"/>
                      <a:gd name="connsiteY24" fmla="*/ 1276780 h 1875554"/>
                      <a:gd name="connsiteX25" fmla="*/ 1077472 w 2805107"/>
                      <a:gd name="connsiteY25" fmla="*/ 1105330 h 1875554"/>
                      <a:gd name="connsiteX26" fmla="*/ 1306072 w 2805107"/>
                      <a:gd name="connsiteY26" fmla="*/ 1086280 h 1875554"/>
                      <a:gd name="connsiteX27" fmla="*/ 1420372 w 2805107"/>
                      <a:gd name="connsiteY27" fmla="*/ 952930 h 1875554"/>
                      <a:gd name="connsiteX28" fmla="*/ 1410847 w 2805107"/>
                      <a:gd name="connsiteY28" fmla="*/ 705280 h 1875554"/>
                      <a:gd name="connsiteX29" fmla="*/ 1467997 w 2805107"/>
                      <a:gd name="connsiteY29" fmla="*/ 905305 h 1875554"/>
                      <a:gd name="connsiteX30" fmla="*/ 1458472 w 2805107"/>
                      <a:gd name="connsiteY30" fmla="*/ 1057705 h 1875554"/>
                      <a:gd name="connsiteX31" fmla="*/ 1477522 w 2805107"/>
                      <a:gd name="connsiteY31" fmla="*/ 1076755 h 1875554"/>
                      <a:gd name="connsiteX32" fmla="*/ 1715647 w 2805107"/>
                      <a:gd name="connsiteY32" fmla="*/ 943405 h 1875554"/>
                      <a:gd name="connsiteX33" fmla="*/ 1839472 w 2805107"/>
                      <a:gd name="connsiteY33" fmla="*/ 657655 h 1875554"/>
                      <a:gd name="connsiteX34" fmla="*/ 1944247 w 2805107"/>
                      <a:gd name="connsiteY34" fmla="*/ 419530 h 1875554"/>
                      <a:gd name="connsiteX35" fmla="*/ 2296672 w 2805107"/>
                      <a:gd name="connsiteY35" fmla="*/ 314755 h 1875554"/>
                      <a:gd name="connsiteX36" fmla="*/ 2506222 w 2805107"/>
                      <a:gd name="connsiteY36" fmla="*/ 229030 h 1875554"/>
                      <a:gd name="connsiteX37" fmla="*/ 2553847 w 2805107"/>
                      <a:gd name="connsiteY37" fmla="*/ 38530 h 1875554"/>
                      <a:gd name="connsiteX38" fmla="*/ 2591947 w 2805107"/>
                      <a:gd name="connsiteY38" fmla="*/ 209980 h 1875554"/>
                      <a:gd name="connsiteX39" fmla="*/ 2591947 w 2805107"/>
                      <a:gd name="connsiteY39" fmla="*/ 267130 h 1875554"/>
                      <a:gd name="connsiteX40" fmla="*/ 2734822 w 2805107"/>
                      <a:gd name="connsiteY40" fmla="*/ 295705 h 1875554"/>
                      <a:gd name="connsiteX41" fmla="*/ 2591947 w 2805107"/>
                      <a:gd name="connsiteY41" fmla="*/ 324280 h 1875554"/>
                      <a:gd name="connsiteX42" fmla="*/ 2325247 w 2805107"/>
                      <a:gd name="connsiteY42" fmla="*/ 362380 h 1875554"/>
                      <a:gd name="connsiteX43" fmla="*/ 1972822 w 2805107"/>
                      <a:gd name="connsiteY43" fmla="*/ 562405 h 1875554"/>
                      <a:gd name="connsiteX44" fmla="*/ 1887097 w 2805107"/>
                      <a:gd name="connsiteY44" fmla="*/ 895780 h 1875554"/>
                      <a:gd name="connsiteX45" fmla="*/ 2039497 w 2805107"/>
                      <a:gd name="connsiteY45" fmla="*/ 943405 h 1875554"/>
                      <a:gd name="connsiteX46" fmla="*/ 2344297 w 2805107"/>
                      <a:gd name="connsiteY46" fmla="*/ 952930 h 1875554"/>
                      <a:gd name="connsiteX47" fmla="*/ 2582422 w 2805107"/>
                      <a:gd name="connsiteY47" fmla="*/ 676705 h 1875554"/>
                      <a:gd name="connsiteX48" fmla="*/ 2696722 w 2805107"/>
                      <a:gd name="connsiteY48" fmla="*/ 676705 h 1875554"/>
                      <a:gd name="connsiteX49" fmla="*/ 2715772 w 2805107"/>
                      <a:gd name="connsiteY49" fmla="*/ 752905 h 1875554"/>
                      <a:gd name="connsiteX50" fmla="*/ 2449072 w 2805107"/>
                      <a:gd name="connsiteY50" fmla="*/ 943405 h 1875554"/>
                      <a:gd name="connsiteX51" fmla="*/ 2477647 w 2805107"/>
                      <a:gd name="connsiteY51" fmla="*/ 1019605 h 1875554"/>
                      <a:gd name="connsiteX52" fmla="*/ 2782447 w 2805107"/>
                      <a:gd name="connsiteY52" fmla="*/ 1105330 h 1875554"/>
                      <a:gd name="connsiteX53" fmla="*/ 2706247 w 2805107"/>
                      <a:gd name="connsiteY53" fmla="*/ 1152955 h 1875554"/>
                      <a:gd name="connsiteX54" fmla="*/ 2277622 w 2805107"/>
                      <a:gd name="connsiteY54" fmla="*/ 1086280 h 1875554"/>
                      <a:gd name="connsiteX55" fmla="*/ 1858522 w 2805107"/>
                      <a:gd name="connsiteY55" fmla="*/ 1057705 h 1875554"/>
                      <a:gd name="connsiteX56" fmla="*/ 1582297 w 2805107"/>
                      <a:gd name="connsiteY56" fmla="*/ 1162480 h 1875554"/>
                      <a:gd name="connsiteX57" fmla="*/ 1229872 w 2805107"/>
                      <a:gd name="connsiteY57" fmla="*/ 1257730 h 1875554"/>
                      <a:gd name="connsiteX58" fmla="*/ 963172 w 2805107"/>
                      <a:gd name="connsiteY58" fmla="*/ 1457755 h 1875554"/>
                      <a:gd name="connsiteX59" fmla="*/ 972697 w 2805107"/>
                      <a:gd name="connsiteY59" fmla="*/ 1676830 h 1875554"/>
                      <a:gd name="connsiteX60" fmla="*/ 1020322 w 2805107"/>
                      <a:gd name="connsiteY60" fmla="*/ 1753030 h 1875554"/>
                      <a:gd name="connsiteX61" fmla="*/ 2744347 w 2805107"/>
                      <a:gd name="connsiteY61" fmla="*/ 1753030 h 1875554"/>
                      <a:gd name="connsiteX62" fmla="*/ 2201422 w 2805107"/>
                      <a:gd name="connsiteY62" fmla="*/ 1864644 h 1875554"/>
                      <a:gd name="connsiteX63" fmla="*/ 277372 w 2805107"/>
                      <a:gd name="connsiteY63" fmla="*/ 1765099 h 1875554"/>
                      <a:gd name="connsiteX64" fmla="*/ 124972 w 2805107"/>
                      <a:gd name="connsiteY64" fmla="*/ 1714930 h 1875554"/>
                      <a:gd name="connsiteX0" fmla="*/ 124972 w 2810509"/>
                      <a:gd name="connsiteY0" fmla="*/ 1714930 h 1787654"/>
                      <a:gd name="connsiteX1" fmla="*/ 725047 w 2810509"/>
                      <a:gd name="connsiteY1" fmla="*/ 1705405 h 1787654"/>
                      <a:gd name="connsiteX2" fmla="*/ 782197 w 2810509"/>
                      <a:gd name="connsiteY2" fmla="*/ 1200580 h 1787654"/>
                      <a:gd name="connsiteX3" fmla="*/ 696472 w 2810509"/>
                      <a:gd name="connsiteY3" fmla="*/ 733855 h 1787654"/>
                      <a:gd name="connsiteX4" fmla="*/ 467872 w 2810509"/>
                      <a:gd name="connsiteY4" fmla="*/ 514780 h 1787654"/>
                      <a:gd name="connsiteX5" fmla="*/ 1147 w 2810509"/>
                      <a:gd name="connsiteY5" fmla="*/ 495730 h 1787654"/>
                      <a:gd name="connsiteX6" fmla="*/ 344047 w 2810509"/>
                      <a:gd name="connsiteY6" fmla="*/ 438580 h 1787654"/>
                      <a:gd name="connsiteX7" fmla="*/ 601222 w 2810509"/>
                      <a:gd name="connsiteY7" fmla="*/ 486205 h 1787654"/>
                      <a:gd name="connsiteX8" fmla="*/ 744097 w 2810509"/>
                      <a:gd name="connsiteY8" fmla="*/ 114730 h 1787654"/>
                      <a:gd name="connsiteX9" fmla="*/ 839347 w 2810509"/>
                      <a:gd name="connsiteY9" fmla="*/ 29005 h 1787654"/>
                      <a:gd name="connsiteX10" fmla="*/ 744097 w 2810509"/>
                      <a:gd name="connsiteY10" fmla="*/ 562405 h 1787654"/>
                      <a:gd name="connsiteX11" fmla="*/ 848872 w 2810509"/>
                      <a:gd name="connsiteY11" fmla="*/ 724330 h 1787654"/>
                      <a:gd name="connsiteX12" fmla="*/ 982222 w 2810509"/>
                      <a:gd name="connsiteY12" fmla="*/ 562405 h 1787654"/>
                      <a:gd name="connsiteX13" fmla="*/ 1172722 w 2810509"/>
                      <a:gd name="connsiteY13" fmla="*/ 257605 h 1787654"/>
                      <a:gd name="connsiteX14" fmla="*/ 1448947 w 2810509"/>
                      <a:gd name="connsiteY14" fmla="*/ 162355 h 1787654"/>
                      <a:gd name="connsiteX15" fmla="*/ 1258447 w 2810509"/>
                      <a:gd name="connsiteY15" fmla="*/ 295705 h 1787654"/>
                      <a:gd name="connsiteX16" fmla="*/ 1096522 w 2810509"/>
                      <a:gd name="connsiteY16" fmla="*/ 562405 h 1787654"/>
                      <a:gd name="connsiteX17" fmla="*/ 1315597 w 2810509"/>
                      <a:gd name="connsiteY17" fmla="*/ 571930 h 1787654"/>
                      <a:gd name="connsiteX18" fmla="*/ 1477522 w 2810509"/>
                      <a:gd name="connsiteY18" fmla="*/ 533830 h 1787654"/>
                      <a:gd name="connsiteX19" fmla="*/ 1601347 w 2810509"/>
                      <a:gd name="connsiteY19" fmla="*/ 324280 h 1787654"/>
                      <a:gd name="connsiteX20" fmla="*/ 1658497 w 2810509"/>
                      <a:gd name="connsiteY20" fmla="*/ 429055 h 1787654"/>
                      <a:gd name="connsiteX21" fmla="*/ 1477522 w 2810509"/>
                      <a:gd name="connsiteY21" fmla="*/ 657655 h 1787654"/>
                      <a:gd name="connsiteX22" fmla="*/ 1163197 w 2810509"/>
                      <a:gd name="connsiteY22" fmla="*/ 714805 h 1787654"/>
                      <a:gd name="connsiteX23" fmla="*/ 982222 w 2810509"/>
                      <a:gd name="connsiteY23" fmla="*/ 848155 h 1787654"/>
                      <a:gd name="connsiteX24" fmla="*/ 934597 w 2810509"/>
                      <a:gd name="connsiteY24" fmla="*/ 1276780 h 1787654"/>
                      <a:gd name="connsiteX25" fmla="*/ 1077472 w 2810509"/>
                      <a:gd name="connsiteY25" fmla="*/ 1105330 h 1787654"/>
                      <a:gd name="connsiteX26" fmla="*/ 1306072 w 2810509"/>
                      <a:gd name="connsiteY26" fmla="*/ 1086280 h 1787654"/>
                      <a:gd name="connsiteX27" fmla="*/ 1420372 w 2810509"/>
                      <a:gd name="connsiteY27" fmla="*/ 952930 h 1787654"/>
                      <a:gd name="connsiteX28" fmla="*/ 1410847 w 2810509"/>
                      <a:gd name="connsiteY28" fmla="*/ 705280 h 1787654"/>
                      <a:gd name="connsiteX29" fmla="*/ 1467997 w 2810509"/>
                      <a:gd name="connsiteY29" fmla="*/ 905305 h 1787654"/>
                      <a:gd name="connsiteX30" fmla="*/ 1458472 w 2810509"/>
                      <a:gd name="connsiteY30" fmla="*/ 1057705 h 1787654"/>
                      <a:gd name="connsiteX31" fmla="*/ 1477522 w 2810509"/>
                      <a:gd name="connsiteY31" fmla="*/ 1076755 h 1787654"/>
                      <a:gd name="connsiteX32" fmla="*/ 1715647 w 2810509"/>
                      <a:gd name="connsiteY32" fmla="*/ 943405 h 1787654"/>
                      <a:gd name="connsiteX33" fmla="*/ 1839472 w 2810509"/>
                      <a:gd name="connsiteY33" fmla="*/ 657655 h 1787654"/>
                      <a:gd name="connsiteX34" fmla="*/ 1944247 w 2810509"/>
                      <a:gd name="connsiteY34" fmla="*/ 419530 h 1787654"/>
                      <a:gd name="connsiteX35" fmla="*/ 2296672 w 2810509"/>
                      <a:gd name="connsiteY35" fmla="*/ 314755 h 1787654"/>
                      <a:gd name="connsiteX36" fmla="*/ 2506222 w 2810509"/>
                      <a:gd name="connsiteY36" fmla="*/ 229030 h 1787654"/>
                      <a:gd name="connsiteX37" fmla="*/ 2553847 w 2810509"/>
                      <a:gd name="connsiteY37" fmla="*/ 38530 h 1787654"/>
                      <a:gd name="connsiteX38" fmla="*/ 2591947 w 2810509"/>
                      <a:gd name="connsiteY38" fmla="*/ 209980 h 1787654"/>
                      <a:gd name="connsiteX39" fmla="*/ 2591947 w 2810509"/>
                      <a:gd name="connsiteY39" fmla="*/ 267130 h 1787654"/>
                      <a:gd name="connsiteX40" fmla="*/ 2734822 w 2810509"/>
                      <a:gd name="connsiteY40" fmla="*/ 295705 h 1787654"/>
                      <a:gd name="connsiteX41" fmla="*/ 2591947 w 2810509"/>
                      <a:gd name="connsiteY41" fmla="*/ 324280 h 1787654"/>
                      <a:gd name="connsiteX42" fmla="*/ 2325247 w 2810509"/>
                      <a:gd name="connsiteY42" fmla="*/ 362380 h 1787654"/>
                      <a:gd name="connsiteX43" fmla="*/ 1972822 w 2810509"/>
                      <a:gd name="connsiteY43" fmla="*/ 562405 h 1787654"/>
                      <a:gd name="connsiteX44" fmla="*/ 1887097 w 2810509"/>
                      <a:gd name="connsiteY44" fmla="*/ 895780 h 1787654"/>
                      <a:gd name="connsiteX45" fmla="*/ 2039497 w 2810509"/>
                      <a:gd name="connsiteY45" fmla="*/ 943405 h 1787654"/>
                      <a:gd name="connsiteX46" fmla="*/ 2344297 w 2810509"/>
                      <a:gd name="connsiteY46" fmla="*/ 952930 h 1787654"/>
                      <a:gd name="connsiteX47" fmla="*/ 2582422 w 2810509"/>
                      <a:gd name="connsiteY47" fmla="*/ 676705 h 1787654"/>
                      <a:gd name="connsiteX48" fmla="*/ 2696722 w 2810509"/>
                      <a:gd name="connsiteY48" fmla="*/ 676705 h 1787654"/>
                      <a:gd name="connsiteX49" fmla="*/ 2715772 w 2810509"/>
                      <a:gd name="connsiteY49" fmla="*/ 752905 h 1787654"/>
                      <a:gd name="connsiteX50" fmla="*/ 2449072 w 2810509"/>
                      <a:gd name="connsiteY50" fmla="*/ 943405 h 1787654"/>
                      <a:gd name="connsiteX51" fmla="*/ 2477647 w 2810509"/>
                      <a:gd name="connsiteY51" fmla="*/ 1019605 h 1787654"/>
                      <a:gd name="connsiteX52" fmla="*/ 2782447 w 2810509"/>
                      <a:gd name="connsiteY52" fmla="*/ 1105330 h 1787654"/>
                      <a:gd name="connsiteX53" fmla="*/ 2706247 w 2810509"/>
                      <a:gd name="connsiteY53" fmla="*/ 1152955 h 1787654"/>
                      <a:gd name="connsiteX54" fmla="*/ 2277622 w 2810509"/>
                      <a:gd name="connsiteY54" fmla="*/ 1086280 h 1787654"/>
                      <a:gd name="connsiteX55" fmla="*/ 1858522 w 2810509"/>
                      <a:gd name="connsiteY55" fmla="*/ 1057705 h 1787654"/>
                      <a:gd name="connsiteX56" fmla="*/ 1582297 w 2810509"/>
                      <a:gd name="connsiteY56" fmla="*/ 1162480 h 1787654"/>
                      <a:gd name="connsiteX57" fmla="*/ 1229872 w 2810509"/>
                      <a:gd name="connsiteY57" fmla="*/ 1257730 h 1787654"/>
                      <a:gd name="connsiteX58" fmla="*/ 963172 w 2810509"/>
                      <a:gd name="connsiteY58" fmla="*/ 1457755 h 1787654"/>
                      <a:gd name="connsiteX59" fmla="*/ 972697 w 2810509"/>
                      <a:gd name="connsiteY59" fmla="*/ 1676830 h 1787654"/>
                      <a:gd name="connsiteX60" fmla="*/ 1020322 w 2810509"/>
                      <a:gd name="connsiteY60" fmla="*/ 1753030 h 1787654"/>
                      <a:gd name="connsiteX61" fmla="*/ 2744347 w 2810509"/>
                      <a:gd name="connsiteY61" fmla="*/ 1753030 h 1787654"/>
                      <a:gd name="connsiteX62" fmla="*/ 2229997 w 2810509"/>
                      <a:gd name="connsiteY62" fmla="*/ 1764294 h 1787654"/>
                      <a:gd name="connsiteX63" fmla="*/ 277372 w 2810509"/>
                      <a:gd name="connsiteY63" fmla="*/ 1765099 h 1787654"/>
                      <a:gd name="connsiteX64" fmla="*/ 124972 w 2810509"/>
                      <a:gd name="connsiteY64" fmla="*/ 1714930 h 1787654"/>
                      <a:gd name="connsiteX0" fmla="*/ 124972 w 2818823"/>
                      <a:gd name="connsiteY0" fmla="*/ 1714930 h 1787654"/>
                      <a:gd name="connsiteX1" fmla="*/ 725047 w 2818823"/>
                      <a:gd name="connsiteY1" fmla="*/ 1705405 h 1787654"/>
                      <a:gd name="connsiteX2" fmla="*/ 782197 w 2818823"/>
                      <a:gd name="connsiteY2" fmla="*/ 1200580 h 1787654"/>
                      <a:gd name="connsiteX3" fmla="*/ 696472 w 2818823"/>
                      <a:gd name="connsiteY3" fmla="*/ 733855 h 1787654"/>
                      <a:gd name="connsiteX4" fmla="*/ 467872 w 2818823"/>
                      <a:gd name="connsiteY4" fmla="*/ 514780 h 1787654"/>
                      <a:gd name="connsiteX5" fmla="*/ 1147 w 2818823"/>
                      <a:gd name="connsiteY5" fmla="*/ 495730 h 1787654"/>
                      <a:gd name="connsiteX6" fmla="*/ 344047 w 2818823"/>
                      <a:gd name="connsiteY6" fmla="*/ 438580 h 1787654"/>
                      <a:gd name="connsiteX7" fmla="*/ 601222 w 2818823"/>
                      <a:gd name="connsiteY7" fmla="*/ 486205 h 1787654"/>
                      <a:gd name="connsiteX8" fmla="*/ 744097 w 2818823"/>
                      <a:gd name="connsiteY8" fmla="*/ 114730 h 1787654"/>
                      <a:gd name="connsiteX9" fmla="*/ 839347 w 2818823"/>
                      <a:gd name="connsiteY9" fmla="*/ 29005 h 1787654"/>
                      <a:gd name="connsiteX10" fmla="*/ 744097 w 2818823"/>
                      <a:gd name="connsiteY10" fmla="*/ 562405 h 1787654"/>
                      <a:gd name="connsiteX11" fmla="*/ 848872 w 2818823"/>
                      <a:gd name="connsiteY11" fmla="*/ 724330 h 1787654"/>
                      <a:gd name="connsiteX12" fmla="*/ 982222 w 2818823"/>
                      <a:gd name="connsiteY12" fmla="*/ 562405 h 1787654"/>
                      <a:gd name="connsiteX13" fmla="*/ 1172722 w 2818823"/>
                      <a:gd name="connsiteY13" fmla="*/ 257605 h 1787654"/>
                      <a:gd name="connsiteX14" fmla="*/ 1448947 w 2818823"/>
                      <a:gd name="connsiteY14" fmla="*/ 162355 h 1787654"/>
                      <a:gd name="connsiteX15" fmla="*/ 1258447 w 2818823"/>
                      <a:gd name="connsiteY15" fmla="*/ 295705 h 1787654"/>
                      <a:gd name="connsiteX16" fmla="*/ 1096522 w 2818823"/>
                      <a:gd name="connsiteY16" fmla="*/ 562405 h 1787654"/>
                      <a:gd name="connsiteX17" fmla="*/ 1315597 w 2818823"/>
                      <a:gd name="connsiteY17" fmla="*/ 571930 h 1787654"/>
                      <a:gd name="connsiteX18" fmla="*/ 1477522 w 2818823"/>
                      <a:gd name="connsiteY18" fmla="*/ 533830 h 1787654"/>
                      <a:gd name="connsiteX19" fmla="*/ 1601347 w 2818823"/>
                      <a:gd name="connsiteY19" fmla="*/ 324280 h 1787654"/>
                      <a:gd name="connsiteX20" fmla="*/ 1658497 w 2818823"/>
                      <a:gd name="connsiteY20" fmla="*/ 429055 h 1787654"/>
                      <a:gd name="connsiteX21" fmla="*/ 1477522 w 2818823"/>
                      <a:gd name="connsiteY21" fmla="*/ 657655 h 1787654"/>
                      <a:gd name="connsiteX22" fmla="*/ 1163197 w 2818823"/>
                      <a:gd name="connsiteY22" fmla="*/ 714805 h 1787654"/>
                      <a:gd name="connsiteX23" fmla="*/ 982222 w 2818823"/>
                      <a:gd name="connsiteY23" fmla="*/ 848155 h 1787654"/>
                      <a:gd name="connsiteX24" fmla="*/ 934597 w 2818823"/>
                      <a:gd name="connsiteY24" fmla="*/ 1276780 h 1787654"/>
                      <a:gd name="connsiteX25" fmla="*/ 1077472 w 2818823"/>
                      <a:gd name="connsiteY25" fmla="*/ 1105330 h 1787654"/>
                      <a:gd name="connsiteX26" fmla="*/ 1306072 w 2818823"/>
                      <a:gd name="connsiteY26" fmla="*/ 1086280 h 1787654"/>
                      <a:gd name="connsiteX27" fmla="*/ 1420372 w 2818823"/>
                      <a:gd name="connsiteY27" fmla="*/ 952930 h 1787654"/>
                      <a:gd name="connsiteX28" fmla="*/ 1410847 w 2818823"/>
                      <a:gd name="connsiteY28" fmla="*/ 705280 h 1787654"/>
                      <a:gd name="connsiteX29" fmla="*/ 1467997 w 2818823"/>
                      <a:gd name="connsiteY29" fmla="*/ 905305 h 1787654"/>
                      <a:gd name="connsiteX30" fmla="*/ 1458472 w 2818823"/>
                      <a:gd name="connsiteY30" fmla="*/ 1057705 h 1787654"/>
                      <a:gd name="connsiteX31" fmla="*/ 1477522 w 2818823"/>
                      <a:gd name="connsiteY31" fmla="*/ 1076755 h 1787654"/>
                      <a:gd name="connsiteX32" fmla="*/ 1715647 w 2818823"/>
                      <a:gd name="connsiteY32" fmla="*/ 943405 h 1787654"/>
                      <a:gd name="connsiteX33" fmla="*/ 1839472 w 2818823"/>
                      <a:gd name="connsiteY33" fmla="*/ 657655 h 1787654"/>
                      <a:gd name="connsiteX34" fmla="*/ 1944247 w 2818823"/>
                      <a:gd name="connsiteY34" fmla="*/ 419530 h 1787654"/>
                      <a:gd name="connsiteX35" fmla="*/ 2296672 w 2818823"/>
                      <a:gd name="connsiteY35" fmla="*/ 314755 h 1787654"/>
                      <a:gd name="connsiteX36" fmla="*/ 2506222 w 2818823"/>
                      <a:gd name="connsiteY36" fmla="*/ 229030 h 1787654"/>
                      <a:gd name="connsiteX37" fmla="*/ 2553847 w 2818823"/>
                      <a:gd name="connsiteY37" fmla="*/ 38530 h 1787654"/>
                      <a:gd name="connsiteX38" fmla="*/ 2591947 w 2818823"/>
                      <a:gd name="connsiteY38" fmla="*/ 209980 h 1787654"/>
                      <a:gd name="connsiteX39" fmla="*/ 2591947 w 2818823"/>
                      <a:gd name="connsiteY39" fmla="*/ 267130 h 1787654"/>
                      <a:gd name="connsiteX40" fmla="*/ 2734822 w 2818823"/>
                      <a:gd name="connsiteY40" fmla="*/ 295705 h 1787654"/>
                      <a:gd name="connsiteX41" fmla="*/ 2591947 w 2818823"/>
                      <a:gd name="connsiteY41" fmla="*/ 324280 h 1787654"/>
                      <a:gd name="connsiteX42" fmla="*/ 2325247 w 2818823"/>
                      <a:gd name="connsiteY42" fmla="*/ 362380 h 1787654"/>
                      <a:gd name="connsiteX43" fmla="*/ 1972822 w 2818823"/>
                      <a:gd name="connsiteY43" fmla="*/ 562405 h 1787654"/>
                      <a:gd name="connsiteX44" fmla="*/ 1887097 w 2818823"/>
                      <a:gd name="connsiteY44" fmla="*/ 895780 h 1787654"/>
                      <a:gd name="connsiteX45" fmla="*/ 2039497 w 2818823"/>
                      <a:gd name="connsiteY45" fmla="*/ 943405 h 1787654"/>
                      <a:gd name="connsiteX46" fmla="*/ 2344297 w 2818823"/>
                      <a:gd name="connsiteY46" fmla="*/ 952930 h 1787654"/>
                      <a:gd name="connsiteX47" fmla="*/ 2582422 w 2818823"/>
                      <a:gd name="connsiteY47" fmla="*/ 676705 h 1787654"/>
                      <a:gd name="connsiteX48" fmla="*/ 2696722 w 2818823"/>
                      <a:gd name="connsiteY48" fmla="*/ 676705 h 1787654"/>
                      <a:gd name="connsiteX49" fmla="*/ 2715772 w 2818823"/>
                      <a:gd name="connsiteY49" fmla="*/ 752905 h 1787654"/>
                      <a:gd name="connsiteX50" fmla="*/ 2449072 w 2818823"/>
                      <a:gd name="connsiteY50" fmla="*/ 943405 h 1787654"/>
                      <a:gd name="connsiteX51" fmla="*/ 2477647 w 2818823"/>
                      <a:gd name="connsiteY51" fmla="*/ 1019605 h 1787654"/>
                      <a:gd name="connsiteX52" fmla="*/ 2782447 w 2818823"/>
                      <a:gd name="connsiteY52" fmla="*/ 1105330 h 1787654"/>
                      <a:gd name="connsiteX53" fmla="*/ 2706247 w 2818823"/>
                      <a:gd name="connsiteY53" fmla="*/ 1152955 h 1787654"/>
                      <a:gd name="connsiteX54" fmla="*/ 2277622 w 2818823"/>
                      <a:gd name="connsiteY54" fmla="*/ 1086280 h 1787654"/>
                      <a:gd name="connsiteX55" fmla="*/ 1858522 w 2818823"/>
                      <a:gd name="connsiteY55" fmla="*/ 1057705 h 1787654"/>
                      <a:gd name="connsiteX56" fmla="*/ 1582297 w 2818823"/>
                      <a:gd name="connsiteY56" fmla="*/ 1162480 h 1787654"/>
                      <a:gd name="connsiteX57" fmla="*/ 1229872 w 2818823"/>
                      <a:gd name="connsiteY57" fmla="*/ 1257730 h 1787654"/>
                      <a:gd name="connsiteX58" fmla="*/ 963172 w 2818823"/>
                      <a:gd name="connsiteY58" fmla="*/ 1457755 h 1787654"/>
                      <a:gd name="connsiteX59" fmla="*/ 972697 w 2818823"/>
                      <a:gd name="connsiteY59" fmla="*/ 1676830 h 1787654"/>
                      <a:gd name="connsiteX60" fmla="*/ 1020322 w 2818823"/>
                      <a:gd name="connsiteY60" fmla="*/ 1753030 h 1787654"/>
                      <a:gd name="connsiteX61" fmla="*/ 2753872 w 2818823"/>
                      <a:gd name="connsiteY61" fmla="*/ 1771275 h 1787654"/>
                      <a:gd name="connsiteX62" fmla="*/ 2229997 w 2818823"/>
                      <a:gd name="connsiteY62" fmla="*/ 1764294 h 1787654"/>
                      <a:gd name="connsiteX63" fmla="*/ 277372 w 2818823"/>
                      <a:gd name="connsiteY63" fmla="*/ 1765099 h 1787654"/>
                      <a:gd name="connsiteX64" fmla="*/ 124972 w 2818823"/>
                      <a:gd name="connsiteY64" fmla="*/ 1714930 h 1787654"/>
                      <a:gd name="connsiteX0" fmla="*/ 124972 w 2818185"/>
                      <a:gd name="connsiteY0" fmla="*/ 1714930 h 1787654"/>
                      <a:gd name="connsiteX1" fmla="*/ 725047 w 2818185"/>
                      <a:gd name="connsiteY1" fmla="*/ 1705405 h 1787654"/>
                      <a:gd name="connsiteX2" fmla="*/ 782197 w 2818185"/>
                      <a:gd name="connsiteY2" fmla="*/ 1200580 h 1787654"/>
                      <a:gd name="connsiteX3" fmla="*/ 696472 w 2818185"/>
                      <a:gd name="connsiteY3" fmla="*/ 733855 h 1787654"/>
                      <a:gd name="connsiteX4" fmla="*/ 467872 w 2818185"/>
                      <a:gd name="connsiteY4" fmla="*/ 514780 h 1787654"/>
                      <a:gd name="connsiteX5" fmla="*/ 1147 w 2818185"/>
                      <a:gd name="connsiteY5" fmla="*/ 495730 h 1787654"/>
                      <a:gd name="connsiteX6" fmla="*/ 344047 w 2818185"/>
                      <a:gd name="connsiteY6" fmla="*/ 438580 h 1787654"/>
                      <a:gd name="connsiteX7" fmla="*/ 601222 w 2818185"/>
                      <a:gd name="connsiteY7" fmla="*/ 486205 h 1787654"/>
                      <a:gd name="connsiteX8" fmla="*/ 744097 w 2818185"/>
                      <a:gd name="connsiteY8" fmla="*/ 114730 h 1787654"/>
                      <a:gd name="connsiteX9" fmla="*/ 839347 w 2818185"/>
                      <a:gd name="connsiteY9" fmla="*/ 29005 h 1787654"/>
                      <a:gd name="connsiteX10" fmla="*/ 744097 w 2818185"/>
                      <a:gd name="connsiteY10" fmla="*/ 562405 h 1787654"/>
                      <a:gd name="connsiteX11" fmla="*/ 848872 w 2818185"/>
                      <a:gd name="connsiteY11" fmla="*/ 724330 h 1787654"/>
                      <a:gd name="connsiteX12" fmla="*/ 982222 w 2818185"/>
                      <a:gd name="connsiteY12" fmla="*/ 562405 h 1787654"/>
                      <a:gd name="connsiteX13" fmla="*/ 1172722 w 2818185"/>
                      <a:gd name="connsiteY13" fmla="*/ 257605 h 1787654"/>
                      <a:gd name="connsiteX14" fmla="*/ 1448947 w 2818185"/>
                      <a:gd name="connsiteY14" fmla="*/ 162355 h 1787654"/>
                      <a:gd name="connsiteX15" fmla="*/ 1258447 w 2818185"/>
                      <a:gd name="connsiteY15" fmla="*/ 295705 h 1787654"/>
                      <a:gd name="connsiteX16" fmla="*/ 1096522 w 2818185"/>
                      <a:gd name="connsiteY16" fmla="*/ 562405 h 1787654"/>
                      <a:gd name="connsiteX17" fmla="*/ 1315597 w 2818185"/>
                      <a:gd name="connsiteY17" fmla="*/ 571930 h 1787654"/>
                      <a:gd name="connsiteX18" fmla="*/ 1477522 w 2818185"/>
                      <a:gd name="connsiteY18" fmla="*/ 533830 h 1787654"/>
                      <a:gd name="connsiteX19" fmla="*/ 1601347 w 2818185"/>
                      <a:gd name="connsiteY19" fmla="*/ 324280 h 1787654"/>
                      <a:gd name="connsiteX20" fmla="*/ 1658497 w 2818185"/>
                      <a:gd name="connsiteY20" fmla="*/ 429055 h 1787654"/>
                      <a:gd name="connsiteX21" fmla="*/ 1477522 w 2818185"/>
                      <a:gd name="connsiteY21" fmla="*/ 657655 h 1787654"/>
                      <a:gd name="connsiteX22" fmla="*/ 1163197 w 2818185"/>
                      <a:gd name="connsiteY22" fmla="*/ 714805 h 1787654"/>
                      <a:gd name="connsiteX23" fmla="*/ 982222 w 2818185"/>
                      <a:gd name="connsiteY23" fmla="*/ 848155 h 1787654"/>
                      <a:gd name="connsiteX24" fmla="*/ 934597 w 2818185"/>
                      <a:gd name="connsiteY24" fmla="*/ 1276780 h 1787654"/>
                      <a:gd name="connsiteX25" fmla="*/ 1077472 w 2818185"/>
                      <a:gd name="connsiteY25" fmla="*/ 1105330 h 1787654"/>
                      <a:gd name="connsiteX26" fmla="*/ 1306072 w 2818185"/>
                      <a:gd name="connsiteY26" fmla="*/ 1086280 h 1787654"/>
                      <a:gd name="connsiteX27" fmla="*/ 1420372 w 2818185"/>
                      <a:gd name="connsiteY27" fmla="*/ 952930 h 1787654"/>
                      <a:gd name="connsiteX28" fmla="*/ 1410847 w 2818185"/>
                      <a:gd name="connsiteY28" fmla="*/ 705280 h 1787654"/>
                      <a:gd name="connsiteX29" fmla="*/ 1467997 w 2818185"/>
                      <a:gd name="connsiteY29" fmla="*/ 905305 h 1787654"/>
                      <a:gd name="connsiteX30" fmla="*/ 1458472 w 2818185"/>
                      <a:gd name="connsiteY30" fmla="*/ 1057705 h 1787654"/>
                      <a:gd name="connsiteX31" fmla="*/ 1477522 w 2818185"/>
                      <a:gd name="connsiteY31" fmla="*/ 1076755 h 1787654"/>
                      <a:gd name="connsiteX32" fmla="*/ 1715647 w 2818185"/>
                      <a:gd name="connsiteY32" fmla="*/ 943405 h 1787654"/>
                      <a:gd name="connsiteX33" fmla="*/ 1839472 w 2818185"/>
                      <a:gd name="connsiteY33" fmla="*/ 657655 h 1787654"/>
                      <a:gd name="connsiteX34" fmla="*/ 1944247 w 2818185"/>
                      <a:gd name="connsiteY34" fmla="*/ 419530 h 1787654"/>
                      <a:gd name="connsiteX35" fmla="*/ 2296672 w 2818185"/>
                      <a:gd name="connsiteY35" fmla="*/ 314755 h 1787654"/>
                      <a:gd name="connsiteX36" fmla="*/ 2506222 w 2818185"/>
                      <a:gd name="connsiteY36" fmla="*/ 229030 h 1787654"/>
                      <a:gd name="connsiteX37" fmla="*/ 2553847 w 2818185"/>
                      <a:gd name="connsiteY37" fmla="*/ 38530 h 1787654"/>
                      <a:gd name="connsiteX38" fmla="*/ 2591947 w 2818185"/>
                      <a:gd name="connsiteY38" fmla="*/ 209980 h 1787654"/>
                      <a:gd name="connsiteX39" fmla="*/ 2591947 w 2818185"/>
                      <a:gd name="connsiteY39" fmla="*/ 267130 h 1787654"/>
                      <a:gd name="connsiteX40" fmla="*/ 2734822 w 2818185"/>
                      <a:gd name="connsiteY40" fmla="*/ 295705 h 1787654"/>
                      <a:gd name="connsiteX41" fmla="*/ 2591947 w 2818185"/>
                      <a:gd name="connsiteY41" fmla="*/ 324280 h 1787654"/>
                      <a:gd name="connsiteX42" fmla="*/ 2325247 w 2818185"/>
                      <a:gd name="connsiteY42" fmla="*/ 362380 h 1787654"/>
                      <a:gd name="connsiteX43" fmla="*/ 1972822 w 2818185"/>
                      <a:gd name="connsiteY43" fmla="*/ 562405 h 1787654"/>
                      <a:gd name="connsiteX44" fmla="*/ 1887097 w 2818185"/>
                      <a:gd name="connsiteY44" fmla="*/ 895780 h 1787654"/>
                      <a:gd name="connsiteX45" fmla="*/ 2039497 w 2818185"/>
                      <a:gd name="connsiteY45" fmla="*/ 943405 h 1787654"/>
                      <a:gd name="connsiteX46" fmla="*/ 2344297 w 2818185"/>
                      <a:gd name="connsiteY46" fmla="*/ 952930 h 1787654"/>
                      <a:gd name="connsiteX47" fmla="*/ 2582422 w 2818185"/>
                      <a:gd name="connsiteY47" fmla="*/ 676705 h 1787654"/>
                      <a:gd name="connsiteX48" fmla="*/ 2696722 w 2818185"/>
                      <a:gd name="connsiteY48" fmla="*/ 676705 h 1787654"/>
                      <a:gd name="connsiteX49" fmla="*/ 2715772 w 2818185"/>
                      <a:gd name="connsiteY49" fmla="*/ 752905 h 1787654"/>
                      <a:gd name="connsiteX50" fmla="*/ 2449072 w 2818185"/>
                      <a:gd name="connsiteY50" fmla="*/ 943405 h 1787654"/>
                      <a:gd name="connsiteX51" fmla="*/ 2477647 w 2818185"/>
                      <a:gd name="connsiteY51" fmla="*/ 1019605 h 1787654"/>
                      <a:gd name="connsiteX52" fmla="*/ 2782447 w 2818185"/>
                      <a:gd name="connsiteY52" fmla="*/ 1105330 h 1787654"/>
                      <a:gd name="connsiteX53" fmla="*/ 2706247 w 2818185"/>
                      <a:gd name="connsiteY53" fmla="*/ 1152955 h 1787654"/>
                      <a:gd name="connsiteX54" fmla="*/ 2277622 w 2818185"/>
                      <a:gd name="connsiteY54" fmla="*/ 1086280 h 1787654"/>
                      <a:gd name="connsiteX55" fmla="*/ 1858522 w 2818185"/>
                      <a:gd name="connsiteY55" fmla="*/ 1057705 h 1787654"/>
                      <a:gd name="connsiteX56" fmla="*/ 1582297 w 2818185"/>
                      <a:gd name="connsiteY56" fmla="*/ 1162480 h 1787654"/>
                      <a:gd name="connsiteX57" fmla="*/ 1229872 w 2818185"/>
                      <a:gd name="connsiteY57" fmla="*/ 1257730 h 1787654"/>
                      <a:gd name="connsiteX58" fmla="*/ 963172 w 2818185"/>
                      <a:gd name="connsiteY58" fmla="*/ 1457755 h 1787654"/>
                      <a:gd name="connsiteX59" fmla="*/ 972697 w 2818185"/>
                      <a:gd name="connsiteY59" fmla="*/ 1676830 h 1787654"/>
                      <a:gd name="connsiteX60" fmla="*/ 1029847 w 2818185"/>
                      <a:gd name="connsiteY60" fmla="*/ 1753030 h 1787654"/>
                      <a:gd name="connsiteX61" fmla="*/ 2753872 w 2818185"/>
                      <a:gd name="connsiteY61" fmla="*/ 1771275 h 1787654"/>
                      <a:gd name="connsiteX62" fmla="*/ 2229997 w 2818185"/>
                      <a:gd name="connsiteY62" fmla="*/ 1764294 h 1787654"/>
                      <a:gd name="connsiteX63" fmla="*/ 277372 w 2818185"/>
                      <a:gd name="connsiteY63" fmla="*/ 1765099 h 1787654"/>
                      <a:gd name="connsiteX64" fmla="*/ 124972 w 2818185"/>
                      <a:gd name="connsiteY64" fmla="*/ 1714930 h 1787654"/>
                      <a:gd name="connsiteX0" fmla="*/ 124972 w 2818185"/>
                      <a:gd name="connsiteY0" fmla="*/ 1714930 h 1787654"/>
                      <a:gd name="connsiteX1" fmla="*/ 744097 w 2818185"/>
                      <a:gd name="connsiteY1" fmla="*/ 1714528 h 1787654"/>
                      <a:gd name="connsiteX2" fmla="*/ 782197 w 2818185"/>
                      <a:gd name="connsiteY2" fmla="*/ 1200580 h 1787654"/>
                      <a:gd name="connsiteX3" fmla="*/ 696472 w 2818185"/>
                      <a:gd name="connsiteY3" fmla="*/ 733855 h 1787654"/>
                      <a:gd name="connsiteX4" fmla="*/ 467872 w 2818185"/>
                      <a:gd name="connsiteY4" fmla="*/ 514780 h 1787654"/>
                      <a:gd name="connsiteX5" fmla="*/ 1147 w 2818185"/>
                      <a:gd name="connsiteY5" fmla="*/ 495730 h 1787654"/>
                      <a:gd name="connsiteX6" fmla="*/ 344047 w 2818185"/>
                      <a:gd name="connsiteY6" fmla="*/ 438580 h 1787654"/>
                      <a:gd name="connsiteX7" fmla="*/ 601222 w 2818185"/>
                      <a:gd name="connsiteY7" fmla="*/ 486205 h 1787654"/>
                      <a:gd name="connsiteX8" fmla="*/ 744097 w 2818185"/>
                      <a:gd name="connsiteY8" fmla="*/ 114730 h 1787654"/>
                      <a:gd name="connsiteX9" fmla="*/ 839347 w 2818185"/>
                      <a:gd name="connsiteY9" fmla="*/ 29005 h 1787654"/>
                      <a:gd name="connsiteX10" fmla="*/ 744097 w 2818185"/>
                      <a:gd name="connsiteY10" fmla="*/ 562405 h 1787654"/>
                      <a:gd name="connsiteX11" fmla="*/ 848872 w 2818185"/>
                      <a:gd name="connsiteY11" fmla="*/ 724330 h 1787654"/>
                      <a:gd name="connsiteX12" fmla="*/ 982222 w 2818185"/>
                      <a:gd name="connsiteY12" fmla="*/ 562405 h 1787654"/>
                      <a:gd name="connsiteX13" fmla="*/ 1172722 w 2818185"/>
                      <a:gd name="connsiteY13" fmla="*/ 257605 h 1787654"/>
                      <a:gd name="connsiteX14" fmla="*/ 1448947 w 2818185"/>
                      <a:gd name="connsiteY14" fmla="*/ 162355 h 1787654"/>
                      <a:gd name="connsiteX15" fmla="*/ 1258447 w 2818185"/>
                      <a:gd name="connsiteY15" fmla="*/ 295705 h 1787654"/>
                      <a:gd name="connsiteX16" fmla="*/ 1096522 w 2818185"/>
                      <a:gd name="connsiteY16" fmla="*/ 562405 h 1787654"/>
                      <a:gd name="connsiteX17" fmla="*/ 1315597 w 2818185"/>
                      <a:gd name="connsiteY17" fmla="*/ 571930 h 1787654"/>
                      <a:gd name="connsiteX18" fmla="*/ 1477522 w 2818185"/>
                      <a:gd name="connsiteY18" fmla="*/ 533830 h 1787654"/>
                      <a:gd name="connsiteX19" fmla="*/ 1601347 w 2818185"/>
                      <a:gd name="connsiteY19" fmla="*/ 324280 h 1787654"/>
                      <a:gd name="connsiteX20" fmla="*/ 1658497 w 2818185"/>
                      <a:gd name="connsiteY20" fmla="*/ 429055 h 1787654"/>
                      <a:gd name="connsiteX21" fmla="*/ 1477522 w 2818185"/>
                      <a:gd name="connsiteY21" fmla="*/ 657655 h 1787654"/>
                      <a:gd name="connsiteX22" fmla="*/ 1163197 w 2818185"/>
                      <a:gd name="connsiteY22" fmla="*/ 714805 h 1787654"/>
                      <a:gd name="connsiteX23" fmla="*/ 982222 w 2818185"/>
                      <a:gd name="connsiteY23" fmla="*/ 848155 h 1787654"/>
                      <a:gd name="connsiteX24" fmla="*/ 934597 w 2818185"/>
                      <a:gd name="connsiteY24" fmla="*/ 1276780 h 1787654"/>
                      <a:gd name="connsiteX25" fmla="*/ 1077472 w 2818185"/>
                      <a:gd name="connsiteY25" fmla="*/ 1105330 h 1787654"/>
                      <a:gd name="connsiteX26" fmla="*/ 1306072 w 2818185"/>
                      <a:gd name="connsiteY26" fmla="*/ 1086280 h 1787654"/>
                      <a:gd name="connsiteX27" fmla="*/ 1420372 w 2818185"/>
                      <a:gd name="connsiteY27" fmla="*/ 952930 h 1787654"/>
                      <a:gd name="connsiteX28" fmla="*/ 1410847 w 2818185"/>
                      <a:gd name="connsiteY28" fmla="*/ 705280 h 1787654"/>
                      <a:gd name="connsiteX29" fmla="*/ 1467997 w 2818185"/>
                      <a:gd name="connsiteY29" fmla="*/ 905305 h 1787654"/>
                      <a:gd name="connsiteX30" fmla="*/ 1458472 w 2818185"/>
                      <a:gd name="connsiteY30" fmla="*/ 1057705 h 1787654"/>
                      <a:gd name="connsiteX31" fmla="*/ 1477522 w 2818185"/>
                      <a:gd name="connsiteY31" fmla="*/ 1076755 h 1787654"/>
                      <a:gd name="connsiteX32" fmla="*/ 1715647 w 2818185"/>
                      <a:gd name="connsiteY32" fmla="*/ 943405 h 1787654"/>
                      <a:gd name="connsiteX33" fmla="*/ 1839472 w 2818185"/>
                      <a:gd name="connsiteY33" fmla="*/ 657655 h 1787654"/>
                      <a:gd name="connsiteX34" fmla="*/ 1944247 w 2818185"/>
                      <a:gd name="connsiteY34" fmla="*/ 419530 h 1787654"/>
                      <a:gd name="connsiteX35" fmla="*/ 2296672 w 2818185"/>
                      <a:gd name="connsiteY35" fmla="*/ 314755 h 1787654"/>
                      <a:gd name="connsiteX36" fmla="*/ 2506222 w 2818185"/>
                      <a:gd name="connsiteY36" fmla="*/ 229030 h 1787654"/>
                      <a:gd name="connsiteX37" fmla="*/ 2553847 w 2818185"/>
                      <a:gd name="connsiteY37" fmla="*/ 38530 h 1787654"/>
                      <a:gd name="connsiteX38" fmla="*/ 2591947 w 2818185"/>
                      <a:gd name="connsiteY38" fmla="*/ 209980 h 1787654"/>
                      <a:gd name="connsiteX39" fmla="*/ 2591947 w 2818185"/>
                      <a:gd name="connsiteY39" fmla="*/ 267130 h 1787654"/>
                      <a:gd name="connsiteX40" fmla="*/ 2734822 w 2818185"/>
                      <a:gd name="connsiteY40" fmla="*/ 295705 h 1787654"/>
                      <a:gd name="connsiteX41" fmla="*/ 2591947 w 2818185"/>
                      <a:gd name="connsiteY41" fmla="*/ 324280 h 1787654"/>
                      <a:gd name="connsiteX42" fmla="*/ 2325247 w 2818185"/>
                      <a:gd name="connsiteY42" fmla="*/ 362380 h 1787654"/>
                      <a:gd name="connsiteX43" fmla="*/ 1972822 w 2818185"/>
                      <a:gd name="connsiteY43" fmla="*/ 562405 h 1787654"/>
                      <a:gd name="connsiteX44" fmla="*/ 1887097 w 2818185"/>
                      <a:gd name="connsiteY44" fmla="*/ 895780 h 1787654"/>
                      <a:gd name="connsiteX45" fmla="*/ 2039497 w 2818185"/>
                      <a:gd name="connsiteY45" fmla="*/ 943405 h 1787654"/>
                      <a:gd name="connsiteX46" fmla="*/ 2344297 w 2818185"/>
                      <a:gd name="connsiteY46" fmla="*/ 952930 h 1787654"/>
                      <a:gd name="connsiteX47" fmla="*/ 2582422 w 2818185"/>
                      <a:gd name="connsiteY47" fmla="*/ 676705 h 1787654"/>
                      <a:gd name="connsiteX48" fmla="*/ 2696722 w 2818185"/>
                      <a:gd name="connsiteY48" fmla="*/ 676705 h 1787654"/>
                      <a:gd name="connsiteX49" fmla="*/ 2715772 w 2818185"/>
                      <a:gd name="connsiteY49" fmla="*/ 752905 h 1787654"/>
                      <a:gd name="connsiteX50" fmla="*/ 2449072 w 2818185"/>
                      <a:gd name="connsiteY50" fmla="*/ 943405 h 1787654"/>
                      <a:gd name="connsiteX51" fmla="*/ 2477647 w 2818185"/>
                      <a:gd name="connsiteY51" fmla="*/ 1019605 h 1787654"/>
                      <a:gd name="connsiteX52" fmla="*/ 2782447 w 2818185"/>
                      <a:gd name="connsiteY52" fmla="*/ 1105330 h 1787654"/>
                      <a:gd name="connsiteX53" fmla="*/ 2706247 w 2818185"/>
                      <a:gd name="connsiteY53" fmla="*/ 1152955 h 1787654"/>
                      <a:gd name="connsiteX54" fmla="*/ 2277622 w 2818185"/>
                      <a:gd name="connsiteY54" fmla="*/ 1086280 h 1787654"/>
                      <a:gd name="connsiteX55" fmla="*/ 1858522 w 2818185"/>
                      <a:gd name="connsiteY55" fmla="*/ 1057705 h 1787654"/>
                      <a:gd name="connsiteX56" fmla="*/ 1582297 w 2818185"/>
                      <a:gd name="connsiteY56" fmla="*/ 1162480 h 1787654"/>
                      <a:gd name="connsiteX57" fmla="*/ 1229872 w 2818185"/>
                      <a:gd name="connsiteY57" fmla="*/ 1257730 h 1787654"/>
                      <a:gd name="connsiteX58" fmla="*/ 963172 w 2818185"/>
                      <a:gd name="connsiteY58" fmla="*/ 1457755 h 1787654"/>
                      <a:gd name="connsiteX59" fmla="*/ 972697 w 2818185"/>
                      <a:gd name="connsiteY59" fmla="*/ 1676830 h 1787654"/>
                      <a:gd name="connsiteX60" fmla="*/ 1029847 w 2818185"/>
                      <a:gd name="connsiteY60" fmla="*/ 1753030 h 1787654"/>
                      <a:gd name="connsiteX61" fmla="*/ 2753872 w 2818185"/>
                      <a:gd name="connsiteY61" fmla="*/ 1771275 h 1787654"/>
                      <a:gd name="connsiteX62" fmla="*/ 2229997 w 2818185"/>
                      <a:gd name="connsiteY62" fmla="*/ 1764294 h 1787654"/>
                      <a:gd name="connsiteX63" fmla="*/ 277372 w 2818185"/>
                      <a:gd name="connsiteY63" fmla="*/ 1765099 h 1787654"/>
                      <a:gd name="connsiteX64" fmla="*/ 124972 w 2818185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582422 w 2798720"/>
                      <a:gd name="connsiteY47" fmla="*/ 676705 h 1787654"/>
                      <a:gd name="connsiteX48" fmla="*/ 2696722 w 2798720"/>
                      <a:gd name="connsiteY48" fmla="*/ 676705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696722 w 2798720"/>
                      <a:gd name="connsiteY48" fmla="*/ 676705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15772 w 2798720"/>
                      <a:gd name="connsiteY49" fmla="*/ 752905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06247 w 2798720"/>
                      <a:gd name="connsiteY49" fmla="*/ 625187 h 1787654"/>
                      <a:gd name="connsiteX50" fmla="*/ 2449072 w 2798720"/>
                      <a:gd name="connsiteY50" fmla="*/ 943405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720"/>
                      <a:gd name="connsiteY0" fmla="*/ 1714930 h 1787654"/>
                      <a:gd name="connsiteX1" fmla="*/ 744097 w 2798720"/>
                      <a:gd name="connsiteY1" fmla="*/ 1714528 h 1787654"/>
                      <a:gd name="connsiteX2" fmla="*/ 782197 w 2798720"/>
                      <a:gd name="connsiteY2" fmla="*/ 1200580 h 1787654"/>
                      <a:gd name="connsiteX3" fmla="*/ 696472 w 2798720"/>
                      <a:gd name="connsiteY3" fmla="*/ 733855 h 1787654"/>
                      <a:gd name="connsiteX4" fmla="*/ 467872 w 2798720"/>
                      <a:gd name="connsiteY4" fmla="*/ 514780 h 1787654"/>
                      <a:gd name="connsiteX5" fmla="*/ 1147 w 2798720"/>
                      <a:gd name="connsiteY5" fmla="*/ 495730 h 1787654"/>
                      <a:gd name="connsiteX6" fmla="*/ 344047 w 2798720"/>
                      <a:gd name="connsiteY6" fmla="*/ 438580 h 1787654"/>
                      <a:gd name="connsiteX7" fmla="*/ 601222 w 2798720"/>
                      <a:gd name="connsiteY7" fmla="*/ 486205 h 1787654"/>
                      <a:gd name="connsiteX8" fmla="*/ 744097 w 2798720"/>
                      <a:gd name="connsiteY8" fmla="*/ 114730 h 1787654"/>
                      <a:gd name="connsiteX9" fmla="*/ 839347 w 2798720"/>
                      <a:gd name="connsiteY9" fmla="*/ 29005 h 1787654"/>
                      <a:gd name="connsiteX10" fmla="*/ 744097 w 2798720"/>
                      <a:gd name="connsiteY10" fmla="*/ 562405 h 1787654"/>
                      <a:gd name="connsiteX11" fmla="*/ 848872 w 2798720"/>
                      <a:gd name="connsiteY11" fmla="*/ 724330 h 1787654"/>
                      <a:gd name="connsiteX12" fmla="*/ 982222 w 2798720"/>
                      <a:gd name="connsiteY12" fmla="*/ 562405 h 1787654"/>
                      <a:gd name="connsiteX13" fmla="*/ 1172722 w 2798720"/>
                      <a:gd name="connsiteY13" fmla="*/ 257605 h 1787654"/>
                      <a:gd name="connsiteX14" fmla="*/ 1448947 w 2798720"/>
                      <a:gd name="connsiteY14" fmla="*/ 162355 h 1787654"/>
                      <a:gd name="connsiteX15" fmla="*/ 1258447 w 2798720"/>
                      <a:gd name="connsiteY15" fmla="*/ 295705 h 1787654"/>
                      <a:gd name="connsiteX16" fmla="*/ 1096522 w 2798720"/>
                      <a:gd name="connsiteY16" fmla="*/ 562405 h 1787654"/>
                      <a:gd name="connsiteX17" fmla="*/ 1315597 w 2798720"/>
                      <a:gd name="connsiteY17" fmla="*/ 571930 h 1787654"/>
                      <a:gd name="connsiteX18" fmla="*/ 1477522 w 2798720"/>
                      <a:gd name="connsiteY18" fmla="*/ 533830 h 1787654"/>
                      <a:gd name="connsiteX19" fmla="*/ 1601347 w 2798720"/>
                      <a:gd name="connsiteY19" fmla="*/ 324280 h 1787654"/>
                      <a:gd name="connsiteX20" fmla="*/ 1658497 w 2798720"/>
                      <a:gd name="connsiteY20" fmla="*/ 429055 h 1787654"/>
                      <a:gd name="connsiteX21" fmla="*/ 1477522 w 2798720"/>
                      <a:gd name="connsiteY21" fmla="*/ 657655 h 1787654"/>
                      <a:gd name="connsiteX22" fmla="*/ 1163197 w 2798720"/>
                      <a:gd name="connsiteY22" fmla="*/ 714805 h 1787654"/>
                      <a:gd name="connsiteX23" fmla="*/ 982222 w 2798720"/>
                      <a:gd name="connsiteY23" fmla="*/ 848155 h 1787654"/>
                      <a:gd name="connsiteX24" fmla="*/ 934597 w 2798720"/>
                      <a:gd name="connsiteY24" fmla="*/ 1276780 h 1787654"/>
                      <a:gd name="connsiteX25" fmla="*/ 1077472 w 2798720"/>
                      <a:gd name="connsiteY25" fmla="*/ 1105330 h 1787654"/>
                      <a:gd name="connsiteX26" fmla="*/ 1306072 w 2798720"/>
                      <a:gd name="connsiteY26" fmla="*/ 1086280 h 1787654"/>
                      <a:gd name="connsiteX27" fmla="*/ 1420372 w 2798720"/>
                      <a:gd name="connsiteY27" fmla="*/ 952930 h 1787654"/>
                      <a:gd name="connsiteX28" fmla="*/ 1410847 w 2798720"/>
                      <a:gd name="connsiteY28" fmla="*/ 705280 h 1787654"/>
                      <a:gd name="connsiteX29" fmla="*/ 1467997 w 2798720"/>
                      <a:gd name="connsiteY29" fmla="*/ 905305 h 1787654"/>
                      <a:gd name="connsiteX30" fmla="*/ 1458472 w 2798720"/>
                      <a:gd name="connsiteY30" fmla="*/ 1057705 h 1787654"/>
                      <a:gd name="connsiteX31" fmla="*/ 1477522 w 2798720"/>
                      <a:gd name="connsiteY31" fmla="*/ 1076755 h 1787654"/>
                      <a:gd name="connsiteX32" fmla="*/ 1715647 w 2798720"/>
                      <a:gd name="connsiteY32" fmla="*/ 943405 h 1787654"/>
                      <a:gd name="connsiteX33" fmla="*/ 1839472 w 2798720"/>
                      <a:gd name="connsiteY33" fmla="*/ 657655 h 1787654"/>
                      <a:gd name="connsiteX34" fmla="*/ 1944247 w 2798720"/>
                      <a:gd name="connsiteY34" fmla="*/ 419530 h 1787654"/>
                      <a:gd name="connsiteX35" fmla="*/ 2296672 w 2798720"/>
                      <a:gd name="connsiteY35" fmla="*/ 314755 h 1787654"/>
                      <a:gd name="connsiteX36" fmla="*/ 2506222 w 2798720"/>
                      <a:gd name="connsiteY36" fmla="*/ 229030 h 1787654"/>
                      <a:gd name="connsiteX37" fmla="*/ 2553847 w 2798720"/>
                      <a:gd name="connsiteY37" fmla="*/ 38530 h 1787654"/>
                      <a:gd name="connsiteX38" fmla="*/ 2591947 w 2798720"/>
                      <a:gd name="connsiteY38" fmla="*/ 209980 h 1787654"/>
                      <a:gd name="connsiteX39" fmla="*/ 2591947 w 2798720"/>
                      <a:gd name="connsiteY39" fmla="*/ 267130 h 1787654"/>
                      <a:gd name="connsiteX40" fmla="*/ 2734822 w 2798720"/>
                      <a:gd name="connsiteY40" fmla="*/ 295705 h 1787654"/>
                      <a:gd name="connsiteX41" fmla="*/ 2591947 w 2798720"/>
                      <a:gd name="connsiteY41" fmla="*/ 324280 h 1787654"/>
                      <a:gd name="connsiteX42" fmla="*/ 2325247 w 2798720"/>
                      <a:gd name="connsiteY42" fmla="*/ 362380 h 1787654"/>
                      <a:gd name="connsiteX43" fmla="*/ 1972822 w 2798720"/>
                      <a:gd name="connsiteY43" fmla="*/ 562405 h 1787654"/>
                      <a:gd name="connsiteX44" fmla="*/ 1887097 w 2798720"/>
                      <a:gd name="connsiteY44" fmla="*/ 895780 h 1787654"/>
                      <a:gd name="connsiteX45" fmla="*/ 2039497 w 2798720"/>
                      <a:gd name="connsiteY45" fmla="*/ 943405 h 1787654"/>
                      <a:gd name="connsiteX46" fmla="*/ 2344297 w 2798720"/>
                      <a:gd name="connsiteY46" fmla="*/ 952930 h 1787654"/>
                      <a:gd name="connsiteX47" fmla="*/ 2477647 w 2798720"/>
                      <a:gd name="connsiteY47" fmla="*/ 795300 h 1787654"/>
                      <a:gd name="connsiteX48" fmla="*/ 2715772 w 2798720"/>
                      <a:gd name="connsiteY48" fmla="*/ 466883 h 1787654"/>
                      <a:gd name="connsiteX49" fmla="*/ 2706247 w 2798720"/>
                      <a:gd name="connsiteY49" fmla="*/ 625187 h 1787654"/>
                      <a:gd name="connsiteX50" fmla="*/ 2506222 w 2798720"/>
                      <a:gd name="connsiteY50" fmla="*/ 979896 h 1787654"/>
                      <a:gd name="connsiteX51" fmla="*/ 2477647 w 2798720"/>
                      <a:gd name="connsiteY51" fmla="*/ 1019605 h 1787654"/>
                      <a:gd name="connsiteX52" fmla="*/ 2782447 w 2798720"/>
                      <a:gd name="connsiteY52" fmla="*/ 1105330 h 1787654"/>
                      <a:gd name="connsiteX53" fmla="*/ 2706247 w 2798720"/>
                      <a:gd name="connsiteY53" fmla="*/ 1152955 h 1787654"/>
                      <a:gd name="connsiteX54" fmla="*/ 2277622 w 2798720"/>
                      <a:gd name="connsiteY54" fmla="*/ 1086280 h 1787654"/>
                      <a:gd name="connsiteX55" fmla="*/ 1858522 w 2798720"/>
                      <a:gd name="connsiteY55" fmla="*/ 1057705 h 1787654"/>
                      <a:gd name="connsiteX56" fmla="*/ 1582297 w 2798720"/>
                      <a:gd name="connsiteY56" fmla="*/ 1162480 h 1787654"/>
                      <a:gd name="connsiteX57" fmla="*/ 1229872 w 2798720"/>
                      <a:gd name="connsiteY57" fmla="*/ 1257730 h 1787654"/>
                      <a:gd name="connsiteX58" fmla="*/ 963172 w 2798720"/>
                      <a:gd name="connsiteY58" fmla="*/ 1457755 h 1787654"/>
                      <a:gd name="connsiteX59" fmla="*/ 972697 w 2798720"/>
                      <a:gd name="connsiteY59" fmla="*/ 1676830 h 1787654"/>
                      <a:gd name="connsiteX60" fmla="*/ 1334647 w 2798720"/>
                      <a:gd name="connsiteY60" fmla="*/ 1771275 h 1787654"/>
                      <a:gd name="connsiteX61" fmla="*/ 2753872 w 2798720"/>
                      <a:gd name="connsiteY61" fmla="*/ 1771275 h 1787654"/>
                      <a:gd name="connsiteX62" fmla="*/ 2229997 w 2798720"/>
                      <a:gd name="connsiteY62" fmla="*/ 1764294 h 1787654"/>
                      <a:gd name="connsiteX63" fmla="*/ 277372 w 2798720"/>
                      <a:gd name="connsiteY63" fmla="*/ 1765099 h 1787654"/>
                      <a:gd name="connsiteX64" fmla="*/ 124972 w 2798720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477647 w 2798146"/>
                      <a:gd name="connsiteY47" fmla="*/ 795300 h 1787654"/>
                      <a:gd name="connsiteX48" fmla="*/ 2715772 w 2798146"/>
                      <a:gd name="connsiteY48" fmla="*/ 466883 h 1787654"/>
                      <a:gd name="connsiteX49" fmla="*/ 2706247 w 2798146"/>
                      <a:gd name="connsiteY49" fmla="*/ 625187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706247 w 2798146"/>
                      <a:gd name="connsiteY49" fmla="*/ 625187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325247 w 2798146"/>
                      <a:gd name="connsiteY42" fmla="*/ 362380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44247 w 2798146"/>
                      <a:gd name="connsiteY34" fmla="*/ 419530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91947 w 2798146"/>
                      <a:gd name="connsiteY41" fmla="*/ 324280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389748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91947 w 2798146"/>
                      <a:gd name="connsiteY39" fmla="*/ 267130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506222 w 2798146"/>
                      <a:gd name="connsiteY36" fmla="*/ 229030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96672 w 2798146"/>
                      <a:gd name="connsiteY35" fmla="*/ 314755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91947 w 2798146"/>
                      <a:gd name="connsiteY38" fmla="*/ 209980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658497 w 2798146"/>
                      <a:gd name="connsiteY20" fmla="*/ 429055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01347 w 2798146"/>
                      <a:gd name="connsiteY19" fmla="*/ 324280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29997 w 2798146"/>
                      <a:gd name="connsiteY35" fmla="*/ 369491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68097 w 2798146"/>
                      <a:gd name="connsiteY35" fmla="*/ 378614 h 1787654"/>
                      <a:gd name="connsiteX36" fmla="*/ 2430022 w 2798146"/>
                      <a:gd name="connsiteY36" fmla="*/ 265521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  <a:gd name="connsiteX0" fmla="*/ 124972 w 2798146"/>
                      <a:gd name="connsiteY0" fmla="*/ 1714930 h 1787654"/>
                      <a:gd name="connsiteX1" fmla="*/ 744097 w 2798146"/>
                      <a:gd name="connsiteY1" fmla="*/ 1714528 h 1787654"/>
                      <a:gd name="connsiteX2" fmla="*/ 782197 w 2798146"/>
                      <a:gd name="connsiteY2" fmla="*/ 1200580 h 1787654"/>
                      <a:gd name="connsiteX3" fmla="*/ 696472 w 2798146"/>
                      <a:gd name="connsiteY3" fmla="*/ 733855 h 1787654"/>
                      <a:gd name="connsiteX4" fmla="*/ 467872 w 2798146"/>
                      <a:gd name="connsiteY4" fmla="*/ 514780 h 1787654"/>
                      <a:gd name="connsiteX5" fmla="*/ 1147 w 2798146"/>
                      <a:gd name="connsiteY5" fmla="*/ 495730 h 1787654"/>
                      <a:gd name="connsiteX6" fmla="*/ 344047 w 2798146"/>
                      <a:gd name="connsiteY6" fmla="*/ 438580 h 1787654"/>
                      <a:gd name="connsiteX7" fmla="*/ 601222 w 2798146"/>
                      <a:gd name="connsiteY7" fmla="*/ 486205 h 1787654"/>
                      <a:gd name="connsiteX8" fmla="*/ 744097 w 2798146"/>
                      <a:gd name="connsiteY8" fmla="*/ 114730 h 1787654"/>
                      <a:gd name="connsiteX9" fmla="*/ 839347 w 2798146"/>
                      <a:gd name="connsiteY9" fmla="*/ 29005 h 1787654"/>
                      <a:gd name="connsiteX10" fmla="*/ 744097 w 2798146"/>
                      <a:gd name="connsiteY10" fmla="*/ 562405 h 1787654"/>
                      <a:gd name="connsiteX11" fmla="*/ 848872 w 2798146"/>
                      <a:gd name="connsiteY11" fmla="*/ 724330 h 1787654"/>
                      <a:gd name="connsiteX12" fmla="*/ 982222 w 2798146"/>
                      <a:gd name="connsiteY12" fmla="*/ 562405 h 1787654"/>
                      <a:gd name="connsiteX13" fmla="*/ 1172722 w 2798146"/>
                      <a:gd name="connsiteY13" fmla="*/ 257605 h 1787654"/>
                      <a:gd name="connsiteX14" fmla="*/ 1448947 w 2798146"/>
                      <a:gd name="connsiteY14" fmla="*/ 162355 h 1787654"/>
                      <a:gd name="connsiteX15" fmla="*/ 1258447 w 2798146"/>
                      <a:gd name="connsiteY15" fmla="*/ 295705 h 1787654"/>
                      <a:gd name="connsiteX16" fmla="*/ 1096522 w 2798146"/>
                      <a:gd name="connsiteY16" fmla="*/ 562405 h 1787654"/>
                      <a:gd name="connsiteX17" fmla="*/ 1315597 w 2798146"/>
                      <a:gd name="connsiteY17" fmla="*/ 571930 h 1787654"/>
                      <a:gd name="connsiteX18" fmla="*/ 1477522 w 2798146"/>
                      <a:gd name="connsiteY18" fmla="*/ 533830 h 1787654"/>
                      <a:gd name="connsiteX19" fmla="*/ 1639447 w 2798146"/>
                      <a:gd name="connsiteY19" fmla="*/ 415507 h 1787654"/>
                      <a:gd name="connsiteX20" fmla="*/ 1829947 w 2798146"/>
                      <a:gd name="connsiteY20" fmla="*/ 273969 h 1787654"/>
                      <a:gd name="connsiteX21" fmla="*/ 1477522 w 2798146"/>
                      <a:gd name="connsiteY21" fmla="*/ 657655 h 1787654"/>
                      <a:gd name="connsiteX22" fmla="*/ 1163197 w 2798146"/>
                      <a:gd name="connsiteY22" fmla="*/ 714805 h 1787654"/>
                      <a:gd name="connsiteX23" fmla="*/ 982222 w 2798146"/>
                      <a:gd name="connsiteY23" fmla="*/ 848155 h 1787654"/>
                      <a:gd name="connsiteX24" fmla="*/ 934597 w 2798146"/>
                      <a:gd name="connsiteY24" fmla="*/ 1276780 h 1787654"/>
                      <a:gd name="connsiteX25" fmla="*/ 1077472 w 2798146"/>
                      <a:gd name="connsiteY25" fmla="*/ 1105330 h 1787654"/>
                      <a:gd name="connsiteX26" fmla="*/ 1306072 w 2798146"/>
                      <a:gd name="connsiteY26" fmla="*/ 1086280 h 1787654"/>
                      <a:gd name="connsiteX27" fmla="*/ 1420372 w 2798146"/>
                      <a:gd name="connsiteY27" fmla="*/ 952930 h 1787654"/>
                      <a:gd name="connsiteX28" fmla="*/ 1410847 w 2798146"/>
                      <a:gd name="connsiteY28" fmla="*/ 705280 h 1787654"/>
                      <a:gd name="connsiteX29" fmla="*/ 1467997 w 2798146"/>
                      <a:gd name="connsiteY29" fmla="*/ 905305 h 1787654"/>
                      <a:gd name="connsiteX30" fmla="*/ 1458472 w 2798146"/>
                      <a:gd name="connsiteY30" fmla="*/ 1057705 h 1787654"/>
                      <a:gd name="connsiteX31" fmla="*/ 1477522 w 2798146"/>
                      <a:gd name="connsiteY31" fmla="*/ 1076755 h 1787654"/>
                      <a:gd name="connsiteX32" fmla="*/ 1715647 w 2798146"/>
                      <a:gd name="connsiteY32" fmla="*/ 943405 h 1787654"/>
                      <a:gd name="connsiteX33" fmla="*/ 1839472 w 2798146"/>
                      <a:gd name="connsiteY33" fmla="*/ 657655 h 1787654"/>
                      <a:gd name="connsiteX34" fmla="*/ 1963297 w 2798146"/>
                      <a:gd name="connsiteY34" fmla="*/ 446898 h 1787654"/>
                      <a:gd name="connsiteX35" fmla="*/ 2268097 w 2798146"/>
                      <a:gd name="connsiteY35" fmla="*/ 378614 h 1787654"/>
                      <a:gd name="connsiteX36" fmla="*/ 2439547 w 2798146"/>
                      <a:gd name="connsiteY36" fmla="*/ 338503 h 1787654"/>
                      <a:gd name="connsiteX37" fmla="*/ 2553847 w 2798146"/>
                      <a:gd name="connsiteY37" fmla="*/ 38530 h 1787654"/>
                      <a:gd name="connsiteX38" fmla="*/ 2534797 w 2798146"/>
                      <a:gd name="connsiteY38" fmla="*/ 301207 h 1787654"/>
                      <a:gd name="connsiteX39" fmla="*/ 2534797 w 2798146"/>
                      <a:gd name="connsiteY39" fmla="*/ 349234 h 1787654"/>
                      <a:gd name="connsiteX40" fmla="*/ 2734822 w 2798146"/>
                      <a:gd name="connsiteY40" fmla="*/ 295705 h 1787654"/>
                      <a:gd name="connsiteX41" fmla="*/ 2544322 w 2798146"/>
                      <a:gd name="connsiteY41" fmla="*/ 379016 h 1787654"/>
                      <a:gd name="connsiteX42" fmla="*/ 2296672 w 2798146"/>
                      <a:gd name="connsiteY42" fmla="*/ 453607 h 1787654"/>
                      <a:gd name="connsiteX43" fmla="*/ 1972822 w 2798146"/>
                      <a:gd name="connsiteY43" fmla="*/ 562405 h 1787654"/>
                      <a:gd name="connsiteX44" fmla="*/ 1887097 w 2798146"/>
                      <a:gd name="connsiteY44" fmla="*/ 895780 h 1787654"/>
                      <a:gd name="connsiteX45" fmla="*/ 2039497 w 2798146"/>
                      <a:gd name="connsiteY45" fmla="*/ 943405 h 1787654"/>
                      <a:gd name="connsiteX46" fmla="*/ 2344297 w 2798146"/>
                      <a:gd name="connsiteY46" fmla="*/ 952930 h 1787654"/>
                      <a:gd name="connsiteX47" fmla="*/ 2572897 w 2798146"/>
                      <a:gd name="connsiteY47" fmla="*/ 649337 h 1787654"/>
                      <a:gd name="connsiteX48" fmla="*/ 2715772 w 2798146"/>
                      <a:gd name="connsiteY48" fmla="*/ 466883 h 1787654"/>
                      <a:gd name="connsiteX49" fmla="*/ 2601472 w 2798146"/>
                      <a:gd name="connsiteY49" fmla="*/ 789396 h 1787654"/>
                      <a:gd name="connsiteX50" fmla="*/ 2506222 w 2798146"/>
                      <a:gd name="connsiteY50" fmla="*/ 979896 h 1787654"/>
                      <a:gd name="connsiteX51" fmla="*/ 2544322 w 2798146"/>
                      <a:gd name="connsiteY51" fmla="*/ 1037850 h 1787654"/>
                      <a:gd name="connsiteX52" fmla="*/ 2782447 w 2798146"/>
                      <a:gd name="connsiteY52" fmla="*/ 1105330 h 1787654"/>
                      <a:gd name="connsiteX53" fmla="*/ 2706247 w 2798146"/>
                      <a:gd name="connsiteY53" fmla="*/ 1152955 h 1787654"/>
                      <a:gd name="connsiteX54" fmla="*/ 2277622 w 2798146"/>
                      <a:gd name="connsiteY54" fmla="*/ 1086280 h 1787654"/>
                      <a:gd name="connsiteX55" fmla="*/ 1858522 w 2798146"/>
                      <a:gd name="connsiteY55" fmla="*/ 1057705 h 1787654"/>
                      <a:gd name="connsiteX56" fmla="*/ 1582297 w 2798146"/>
                      <a:gd name="connsiteY56" fmla="*/ 1162480 h 1787654"/>
                      <a:gd name="connsiteX57" fmla="*/ 1229872 w 2798146"/>
                      <a:gd name="connsiteY57" fmla="*/ 1257730 h 1787654"/>
                      <a:gd name="connsiteX58" fmla="*/ 963172 w 2798146"/>
                      <a:gd name="connsiteY58" fmla="*/ 1457755 h 1787654"/>
                      <a:gd name="connsiteX59" fmla="*/ 972697 w 2798146"/>
                      <a:gd name="connsiteY59" fmla="*/ 1676830 h 1787654"/>
                      <a:gd name="connsiteX60" fmla="*/ 1334647 w 2798146"/>
                      <a:gd name="connsiteY60" fmla="*/ 1771275 h 1787654"/>
                      <a:gd name="connsiteX61" fmla="*/ 2753872 w 2798146"/>
                      <a:gd name="connsiteY61" fmla="*/ 1771275 h 1787654"/>
                      <a:gd name="connsiteX62" fmla="*/ 2229997 w 2798146"/>
                      <a:gd name="connsiteY62" fmla="*/ 1764294 h 1787654"/>
                      <a:gd name="connsiteX63" fmla="*/ 277372 w 2798146"/>
                      <a:gd name="connsiteY63" fmla="*/ 1765099 h 1787654"/>
                      <a:gd name="connsiteX64" fmla="*/ 124972 w 2798146"/>
                      <a:gd name="connsiteY64" fmla="*/ 1714930 h 178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2798146" h="1787654">
                        <a:moveTo>
                          <a:pt x="124972" y="1714930"/>
                        </a:moveTo>
                        <a:cubicBezTo>
                          <a:pt x="202760" y="1706501"/>
                          <a:pt x="634560" y="1800253"/>
                          <a:pt x="744097" y="1714528"/>
                        </a:cubicBezTo>
                        <a:cubicBezTo>
                          <a:pt x="853635" y="1628803"/>
                          <a:pt x="790134" y="1364025"/>
                          <a:pt x="782197" y="1200580"/>
                        </a:cubicBezTo>
                        <a:cubicBezTo>
                          <a:pt x="774260" y="1037135"/>
                          <a:pt x="748860" y="848155"/>
                          <a:pt x="696472" y="733855"/>
                        </a:cubicBezTo>
                        <a:cubicBezTo>
                          <a:pt x="644085" y="619555"/>
                          <a:pt x="583760" y="554467"/>
                          <a:pt x="467872" y="514780"/>
                        </a:cubicBezTo>
                        <a:cubicBezTo>
                          <a:pt x="351985" y="475092"/>
                          <a:pt x="21784" y="508430"/>
                          <a:pt x="1147" y="495730"/>
                        </a:cubicBezTo>
                        <a:cubicBezTo>
                          <a:pt x="-19490" y="483030"/>
                          <a:pt x="244035" y="440167"/>
                          <a:pt x="344047" y="438580"/>
                        </a:cubicBezTo>
                        <a:cubicBezTo>
                          <a:pt x="444059" y="436993"/>
                          <a:pt x="534547" y="540180"/>
                          <a:pt x="601222" y="486205"/>
                        </a:cubicBezTo>
                        <a:cubicBezTo>
                          <a:pt x="667897" y="432230"/>
                          <a:pt x="704410" y="190930"/>
                          <a:pt x="744097" y="114730"/>
                        </a:cubicBezTo>
                        <a:cubicBezTo>
                          <a:pt x="783784" y="38530"/>
                          <a:pt x="839347" y="-45607"/>
                          <a:pt x="839347" y="29005"/>
                        </a:cubicBezTo>
                        <a:cubicBezTo>
                          <a:pt x="839347" y="103617"/>
                          <a:pt x="742510" y="446518"/>
                          <a:pt x="744097" y="562405"/>
                        </a:cubicBezTo>
                        <a:cubicBezTo>
                          <a:pt x="745684" y="678292"/>
                          <a:pt x="809185" y="724330"/>
                          <a:pt x="848872" y="724330"/>
                        </a:cubicBezTo>
                        <a:cubicBezTo>
                          <a:pt x="888559" y="724330"/>
                          <a:pt x="928247" y="640192"/>
                          <a:pt x="982222" y="562405"/>
                        </a:cubicBezTo>
                        <a:cubicBezTo>
                          <a:pt x="1036197" y="484618"/>
                          <a:pt x="1094935" y="324280"/>
                          <a:pt x="1172722" y="257605"/>
                        </a:cubicBezTo>
                        <a:cubicBezTo>
                          <a:pt x="1250510" y="190930"/>
                          <a:pt x="1434659" y="156005"/>
                          <a:pt x="1448947" y="162355"/>
                        </a:cubicBezTo>
                        <a:cubicBezTo>
                          <a:pt x="1463235" y="168705"/>
                          <a:pt x="1317184" y="229030"/>
                          <a:pt x="1258447" y="295705"/>
                        </a:cubicBezTo>
                        <a:cubicBezTo>
                          <a:pt x="1199710" y="362380"/>
                          <a:pt x="1086997" y="516367"/>
                          <a:pt x="1096522" y="562405"/>
                        </a:cubicBezTo>
                        <a:cubicBezTo>
                          <a:pt x="1106047" y="608442"/>
                          <a:pt x="1252097" y="576692"/>
                          <a:pt x="1315597" y="571930"/>
                        </a:cubicBezTo>
                        <a:cubicBezTo>
                          <a:pt x="1379097" y="567168"/>
                          <a:pt x="1423547" y="559900"/>
                          <a:pt x="1477522" y="533830"/>
                        </a:cubicBezTo>
                        <a:cubicBezTo>
                          <a:pt x="1531497" y="507760"/>
                          <a:pt x="1580710" y="458817"/>
                          <a:pt x="1639447" y="415507"/>
                        </a:cubicBezTo>
                        <a:cubicBezTo>
                          <a:pt x="1698185" y="372197"/>
                          <a:pt x="1856935" y="233611"/>
                          <a:pt x="1829947" y="273969"/>
                        </a:cubicBezTo>
                        <a:cubicBezTo>
                          <a:pt x="1802960" y="314327"/>
                          <a:pt x="1588647" y="584182"/>
                          <a:pt x="1477522" y="657655"/>
                        </a:cubicBezTo>
                        <a:cubicBezTo>
                          <a:pt x="1366397" y="731128"/>
                          <a:pt x="1245747" y="683055"/>
                          <a:pt x="1163197" y="714805"/>
                        </a:cubicBezTo>
                        <a:cubicBezTo>
                          <a:pt x="1080647" y="746555"/>
                          <a:pt x="1020322" y="754493"/>
                          <a:pt x="982222" y="848155"/>
                        </a:cubicBezTo>
                        <a:cubicBezTo>
                          <a:pt x="944122" y="941817"/>
                          <a:pt x="918722" y="1233918"/>
                          <a:pt x="934597" y="1276780"/>
                        </a:cubicBezTo>
                        <a:cubicBezTo>
                          <a:pt x="950472" y="1319642"/>
                          <a:pt x="1015559" y="1137080"/>
                          <a:pt x="1077472" y="1105330"/>
                        </a:cubicBezTo>
                        <a:cubicBezTo>
                          <a:pt x="1139385" y="1073580"/>
                          <a:pt x="1248922" y="1111680"/>
                          <a:pt x="1306072" y="1086280"/>
                        </a:cubicBezTo>
                        <a:cubicBezTo>
                          <a:pt x="1363222" y="1060880"/>
                          <a:pt x="1402910" y="1016430"/>
                          <a:pt x="1420372" y="952930"/>
                        </a:cubicBezTo>
                        <a:cubicBezTo>
                          <a:pt x="1437834" y="889430"/>
                          <a:pt x="1402910" y="713217"/>
                          <a:pt x="1410847" y="705280"/>
                        </a:cubicBezTo>
                        <a:cubicBezTo>
                          <a:pt x="1418784" y="697343"/>
                          <a:pt x="1460060" y="846567"/>
                          <a:pt x="1467997" y="905305"/>
                        </a:cubicBezTo>
                        <a:cubicBezTo>
                          <a:pt x="1475935" y="964042"/>
                          <a:pt x="1458472" y="1057705"/>
                          <a:pt x="1458472" y="1057705"/>
                        </a:cubicBezTo>
                        <a:cubicBezTo>
                          <a:pt x="1460060" y="1086280"/>
                          <a:pt x="1434660" y="1095805"/>
                          <a:pt x="1477522" y="1076755"/>
                        </a:cubicBezTo>
                        <a:cubicBezTo>
                          <a:pt x="1520385" y="1057705"/>
                          <a:pt x="1655322" y="1013255"/>
                          <a:pt x="1715647" y="943405"/>
                        </a:cubicBezTo>
                        <a:cubicBezTo>
                          <a:pt x="1775972" y="873555"/>
                          <a:pt x="1798197" y="740406"/>
                          <a:pt x="1839472" y="657655"/>
                        </a:cubicBezTo>
                        <a:cubicBezTo>
                          <a:pt x="1880747" y="574904"/>
                          <a:pt x="1891859" y="493405"/>
                          <a:pt x="1963297" y="446898"/>
                        </a:cubicBezTo>
                        <a:cubicBezTo>
                          <a:pt x="2034735" y="400391"/>
                          <a:pt x="2188722" y="396680"/>
                          <a:pt x="2268097" y="378614"/>
                        </a:cubicBezTo>
                        <a:cubicBezTo>
                          <a:pt x="2347472" y="360548"/>
                          <a:pt x="2391922" y="395184"/>
                          <a:pt x="2439547" y="338503"/>
                        </a:cubicBezTo>
                        <a:cubicBezTo>
                          <a:pt x="2487172" y="281822"/>
                          <a:pt x="2537972" y="44746"/>
                          <a:pt x="2553847" y="38530"/>
                        </a:cubicBezTo>
                        <a:cubicBezTo>
                          <a:pt x="2569722" y="32314"/>
                          <a:pt x="2537972" y="249423"/>
                          <a:pt x="2534797" y="301207"/>
                        </a:cubicBezTo>
                        <a:cubicBezTo>
                          <a:pt x="2531622" y="352991"/>
                          <a:pt x="2501460" y="350151"/>
                          <a:pt x="2534797" y="349234"/>
                        </a:cubicBezTo>
                        <a:cubicBezTo>
                          <a:pt x="2568134" y="348317"/>
                          <a:pt x="2733235" y="290741"/>
                          <a:pt x="2734822" y="295705"/>
                        </a:cubicBezTo>
                        <a:cubicBezTo>
                          <a:pt x="2736409" y="300669"/>
                          <a:pt x="2617347" y="352699"/>
                          <a:pt x="2544322" y="379016"/>
                        </a:cubicBezTo>
                        <a:cubicBezTo>
                          <a:pt x="2471297" y="405333"/>
                          <a:pt x="2391922" y="423042"/>
                          <a:pt x="2296672" y="453607"/>
                        </a:cubicBezTo>
                        <a:cubicBezTo>
                          <a:pt x="2201422" y="484172"/>
                          <a:pt x="2041085" y="488709"/>
                          <a:pt x="1972822" y="562405"/>
                        </a:cubicBezTo>
                        <a:cubicBezTo>
                          <a:pt x="1904559" y="636101"/>
                          <a:pt x="1875985" y="832280"/>
                          <a:pt x="1887097" y="895780"/>
                        </a:cubicBezTo>
                        <a:cubicBezTo>
                          <a:pt x="1898210" y="959280"/>
                          <a:pt x="1963297" y="933880"/>
                          <a:pt x="2039497" y="943405"/>
                        </a:cubicBezTo>
                        <a:cubicBezTo>
                          <a:pt x="2115697" y="952930"/>
                          <a:pt x="2255397" y="1001941"/>
                          <a:pt x="2344297" y="952930"/>
                        </a:cubicBezTo>
                        <a:cubicBezTo>
                          <a:pt x="2433197" y="903919"/>
                          <a:pt x="2510985" y="730345"/>
                          <a:pt x="2572897" y="649337"/>
                        </a:cubicBezTo>
                        <a:cubicBezTo>
                          <a:pt x="2634809" y="568329"/>
                          <a:pt x="2711010" y="443540"/>
                          <a:pt x="2715772" y="466883"/>
                        </a:cubicBezTo>
                        <a:cubicBezTo>
                          <a:pt x="2720534" y="490226"/>
                          <a:pt x="2636397" y="703894"/>
                          <a:pt x="2601472" y="789396"/>
                        </a:cubicBezTo>
                        <a:cubicBezTo>
                          <a:pt x="2566547" y="874898"/>
                          <a:pt x="2515747" y="938487"/>
                          <a:pt x="2506222" y="979896"/>
                        </a:cubicBezTo>
                        <a:cubicBezTo>
                          <a:pt x="2496697" y="1021305"/>
                          <a:pt x="2498284" y="1016944"/>
                          <a:pt x="2544322" y="1037850"/>
                        </a:cubicBezTo>
                        <a:cubicBezTo>
                          <a:pt x="2590360" y="1058756"/>
                          <a:pt x="2755460" y="1086146"/>
                          <a:pt x="2782447" y="1105330"/>
                        </a:cubicBezTo>
                        <a:cubicBezTo>
                          <a:pt x="2809435" y="1124514"/>
                          <a:pt x="2790384" y="1156130"/>
                          <a:pt x="2706247" y="1152955"/>
                        </a:cubicBezTo>
                        <a:cubicBezTo>
                          <a:pt x="2622110" y="1149780"/>
                          <a:pt x="2418909" y="1102155"/>
                          <a:pt x="2277622" y="1086280"/>
                        </a:cubicBezTo>
                        <a:cubicBezTo>
                          <a:pt x="2136335" y="1070405"/>
                          <a:pt x="1974409" y="1045005"/>
                          <a:pt x="1858522" y="1057705"/>
                        </a:cubicBezTo>
                        <a:cubicBezTo>
                          <a:pt x="1742635" y="1070405"/>
                          <a:pt x="1687072" y="1129143"/>
                          <a:pt x="1582297" y="1162480"/>
                        </a:cubicBezTo>
                        <a:cubicBezTo>
                          <a:pt x="1477522" y="1195817"/>
                          <a:pt x="1333060" y="1208517"/>
                          <a:pt x="1229872" y="1257730"/>
                        </a:cubicBezTo>
                        <a:cubicBezTo>
                          <a:pt x="1126685" y="1306942"/>
                          <a:pt x="1006035" y="1387905"/>
                          <a:pt x="963172" y="1457755"/>
                        </a:cubicBezTo>
                        <a:cubicBezTo>
                          <a:pt x="920309" y="1527605"/>
                          <a:pt x="910785" y="1624577"/>
                          <a:pt x="972697" y="1676830"/>
                        </a:cubicBezTo>
                        <a:cubicBezTo>
                          <a:pt x="1034610" y="1729083"/>
                          <a:pt x="1037785" y="1755534"/>
                          <a:pt x="1334647" y="1771275"/>
                        </a:cubicBezTo>
                        <a:cubicBezTo>
                          <a:pt x="1631510" y="1787016"/>
                          <a:pt x="2604647" y="1772438"/>
                          <a:pt x="2753872" y="1771275"/>
                        </a:cubicBezTo>
                        <a:cubicBezTo>
                          <a:pt x="2903097" y="1770112"/>
                          <a:pt x="2661797" y="1716669"/>
                          <a:pt x="2229997" y="1764294"/>
                        </a:cubicBezTo>
                        <a:cubicBezTo>
                          <a:pt x="1798197" y="1811919"/>
                          <a:pt x="628209" y="1773326"/>
                          <a:pt x="277372" y="1765099"/>
                        </a:cubicBezTo>
                        <a:cubicBezTo>
                          <a:pt x="-73465" y="1756872"/>
                          <a:pt x="47184" y="1723359"/>
                          <a:pt x="124972" y="171493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rgbClr val="FF0000"/>
                      </a:gs>
                      <a:gs pos="83000">
                        <a:srgbClr val="FF00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600" dirty="0"/>
                  </a:p>
                </p:txBody>
              </p:sp>
              <p:sp>
                <p:nvSpPr>
                  <p:cNvPr id="263" name="正方形/長方形 262">
                    <a:extLst>
                      <a:ext uri="{FF2B5EF4-FFF2-40B4-BE49-F238E27FC236}">
                        <a16:creationId xmlns:a16="http://schemas.microsoft.com/office/drawing/2014/main" id="{42CF6B0E-14D0-5267-8D9D-94897DB27592}"/>
                      </a:ext>
                    </a:extLst>
                  </p:cNvPr>
                  <p:cNvSpPr/>
                  <p:nvPr/>
                </p:nvSpPr>
                <p:spPr>
                  <a:xfrm>
                    <a:off x="6220948" y="3414380"/>
                    <a:ext cx="3097356" cy="365558"/>
                  </a:xfrm>
                  <a:prstGeom prst="rect">
                    <a:avLst/>
                  </a:prstGeom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FF0000"/>
                      </a:gs>
                      <a:gs pos="4000">
                        <a:srgbClr val="FF00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600" dirty="0"/>
                  </a:p>
                </p:txBody>
              </p:sp>
            </p:grpSp>
            <p:sp>
              <p:nvSpPr>
                <p:cNvPr id="261" name="楕円 260">
                  <a:extLst>
                    <a:ext uri="{FF2B5EF4-FFF2-40B4-BE49-F238E27FC236}">
                      <a16:creationId xmlns:a16="http://schemas.microsoft.com/office/drawing/2014/main" id="{D642FE14-9256-9BEF-9464-31FC583FBA21}"/>
                    </a:ext>
                  </a:extLst>
                </p:cNvPr>
                <p:cNvSpPr/>
                <p:nvPr/>
              </p:nvSpPr>
              <p:spPr>
                <a:xfrm>
                  <a:off x="9261154" y="3414379"/>
                  <a:ext cx="118444" cy="383833"/>
                </a:xfrm>
                <a:prstGeom prst="ellipse">
                  <a:avLst/>
                </a:prstGeom>
                <a:solidFill>
                  <a:srgbClr val="CC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4" name="グループ化 163">
                <a:extLst>
                  <a:ext uri="{FF2B5EF4-FFF2-40B4-BE49-F238E27FC236}">
                    <a16:creationId xmlns:a16="http://schemas.microsoft.com/office/drawing/2014/main" id="{370AE75C-4E3B-3239-A50E-6D947D80D838}"/>
                  </a:ext>
                </a:extLst>
              </p:cNvPr>
              <p:cNvGrpSpPr/>
              <p:nvPr/>
            </p:nvGrpSpPr>
            <p:grpSpPr>
              <a:xfrm>
                <a:off x="6780794" y="3148660"/>
                <a:ext cx="723652" cy="692728"/>
                <a:chOff x="4248150" y="2452688"/>
                <a:chExt cx="557212" cy="533400"/>
              </a:xfrm>
            </p:grpSpPr>
            <p:sp>
              <p:nvSpPr>
                <p:cNvPr id="258" name="フリーフォーム: 図形 257">
                  <a:extLst>
                    <a:ext uri="{FF2B5EF4-FFF2-40B4-BE49-F238E27FC236}">
                      <a16:creationId xmlns:a16="http://schemas.microsoft.com/office/drawing/2014/main" id="{B9D02F91-6FE0-2292-0C58-7726D36FA83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9" name="フリーフォーム: 図形 258">
                  <a:extLst>
                    <a:ext uri="{FF2B5EF4-FFF2-40B4-BE49-F238E27FC236}">
                      <a16:creationId xmlns:a16="http://schemas.microsoft.com/office/drawing/2014/main" id="{FF526989-AF34-AD3E-CDFC-EEB8FD1D4A3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5" name="グループ化 164">
                <a:extLst>
                  <a:ext uri="{FF2B5EF4-FFF2-40B4-BE49-F238E27FC236}">
                    <a16:creationId xmlns:a16="http://schemas.microsoft.com/office/drawing/2014/main" id="{C584A09A-C282-35A1-AE4B-8880EFF520B3}"/>
                  </a:ext>
                </a:extLst>
              </p:cNvPr>
              <p:cNvGrpSpPr/>
              <p:nvPr/>
            </p:nvGrpSpPr>
            <p:grpSpPr>
              <a:xfrm>
                <a:off x="7317848" y="3040641"/>
                <a:ext cx="723652" cy="692728"/>
                <a:chOff x="4248150" y="2452688"/>
                <a:chExt cx="557212" cy="533400"/>
              </a:xfrm>
            </p:grpSpPr>
            <p:sp>
              <p:nvSpPr>
                <p:cNvPr id="256" name="フリーフォーム: 図形 255">
                  <a:extLst>
                    <a:ext uri="{FF2B5EF4-FFF2-40B4-BE49-F238E27FC236}">
                      <a16:creationId xmlns:a16="http://schemas.microsoft.com/office/drawing/2014/main" id="{4AFB3EB8-E902-7CCC-33CD-3EE493C9985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7" name="フリーフォーム: 図形 256">
                  <a:extLst>
                    <a:ext uri="{FF2B5EF4-FFF2-40B4-BE49-F238E27FC236}">
                      <a16:creationId xmlns:a16="http://schemas.microsoft.com/office/drawing/2014/main" id="{6ECFCFFE-3753-FFA4-9E10-AADFB2CAB2DA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6" name="グループ化 165">
                <a:extLst>
                  <a:ext uri="{FF2B5EF4-FFF2-40B4-BE49-F238E27FC236}">
                    <a16:creationId xmlns:a16="http://schemas.microsoft.com/office/drawing/2014/main" id="{48935D12-9528-32B7-51C0-765D903770DB}"/>
                  </a:ext>
                </a:extLst>
              </p:cNvPr>
              <p:cNvGrpSpPr/>
              <p:nvPr/>
            </p:nvGrpSpPr>
            <p:grpSpPr>
              <a:xfrm>
                <a:off x="6480141" y="2465743"/>
                <a:ext cx="723652" cy="692728"/>
                <a:chOff x="4248150" y="2452688"/>
                <a:chExt cx="557212" cy="533400"/>
              </a:xfrm>
            </p:grpSpPr>
            <p:sp>
              <p:nvSpPr>
                <p:cNvPr id="254" name="フリーフォーム: 図形 253">
                  <a:extLst>
                    <a:ext uri="{FF2B5EF4-FFF2-40B4-BE49-F238E27FC236}">
                      <a16:creationId xmlns:a16="http://schemas.microsoft.com/office/drawing/2014/main" id="{43307FEB-D846-EAE6-549B-5281F990A31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5" name="フリーフォーム: 図形 254">
                  <a:extLst>
                    <a:ext uri="{FF2B5EF4-FFF2-40B4-BE49-F238E27FC236}">
                      <a16:creationId xmlns:a16="http://schemas.microsoft.com/office/drawing/2014/main" id="{F6383F01-DBCE-2EBC-A2A2-36CA2F7B650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7" name="グループ化 166">
                <a:extLst>
                  <a:ext uri="{FF2B5EF4-FFF2-40B4-BE49-F238E27FC236}">
                    <a16:creationId xmlns:a16="http://schemas.microsoft.com/office/drawing/2014/main" id="{F4143365-5F9A-8EC1-A0C1-558B1897172B}"/>
                  </a:ext>
                </a:extLst>
              </p:cNvPr>
              <p:cNvGrpSpPr/>
              <p:nvPr/>
            </p:nvGrpSpPr>
            <p:grpSpPr>
              <a:xfrm>
                <a:off x="6058015" y="2679042"/>
                <a:ext cx="723652" cy="692728"/>
                <a:chOff x="4248150" y="2452688"/>
                <a:chExt cx="557212" cy="533400"/>
              </a:xfrm>
            </p:grpSpPr>
            <p:sp>
              <p:nvSpPr>
                <p:cNvPr id="252" name="フリーフォーム: 図形 251">
                  <a:extLst>
                    <a:ext uri="{FF2B5EF4-FFF2-40B4-BE49-F238E27FC236}">
                      <a16:creationId xmlns:a16="http://schemas.microsoft.com/office/drawing/2014/main" id="{04062D43-AFC3-453E-2424-8284960D702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3" name="フリーフォーム: 図形 252">
                  <a:extLst>
                    <a:ext uri="{FF2B5EF4-FFF2-40B4-BE49-F238E27FC236}">
                      <a16:creationId xmlns:a16="http://schemas.microsoft.com/office/drawing/2014/main" id="{29F22863-059B-7DC1-77B0-B638D00A68FD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8" name="グループ化 167">
                <a:extLst>
                  <a:ext uri="{FF2B5EF4-FFF2-40B4-BE49-F238E27FC236}">
                    <a16:creationId xmlns:a16="http://schemas.microsoft.com/office/drawing/2014/main" id="{804A3231-A604-EDBD-459B-287A6E5F46B6}"/>
                  </a:ext>
                </a:extLst>
              </p:cNvPr>
              <p:cNvGrpSpPr/>
              <p:nvPr/>
            </p:nvGrpSpPr>
            <p:grpSpPr>
              <a:xfrm>
                <a:off x="6726642" y="2327559"/>
                <a:ext cx="723652" cy="692728"/>
                <a:chOff x="4248150" y="2452688"/>
                <a:chExt cx="557212" cy="533400"/>
              </a:xfrm>
            </p:grpSpPr>
            <p:sp>
              <p:nvSpPr>
                <p:cNvPr id="250" name="フリーフォーム: 図形 249">
                  <a:extLst>
                    <a:ext uri="{FF2B5EF4-FFF2-40B4-BE49-F238E27FC236}">
                      <a16:creationId xmlns:a16="http://schemas.microsoft.com/office/drawing/2014/main" id="{A928A806-5870-1638-179D-13BC411B4B68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51" name="フリーフォーム: 図形 250">
                  <a:extLst>
                    <a:ext uri="{FF2B5EF4-FFF2-40B4-BE49-F238E27FC236}">
                      <a16:creationId xmlns:a16="http://schemas.microsoft.com/office/drawing/2014/main" id="{44A433FF-E530-14D5-DE48-52D0BA0E31A6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69" name="グループ化 168">
                <a:extLst>
                  <a:ext uri="{FF2B5EF4-FFF2-40B4-BE49-F238E27FC236}">
                    <a16:creationId xmlns:a16="http://schemas.microsoft.com/office/drawing/2014/main" id="{56A94133-7865-7936-42DD-F11904B1EB10}"/>
                  </a:ext>
                </a:extLst>
              </p:cNvPr>
              <p:cNvGrpSpPr/>
              <p:nvPr/>
            </p:nvGrpSpPr>
            <p:grpSpPr>
              <a:xfrm>
                <a:off x="6355151" y="3002251"/>
                <a:ext cx="723652" cy="692728"/>
                <a:chOff x="4248150" y="2452688"/>
                <a:chExt cx="557212" cy="533400"/>
              </a:xfrm>
            </p:grpSpPr>
            <p:sp>
              <p:nvSpPr>
                <p:cNvPr id="248" name="フリーフォーム: 図形 247">
                  <a:extLst>
                    <a:ext uri="{FF2B5EF4-FFF2-40B4-BE49-F238E27FC236}">
                      <a16:creationId xmlns:a16="http://schemas.microsoft.com/office/drawing/2014/main" id="{1B17D83C-340A-4A81-F015-F47218C20D87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9" name="フリーフォーム: 図形 248">
                  <a:extLst>
                    <a:ext uri="{FF2B5EF4-FFF2-40B4-BE49-F238E27FC236}">
                      <a16:creationId xmlns:a16="http://schemas.microsoft.com/office/drawing/2014/main" id="{6F6FCD3A-13C7-BD2A-327B-E0F85117A1E1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0" name="グループ化 169">
                <a:extLst>
                  <a:ext uri="{FF2B5EF4-FFF2-40B4-BE49-F238E27FC236}">
                    <a16:creationId xmlns:a16="http://schemas.microsoft.com/office/drawing/2014/main" id="{73C703C6-CF87-8F3D-3AA8-D44613752184}"/>
                  </a:ext>
                </a:extLst>
              </p:cNvPr>
              <p:cNvGrpSpPr/>
              <p:nvPr/>
            </p:nvGrpSpPr>
            <p:grpSpPr>
              <a:xfrm>
                <a:off x="7987367" y="25872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46" name="フリーフォーム: 図形 245">
                  <a:extLst>
                    <a:ext uri="{FF2B5EF4-FFF2-40B4-BE49-F238E27FC236}">
                      <a16:creationId xmlns:a16="http://schemas.microsoft.com/office/drawing/2014/main" id="{F41D357E-670E-3835-1FFD-7077F5DAE4A2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7" name="フリーフォーム: 図形 246">
                  <a:extLst>
                    <a:ext uri="{FF2B5EF4-FFF2-40B4-BE49-F238E27FC236}">
                      <a16:creationId xmlns:a16="http://schemas.microsoft.com/office/drawing/2014/main" id="{63427E2F-FE21-CC1B-82AE-C17E117EABE3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1" name="グループ化 170">
                <a:extLst>
                  <a:ext uri="{FF2B5EF4-FFF2-40B4-BE49-F238E27FC236}">
                    <a16:creationId xmlns:a16="http://schemas.microsoft.com/office/drawing/2014/main" id="{3281D2B1-4D97-071C-169A-C4521B39D009}"/>
                  </a:ext>
                </a:extLst>
              </p:cNvPr>
              <p:cNvGrpSpPr/>
              <p:nvPr/>
            </p:nvGrpSpPr>
            <p:grpSpPr>
              <a:xfrm>
                <a:off x="5978752" y="2136605"/>
                <a:ext cx="723652" cy="692728"/>
                <a:chOff x="4248150" y="2452688"/>
                <a:chExt cx="557212" cy="533400"/>
              </a:xfrm>
            </p:grpSpPr>
            <p:sp>
              <p:nvSpPr>
                <p:cNvPr id="244" name="フリーフォーム: 図形 243">
                  <a:extLst>
                    <a:ext uri="{FF2B5EF4-FFF2-40B4-BE49-F238E27FC236}">
                      <a16:creationId xmlns:a16="http://schemas.microsoft.com/office/drawing/2014/main" id="{25A9FA56-0C04-AEEC-D9A8-FDF1E0124732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5" name="フリーフォーム: 図形 244">
                  <a:extLst>
                    <a:ext uri="{FF2B5EF4-FFF2-40B4-BE49-F238E27FC236}">
                      <a16:creationId xmlns:a16="http://schemas.microsoft.com/office/drawing/2014/main" id="{5DE53A60-3EE9-562C-5A2E-87DE47BA000F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2" name="グループ化 171">
                <a:extLst>
                  <a:ext uri="{FF2B5EF4-FFF2-40B4-BE49-F238E27FC236}">
                    <a16:creationId xmlns:a16="http://schemas.microsoft.com/office/drawing/2014/main" id="{FE609BC4-6073-40B0-2518-618290FA920B}"/>
                  </a:ext>
                </a:extLst>
              </p:cNvPr>
              <p:cNvGrpSpPr/>
              <p:nvPr/>
            </p:nvGrpSpPr>
            <p:grpSpPr>
              <a:xfrm>
                <a:off x="8234953" y="31064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42" name="フリーフォーム: 図形 241">
                  <a:extLst>
                    <a:ext uri="{FF2B5EF4-FFF2-40B4-BE49-F238E27FC236}">
                      <a16:creationId xmlns:a16="http://schemas.microsoft.com/office/drawing/2014/main" id="{B5693425-4AAD-8D73-409D-AC45C4E2D94D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3" name="フリーフォーム: 図形 242">
                  <a:extLst>
                    <a:ext uri="{FF2B5EF4-FFF2-40B4-BE49-F238E27FC236}">
                      <a16:creationId xmlns:a16="http://schemas.microsoft.com/office/drawing/2014/main" id="{84F01D85-273E-39E8-D18F-95E4DAC82C3D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3" name="グループ化 172">
                <a:extLst>
                  <a:ext uri="{FF2B5EF4-FFF2-40B4-BE49-F238E27FC236}">
                    <a16:creationId xmlns:a16="http://schemas.microsoft.com/office/drawing/2014/main" id="{95806E1F-D409-7D53-A43E-FE31EDB14E2B}"/>
                  </a:ext>
                </a:extLst>
              </p:cNvPr>
              <p:cNvGrpSpPr/>
              <p:nvPr/>
            </p:nvGrpSpPr>
            <p:grpSpPr>
              <a:xfrm>
                <a:off x="8441615" y="2812107"/>
                <a:ext cx="723652" cy="692728"/>
                <a:chOff x="4248150" y="2452688"/>
                <a:chExt cx="557212" cy="533400"/>
              </a:xfrm>
            </p:grpSpPr>
            <p:sp>
              <p:nvSpPr>
                <p:cNvPr id="240" name="フリーフォーム: 図形 239">
                  <a:extLst>
                    <a:ext uri="{FF2B5EF4-FFF2-40B4-BE49-F238E27FC236}">
                      <a16:creationId xmlns:a16="http://schemas.microsoft.com/office/drawing/2014/main" id="{BE178C0E-4E18-B991-9D3C-FE6FB95E5CE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41" name="フリーフォーム: 図形 240">
                  <a:extLst>
                    <a:ext uri="{FF2B5EF4-FFF2-40B4-BE49-F238E27FC236}">
                      <a16:creationId xmlns:a16="http://schemas.microsoft.com/office/drawing/2014/main" id="{5FC0EBE3-11E7-6A64-75DF-DFB98E24C170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4" name="グループ化 173">
                <a:extLst>
                  <a:ext uri="{FF2B5EF4-FFF2-40B4-BE49-F238E27FC236}">
                    <a16:creationId xmlns:a16="http://schemas.microsoft.com/office/drawing/2014/main" id="{8489B762-BBF0-B9E2-68D0-610250379C79}"/>
                  </a:ext>
                </a:extLst>
              </p:cNvPr>
              <p:cNvGrpSpPr/>
              <p:nvPr/>
            </p:nvGrpSpPr>
            <p:grpSpPr>
              <a:xfrm>
                <a:off x="8562981" y="2102337"/>
                <a:ext cx="723652" cy="692728"/>
                <a:chOff x="4248150" y="2452688"/>
                <a:chExt cx="557212" cy="533400"/>
              </a:xfrm>
            </p:grpSpPr>
            <p:sp>
              <p:nvSpPr>
                <p:cNvPr id="238" name="フリーフォーム: 図形 237">
                  <a:extLst>
                    <a:ext uri="{FF2B5EF4-FFF2-40B4-BE49-F238E27FC236}">
                      <a16:creationId xmlns:a16="http://schemas.microsoft.com/office/drawing/2014/main" id="{18473356-F1FE-67F1-BEBF-06F6B358A7AA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9" name="フリーフォーム: 図形 238">
                  <a:extLst>
                    <a:ext uri="{FF2B5EF4-FFF2-40B4-BE49-F238E27FC236}">
                      <a16:creationId xmlns:a16="http://schemas.microsoft.com/office/drawing/2014/main" id="{DAFCA00A-2A57-2842-3AC3-5A81011476B4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5" name="グループ化 174">
                <a:extLst>
                  <a:ext uri="{FF2B5EF4-FFF2-40B4-BE49-F238E27FC236}">
                    <a16:creationId xmlns:a16="http://schemas.microsoft.com/office/drawing/2014/main" id="{EFBFF07D-8227-D519-9BAA-078EBA34F0AE}"/>
                  </a:ext>
                </a:extLst>
              </p:cNvPr>
              <p:cNvGrpSpPr/>
              <p:nvPr/>
            </p:nvGrpSpPr>
            <p:grpSpPr>
              <a:xfrm>
                <a:off x="8383778" y="1517016"/>
                <a:ext cx="723652" cy="692728"/>
                <a:chOff x="4248150" y="2452688"/>
                <a:chExt cx="557212" cy="533400"/>
              </a:xfrm>
            </p:grpSpPr>
            <p:sp>
              <p:nvSpPr>
                <p:cNvPr id="236" name="フリーフォーム: 図形 235">
                  <a:extLst>
                    <a:ext uri="{FF2B5EF4-FFF2-40B4-BE49-F238E27FC236}">
                      <a16:creationId xmlns:a16="http://schemas.microsoft.com/office/drawing/2014/main" id="{81651EBB-EF25-47B6-CF4D-A55F557BC903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7" name="フリーフォーム: 図形 236">
                  <a:extLst>
                    <a:ext uri="{FF2B5EF4-FFF2-40B4-BE49-F238E27FC236}">
                      <a16:creationId xmlns:a16="http://schemas.microsoft.com/office/drawing/2014/main" id="{2E2468CD-3999-2D11-796D-65C95F2A4969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6" name="グループ化 175">
                <a:extLst>
                  <a:ext uri="{FF2B5EF4-FFF2-40B4-BE49-F238E27FC236}">
                    <a16:creationId xmlns:a16="http://schemas.microsoft.com/office/drawing/2014/main" id="{041E644D-9EBA-01DA-2ED8-62DDC00FFD22}"/>
                  </a:ext>
                </a:extLst>
              </p:cNvPr>
              <p:cNvGrpSpPr/>
              <p:nvPr/>
            </p:nvGrpSpPr>
            <p:grpSpPr>
              <a:xfrm>
                <a:off x="8665438" y="3009027"/>
                <a:ext cx="723652" cy="692728"/>
                <a:chOff x="4248150" y="2452688"/>
                <a:chExt cx="557212" cy="533400"/>
              </a:xfrm>
            </p:grpSpPr>
            <p:sp>
              <p:nvSpPr>
                <p:cNvPr id="234" name="フリーフォーム: 図形 233">
                  <a:extLst>
                    <a:ext uri="{FF2B5EF4-FFF2-40B4-BE49-F238E27FC236}">
                      <a16:creationId xmlns:a16="http://schemas.microsoft.com/office/drawing/2014/main" id="{A1FC81C2-6000-3BA1-F4D9-7463E29FAE90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5" name="フリーフォーム: 図形 234">
                  <a:extLst>
                    <a:ext uri="{FF2B5EF4-FFF2-40B4-BE49-F238E27FC236}">
                      <a16:creationId xmlns:a16="http://schemas.microsoft.com/office/drawing/2014/main" id="{9524C91F-E70B-1EBD-112B-7713A3D304DD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7" name="グループ化 176">
                <a:extLst>
                  <a:ext uri="{FF2B5EF4-FFF2-40B4-BE49-F238E27FC236}">
                    <a16:creationId xmlns:a16="http://schemas.microsoft.com/office/drawing/2014/main" id="{60518BFF-E314-8E52-9B82-B886B11B1D2A}"/>
                  </a:ext>
                </a:extLst>
              </p:cNvPr>
              <p:cNvGrpSpPr/>
              <p:nvPr/>
            </p:nvGrpSpPr>
            <p:grpSpPr>
              <a:xfrm>
                <a:off x="7266078" y="1110831"/>
                <a:ext cx="723652" cy="692728"/>
                <a:chOff x="4248150" y="2452688"/>
                <a:chExt cx="557212" cy="533400"/>
              </a:xfrm>
            </p:grpSpPr>
            <p:sp>
              <p:nvSpPr>
                <p:cNvPr id="232" name="フリーフォーム: 図形 231">
                  <a:extLst>
                    <a:ext uri="{FF2B5EF4-FFF2-40B4-BE49-F238E27FC236}">
                      <a16:creationId xmlns:a16="http://schemas.microsoft.com/office/drawing/2014/main" id="{37BBB789-E901-AABD-9103-645D9DE41654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3" name="フリーフォーム: 図形 232">
                  <a:extLst>
                    <a:ext uri="{FF2B5EF4-FFF2-40B4-BE49-F238E27FC236}">
                      <a16:creationId xmlns:a16="http://schemas.microsoft.com/office/drawing/2014/main" id="{4CE8BE77-6225-C526-4540-B539B915717F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8" name="グループ化 177">
                <a:extLst>
                  <a:ext uri="{FF2B5EF4-FFF2-40B4-BE49-F238E27FC236}">
                    <a16:creationId xmlns:a16="http://schemas.microsoft.com/office/drawing/2014/main" id="{6627AB84-F2AC-BC23-7B16-38E2DB29970F}"/>
                  </a:ext>
                </a:extLst>
              </p:cNvPr>
              <p:cNvGrpSpPr/>
              <p:nvPr/>
            </p:nvGrpSpPr>
            <p:grpSpPr>
              <a:xfrm>
                <a:off x="6643232" y="1166505"/>
                <a:ext cx="723652" cy="692728"/>
                <a:chOff x="4248150" y="2452688"/>
                <a:chExt cx="557212" cy="533400"/>
              </a:xfrm>
            </p:grpSpPr>
            <p:sp>
              <p:nvSpPr>
                <p:cNvPr id="230" name="フリーフォーム: 図形 229">
                  <a:extLst>
                    <a:ext uri="{FF2B5EF4-FFF2-40B4-BE49-F238E27FC236}">
                      <a16:creationId xmlns:a16="http://schemas.microsoft.com/office/drawing/2014/main" id="{DC415A8A-77A4-A990-8045-1B235A581A8E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31" name="フリーフォーム: 図形 230">
                  <a:extLst>
                    <a:ext uri="{FF2B5EF4-FFF2-40B4-BE49-F238E27FC236}">
                      <a16:creationId xmlns:a16="http://schemas.microsoft.com/office/drawing/2014/main" id="{DCE3D2CC-C3C5-AEBC-F0F0-D6AE3734ACDB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79" name="グループ化 178">
                <a:extLst>
                  <a:ext uri="{FF2B5EF4-FFF2-40B4-BE49-F238E27FC236}">
                    <a16:creationId xmlns:a16="http://schemas.microsoft.com/office/drawing/2014/main" id="{62457D9F-D4D0-99E9-23EB-77C080B1E334}"/>
                  </a:ext>
                </a:extLst>
              </p:cNvPr>
              <p:cNvGrpSpPr/>
              <p:nvPr/>
            </p:nvGrpSpPr>
            <p:grpSpPr>
              <a:xfrm>
                <a:off x="7774175" y="973849"/>
                <a:ext cx="723652" cy="692728"/>
                <a:chOff x="4248150" y="2452688"/>
                <a:chExt cx="557212" cy="533400"/>
              </a:xfrm>
            </p:grpSpPr>
            <p:sp>
              <p:nvSpPr>
                <p:cNvPr id="228" name="フリーフォーム: 図形 227">
                  <a:extLst>
                    <a:ext uri="{FF2B5EF4-FFF2-40B4-BE49-F238E27FC236}">
                      <a16:creationId xmlns:a16="http://schemas.microsoft.com/office/drawing/2014/main" id="{5A5C07FE-13EE-7C69-D883-F02056384092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9" name="フリーフォーム: 図形 228">
                  <a:extLst>
                    <a:ext uri="{FF2B5EF4-FFF2-40B4-BE49-F238E27FC236}">
                      <a16:creationId xmlns:a16="http://schemas.microsoft.com/office/drawing/2014/main" id="{4EB9EFFD-0A5D-9888-426E-1116A1CED3FA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80" name="グループ化 179">
                <a:extLst>
                  <a:ext uri="{FF2B5EF4-FFF2-40B4-BE49-F238E27FC236}">
                    <a16:creationId xmlns:a16="http://schemas.microsoft.com/office/drawing/2014/main" id="{20B34E8A-4B1C-B492-68AF-676F6A856BA6}"/>
                  </a:ext>
                </a:extLst>
              </p:cNvPr>
              <p:cNvGrpSpPr/>
              <p:nvPr/>
            </p:nvGrpSpPr>
            <p:grpSpPr>
              <a:xfrm>
                <a:off x="8541408" y="1177762"/>
                <a:ext cx="723652" cy="692728"/>
                <a:chOff x="4248150" y="2452688"/>
                <a:chExt cx="557212" cy="533400"/>
              </a:xfrm>
            </p:grpSpPr>
            <p:sp>
              <p:nvSpPr>
                <p:cNvPr id="226" name="フリーフォーム: 図形 225">
                  <a:extLst>
                    <a:ext uri="{FF2B5EF4-FFF2-40B4-BE49-F238E27FC236}">
                      <a16:creationId xmlns:a16="http://schemas.microsoft.com/office/drawing/2014/main" id="{657040AB-3228-06EC-663B-6FE3252DC2BF}"/>
                    </a:ext>
                  </a:extLst>
                </p:cNvPr>
                <p:cNvSpPr/>
                <p:nvPr/>
              </p:nvSpPr>
              <p:spPr>
                <a:xfrm>
                  <a:off x="4248150" y="2452688"/>
                  <a:ext cx="557212" cy="533400"/>
                </a:xfrm>
                <a:custGeom>
                  <a:avLst/>
                  <a:gdLst>
                    <a:gd name="connsiteX0" fmla="*/ 219075 w 557212"/>
                    <a:gd name="connsiteY0" fmla="*/ 14287 h 533400"/>
                    <a:gd name="connsiteX1" fmla="*/ 242887 w 557212"/>
                    <a:gd name="connsiteY1" fmla="*/ 23812 h 533400"/>
                    <a:gd name="connsiteX2" fmla="*/ 261937 w 557212"/>
                    <a:gd name="connsiteY2" fmla="*/ 38100 h 533400"/>
                    <a:gd name="connsiteX3" fmla="*/ 328612 w 557212"/>
                    <a:gd name="connsiteY3" fmla="*/ 52387 h 533400"/>
                    <a:gd name="connsiteX4" fmla="*/ 400050 w 557212"/>
                    <a:gd name="connsiteY4" fmla="*/ 61912 h 533400"/>
                    <a:gd name="connsiteX5" fmla="*/ 414337 w 557212"/>
                    <a:gd name="connsiteY5" fmla="*/ 71437 h 533400"/>
                    <a:gd name="connsiteX6" fmla="*/ 442912 w 557212"/>
                    <a:gd name="connsiteY6" fmla="*/ 76200 h 533400"/>
                    <a:gd name="connsiteX7" fmla="*/ 452437 w 557212"/>
                    <a:gd name="connsiteY7" fmla="*/ 90487 h 533400"/>
                    <a:gd name="connsiteX8" fmla="*/ 471487 w 557212"/>
                    <a:gd name="connsiteY8" fmla="*/ 104775 h 533400"/>
                    <a:gd name="connsiteX9" fmla="*/ 500062 w 557212"/>
                    <a:gd name="connsiteY9" fmla="*/ 157162 h 533400"/>
                    <a:gd name="connsiteX10" fmla="*/ 519112 w 557212"/>
                    <a:gd name="connsiteY10" fmla="*/ 166687 h 533400"/>
                    <a:gd name="connsiteX11" fmla="*/ 533400 w 557212"/>
                    <a:gd name="connsiteY11" fmla="*/ 200025 h 533400"/>
                    <a:gd name="connsiteX12" fmla="*/ 542925 w 557212"/>
                    <a:gd name="connsiteY12" fmla="*/ 261937 h 533400"/>
                    <a:gd name="connsiteX13" fmla="*/ 547687 w 557212"/>
                    <a:gd name="connsiteY13" fmla="*/ 290512 h 533400"/>
                    <a:gd name="connsiteX14" fmla="*/ 557212 w 557212"/>
                    <a:gd name="connsiteY14" fmla="*/ 338137 h 533400"/>
                    <a:gd name="connsiteX15" fmla="*/ 538162 w 557212"/>
                    <a:gd name="connsiteY15" fmla="*/ 357187 h 533400"/>
                    <a:gd name="connsiteX16" fmla="*/ 519112 w 557212"/>
                    <a:gd name="connsiteY16" fmla="*/ 381000 h 533400"/>
                    <a:gd name="connsiteX17" fmla="*/ 509587 w 557212"/>
                    <a:gd name="connsiteY17" fmla="*/ 395287 h 533400"/>
                    <a:gd name="connsiteX18" fmla="*/ 495300 w 557212"/>
                    <a:gd name="connsiteY18" fmla="*/ 409575 h 533400"/>
                    <a:gd name="connsiteX19" fmla="*/ 490537 w 557212"/>
                    <a:gd name="connsiteY19" fmla="*/ 428625 h 533400"/>
                    <a:gd name="connsiteX20" fmla="*/ 481012 w 557212"/>
                    <a:gd name="connsiteY20" fmla="*/ 442912 h 533400"/>
                    <a:gd name="connsiteX21" fmla="*/ 466725 w 557212"/>
                    <a:gd name="connsiteY21" fmla="*/ 466725 h 533400"/>
                    <a:gd name="connsiteX22" fmla="*/ 452437 w 557212"/>
                    <a:gd name="connsiteY22" fmla="*/ 509587 h 533400"/>
                    <a:gd name="connsiteX23" fmla="*/ 395287 w 557212"/>
                    <a:gd name="connsiteY23" fmla="*/ 533400 h 533400"/>
                    <a:gd name="connsiteX24" fmla="*/ 328612 w 557212"/>
                    <a:gd name="connsiteY24" fmla="*/ 523875 h 533400"/>
                    <a:gd name="connsiteX25" fmla="*/ 276225 w 557212"/>
                    <a:gd name="connsiteY25" fmla="*/ 519112 h 533400"/>
                    <a:gd name="connsiteX26" fmla="*/ 242887 w 557212"/>
                    <a:gd name="connsiteY26" fmla="*/ 509587 h 533400"/>
                    <a:gd name="connsiteX27" fmla="*/ 204787 w 557212"/>
                    <a:gd name="connsiteY27" fmla="*/ 490537 h 533400"/>
                    <a:gd name="connsiteX28" fmla="*/ 171450 w 557212"/>
                    <a:gd name="connsiteY28" fmla="*/ 461962 h 533400"/>
                    <a:gd name="connsiteX29" fmla="*/ 152400 w 557212"/>
                    <a:gd name="connsiteY29" fmla="*/ 438150 h 533400"/>
                    <a:gd name="connsiteX30" fmla="*/ 138112 w 557212"/>
                    <a:gd name="connsiteY30" fmla="*/ 423862 h 533400"/>
                    <a:gd name="connsiteX31" fmla="*/ 114300 w 557212"/>
                    <a:gd name="connsiteY31" fmla="*/ 385762 h 533400"/>
                    <a:gd name="connsiteX32" fmla="*/ 85725 w 557212"/>
                    <a:gd name="connsiteY32" fmla="*/ 347662 h 533400"/>
                    <a:gd name="connsiteX33" fmla="*/ 76200 w 557212"/>
                    <a:gd name="connsiteY33" fmla="*/ 290512 h 533400"/>
                    <a:gd name="connsiteX34" fmla="*/ 52387 w 557212"/>
                    <a:gd name="connsiteY34" fmla="*/ 242887 h 533400"/>
                    <a:gd name="connsiteX35" fmla="*/ 47625 w 557212"/>
                    <a:gd name="connsiteY35" fmla="*/ 223837 h 533400"/>
                    <a:gd name="connsiteX36" fmla="*/ 23812 w 557212"/>
                    <a:gd name="connsiteY36" fmla="*/ 195262 h 533400"/>
                    <a:gd name="connsiteX37" fmla="*/ 14287 w 557212"/>
                    <a:gd name="connsiteY37" fmla="*/ 176212 h 533400"/>
                    <a:gd name="connsiteX38" fmla="*/ 0 w 557212"/>
                    <a:gd name="connsiteY38" fmla="*/ 133350 h 533400"/>
                    <a:gd name="connsiteX39" fmla="*/ 4762 w 557212"/>
                    <a:gd name="connsiteY39" fmla="*/ 90487 h 533400"/>
                    <a:gd name="connsiteX40" fmla="*/ 19050 w 557212"/>
                    <a:gd name="connsiteY40" fmla="*/ 61912 h 533400"/>
                    <a:gd name="connsiteX41" fmla="*/ 33337 w 557212"/>
                    <a:gd name="connsiteY41" fmla="*/ 52387 h 533400"/>
                    <a:gd name="connsiteX42" fmla="*/ 90487 w 557212"/>
                    <a:gd name="connsiteY42" fmla="*/ 42862 h 533400"/>
                    <a:gd name="connsiteX43" fmla="*/ 109537 w 557212"/>
                    <a:gd name="connsiteY43" fmla="*/ 23812 h 533400"/>
                    <a:gd name="connsiteX44" fmla="*/ 119062 w 557212"/>
                    <a:gd name="connsiteY44" fmla="*/ 9525 h 533400"/>
                    <a:gd name="connsiteX45" fmla="*/ 166687 w 557212"/>
                    <a:gd name="connsiteY45" fmla="*/ 0 h 533400"/>
                    <a:gd name="connsiteX46" fmla="*/ 219075 w 557212"/>
                    <a:gd name="connsiteY46" fmla="*/ 14287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57212" h="533400">
                      <a:moveTo>
                        <a:pt x="219075" y="14287"/>
                      </a:moveTo>
                      <a:cubicBezTo>
                        <a:pt x="227012" y="17462"/>
                        <a:pt x="235414" y="19660"/>
                        <a:pt x="242887" y="23812"/>
                      </a:cubicBezTo>
                      <a:cubicBezTo>
                        <a:pt x="249826" y="27667"/>
                        <a:pt x="254837" y="34550"/>
                        <a:pt x="261937" y="38100"/>
                      </a:cubicBezTo>
                      <a:cubicBezTo>
                        <a:pt x="285539" y="49901"/>
                        <a:pt x="302367" y="48638"/>
                        <a:pt x="328612" y="52387"/>
                      </a:cubicBezTo>
                      <a:cubicBezTo>
                        <a:pt x="403444" y="63077"/>
                        <a:pt x="299837" y="50779"/>
                        <a:pt x="400050" y="61912"/>
                      </a:cubicBezTo>
                      <a:cubicBezTo>
                        <a:pt x="404812" y="65087"/>
                        <a:pt x="408907" y="69627"/>
                        <a:pt x="414337" y="71437"/>
                      </a:cubicBezTo>
                      <a:cubicBezTo>
                        <a:pt x="423498" y="74491"/>
                        <a:pt x="434275" y="71882"/>
                        <a:pt x="442912" y="76200"/>
                      </a:cubicBezTo>
                      <a:cubicBezTo>
                        <a:pt x="448031" y="78760"/>
                        <a:pt x="448390" y="86440"/>
                        <a:pt x="452437" y="90487"/>
                      </a:cubicBezTo>
                      <a:cubicBezTo>
                        <a:pt x="458050" y="96100"/>
                        <a:pt x="465137" y="100012"/>
                        <a:pt x="471487" y="104775"/>
                      </a:cubicBezTo>
                      <a:cubicBezTo>
                        <a:pt x="476380" y="117007"/>
                        <a:pt x="488166" y="151214"/>
                        <a:pt x="500062" y="157162"/>
                      </a:cubicBezTo>
                      <a:lnTo>
                        <a:pt x="519112" y="166687"/>
                      </a:lnTo>
                      <a:cubicBezTo>
                        <a:pt x="524935" y="178333"/>
                        <a:pt x="530597" y="187413"/>
                        <a:pt x="533400" y="200025"/>
                      </a:cubicBezTo>
                      <a:cubicBezTo>
                        <a:pt x="536366" y="213371"/>
                        <a:pt x="541029" y="249616"/>
                        <a:pt x="542925" y="261937"/>
                      </a:cubicBezTo>
                      <a:cubicBezTo>
                        <a:pt x="544393" y="271481"/>
                        <a:pt x="546219" y="280968"/>
                        <a:pt x="547687" y="290512"/>
                      </a:cubicBezTo>
                      <a:cubicBezTo>
                        <a:pt x="553941" y="331162"/>
                        <a:pt x="548551" y="312153"/>
                        <a:pt x="557212" y="338137"/>
                      </a:cubicBezTo>
                      <a:cubicBezTo>
                        <a:pt x="550862" y="344487"/>
                        <a:pt x="544128" y="350475"/>
                        <a:pt x="538162" y="357187"/>
                      </a:cubicBezTo>
                      <a:cubicBezTo>
                        <a:pt x="531409" y="364785"/>
                        <a:pt x="525211" y="372868"/>
                        <a:pt x="519112" y="381000"/>
                      </a:cubicBezTo>
                      <a:cubicBezTo>
                        <a:pt x="515678" y="385579"/>
                        <a:pt x="513251" y="390890"/>
                        <a:pt x="509587" y="395287"/>
                      </a:cubicBezTo>
                      <a:cubicBezTo>
                        <a:pt x="505275" y="400461"/>
                        <a:pt x="500062" y="404812"/>
                        <a:pt x="495300" y="409575"/>
                      </a:cubicBezTo>
                      <a:cubicBezTo>
                        <a:pt x="493712" y="415925"/>
                        <a:pt x="493115" y="422609"/>
                        <a:pt x="490537" y="428625"/>
                      </a:cubicBezTo>
                      <a:cubicBezTo>
                        <a:pt x="488282" y="433886"/>
                        <a:pt x="484045" y="438058"/>
                        <a:pt x="481012" y="442912"/>
                      </a:cubicBezTo>
                      <a:cubicBezTo>
                        <a:pt x="476106" y="450762"/>
                        <a:pt x="471487" y="458787"/>
                        <a:pt x="466725" y="466725"/>
                      </a:cubicBezTo>
                      <a:cubicBezTo>
                        <a:pt x="463894" y="478049"/>
                        <a:pt x="459162" y="500621"/>
                        <a:pt x="452437" y="509587"/>
                      </a:cubicBezTo>
                      <a:cubicBezTo>
                        <a:pt x="439284" y="527125"/>
                        <a:pt x="414601" y="529537"/>
                        <a:pt x="395287" y="533400"/>
                      </a:cubicBezTo>
                      <a:cubicBezTo>
                        <a:pt x="365640" y="528458"/>
                        <a:pt x="360982" y="527282"/>
                        <a:pt x="328612" y="523875"/>
                      </a:cubicBezTo>
                      <a:cubicBezTo>
                        <a:pt x="311174" y="522039"/>
                        <a:pt x="293687" y="520700"/>
                        <a:pt x="276225" y="519112"/>
                      </a:cubicBezTo>
                      <a:cubicBezTo>
                        <a:pt x="268136" y="517090"/>
                        <a:pt x="251241" y="513385"/>
                        <a:pt x="242887" y="509587"/>
                      </a:cubicBezTo>
                      <a:cubicBezTo>
                        <a:pt x="229961" y="503711"/>
                        <a:pt x="204787" y="490537"/>
                        <a:pt x="204787" y="490537"/>
                      </a:cubicBezTo>
                      <a:cubicBezTo>
                        <a:pt x="162324" y="433918"/>
                        <a:pt x="218991" y="503560"/>
                        <a:pt x="171450" y="461962"/>
                      </a:cubicBezTo>
                      <a:cubicBezTo>
                        <a:pt x="163800" y="455268"/>
                        <a:pt x="159094" y="445800"/>
                        <a:pt x="152400" y="438150"/>
                      </a:cubicBezTo>
                      <a:cubicBezTo>
                        <a:pt x="147965" y="433081"/>
                        <a:pt x="142875" y="428625"/>
                        <a:pt x="138112" y="423862"/>
                      </a:cubicBezTo>
                      <a:cubicBezTo>
                        <a:pt x="129940" y="391169"/>
                        <a:pt x="139669" y="416205"/>
                        <a:pt x="114300" y="385762"/>
                      </a:cubicBezTo>
                      <a:cubicBezTo>
                        <a:pt x="104137" y="373566"/>
                        <a:pt x="85725" y="347662"/>
                        <a:pt x="85725" y="347662"/>
                      </a:cubicBezTo>
                      <a:cubicBezTo>
                        <a:pt x="84676" y="339268"/>
                        <a:pt x="81751" y="303465"/>
                        <a:pt x="76200" y="290512"/>
                      </a:cubicBezTo>
                      <a:cubicBezTo>
                        <a:pt x="69208" y="274198"/>
                        <a:pt x="52387" y="242887"/>
                        <a:pt x="52387" y="242887"/>
                      </a:cubicBezTo>
                      <a:cubicBezTo>
                        <a:pt x="50800" y="236537"/>
                        <a:pt x="50203" y="229853"/>
                        <a:pt x="47625" y="223837"/>
                      </a:cubicBezTo>
                      <a:cubicBezTo>
                        <a:pt x="39528" y="204943"/>
                        <a:pt x="36070" y="212424"/>
                        <a:pt x="23812" y="195262"/>
                      </a:cubicBezTo>
                      <a:cubicBezTo>
                        <a:pt x="19685" y="189485"/>
                        <a:pt x="16836" y="182838"/>
                        <a:pt x="14287" y="176212"/>
                      </a:cubicBezTo>
                      <a:cubicBezTo>
                        <a:pt x="8881" y="162156"/>
                        <a:pt x="0" y="133350"/>
                        <a:pt x="0" y="133350"/>
                      </a:cubicBezTo>
                      <a:cubicBezTo>
                        <a:pt x="1587" y="119062"/>
                        <a:pt x="1058" y="104377"/>
                        <a:pt x="4762" y="90487"/>
                      </a:cubicBezTo>
                      <a:cubicBezTo>
                        <a:pt x="7506" y="80197"/>
                        <a:pt x="12660" y="70431"/>
                        <a:pt x="19050" y="61912"/>
                      </a:cubicBezTo>
                      <a:cubicBezTo>
                        <a:pt x="22484" y="57333"/>
                        <a:pt x="27978" y="54397"/>
                        <a:pt x="33337" y="52387"/>
                      </a:cubicBezTo>
                      <a:cubicBezTo>
                        <a:pt x="41903" y="49175"/>
                        <a:pt x="85544" y="43568"/>
                        <a:pt x="90487" y="42862"/>
                      </a:cubicBezTo>
                      <a:cubicBezTo>
                        <a:pt x="96837" y="36512"/>
                        <a:pt x="103693" y="30630"/>
                        <a:pt x="109537" y="23812"/>
                      </a:cubicBezTo>
                      <a:cubicBezTo>
                        <a:pt x="113262" y="19466"/>
                        <a:pt x="114300" y="12700"/>
                        <a:pt x="119062" y="9525"/>
                      </a:cubicBezTo>
                      <a:cubicBezTo>
                        <a:pt x="123801" y="6366"/>
                        <a:pt x="166589" y="16"/>
                        <a:pt x="166687" y="0"/>
                      </a:cubicBezTo>
                      <a:lnTo>
                        <a:pt x="219075" y="14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7" name="フリーフォーム: 図形 226">
                  <a:extLst>
                    <a:ext uri="{FF2B5EF4-FFF2-40B4-BE49-F238E27FC236}">
                      <a16:creationId xmlns:a16="http://schemas.microsoft.com/office/drawing/2014/main" id="{609FE11B-6803-94AE-2C8C-3BF86F735832}"/>
                    </a:ext>
                  </a:extLst>
                </p:cNvPr>
                <p:cNvSpPr/>
                <p:nvPr/>
              </p:nvSpPr>
              <p:spPr>
                <a:xfrm>
                  <a:off x="4431618" y="2583657"/>
                  <a:ext cx="243144" cy="271462"/>
                </a:xfrm>
                <a:custGeom>
                  <a:avLst/>
                  <a:gdLst>
                    <a:gd name="connsiteX0" fmla="*/ 57150 w 243144"/>
                    <a:gd name="connsiteY0" fmla="*/ 190500 h 271462"/>
                    <a:gd name="connsiteX1" fmla="*/ 38100 w 243144"/>
                    <a:gd name="connsiteY1" fmla="*/ 166687 h 271462"/>
                    <a:gd name="connsiteX2" fmla="*/ 9525 w 243144"/>
                    <a:gd name="connsiteY2" fmla="*/ 138112 h 271462"/>
                    <a:gd name="connsiteX3" fmla="*/ 4762 w 243144"/>
                    <a:gd name="connsiteY3" fmla="*/ 114300 h 271462"/>
                    <a:gd name="connsiteX4" fmla="*/ 0 w 243144"/>
                    <a:gd name="connsiteY4" fmla="*/ 100012 h 271462"/>
                    <a:gd name="connsiteX5" fmla="*/ 4762 w 243144"/>
                    <a:gd name="connsiteY5" fmla="*/ 33337 h 271462"/>
                    <a:gd name="connsiteX6" fmla="*/ 38100 w 243144"/>
                    <a:gd name="connsiteY6" fmla="*/ 0 h 271462"/>
                    <a:gd name="connsiteX7" fmla="*/ 142875 w 243144"/>
                    <a:gd name="connsiteY7" fmla="*/ 9525 h 271462"/>
                    <a:gd name="connsiteX8" fmla="*/ 161925 w 243144"/>
                    <a:gd name="connsiteY8" fmla="*/ 28575 h 271462"/>
                    <a:gd name="connsiteX9" fmla="*/ 176212 w 243144"/>
                    <a:gd name="connsiteY9" fmla="*/ 38100 h 271462"/>
                    <a:gd name="connsiteX10" fmla="*/ 200025 w 243144"/>
                    <a:gd name="connsiteY10" fmla="*/ 71437 h 271462"/>
                    <a:gd name="connsiteX11" fmla="*/ 219075 w 243144"/>
                    <a:gd name="connsiteY11" fmla="*/ 119062 h 271462"/>
                    <a:gd name="connsiteX12" fmla="*/ 223837 w 243144"/>
                    <a:gd name="connsiteY12" fmla="*/ 133350 h 271462"/>
                    <a:gd name="connsiteX13" fmla="*/ 238125 w 243144"/>
                    <a:gd name="connsiteY13" fmla="*/ 147637 h 271462"/>
                    <a:gd name="connsiteX14" fmla="*/ 233362 w 243144"/>
                    <a:gd name="connsiteY14" fmla="*/ 238125 h 271462"/>
                    <a:gd name="connsiteX15" fmla="*/ 214312 w 243144"/>
                    <a:gd name="connsiteY15" fmla="*/ 257175 h 271462"/>
                    <a:gd name="connsiteX16" fmla="*/ 180975 w 243144"/>
                    <a:gd name="connsiteY16" fmla="*/ 271462 h 271462"/>
                    <a:gd name="connsiteX17" fmla="*/ 100012 w 243144"/>
                    <a:gd name="connsiteY17" fmla="*/ 261937 h 271462"/>
                    <a:gd name="connsiteX18" fmla="*/ 85725 w 243144"/>
                    <a:gd name="connsiteY18" fmla="*/ 252412 h 271462"/>
                    <a:gd name="connsiteX19" fmla="*/ 57150 w 243144"/>
                    <a:gd name="connsiteY19" fmla="*/ 19050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44" h="271462">
                      <a:moveTo>
                        <a:pt x="57150" y="190500"/>
                      </a:moveTo>
                      <a:cubicBezTo>
                        <a:pt x="49213" y="176213"/>
                        <a:pt x="44938" y="174209"/>
                        <a:pt x="38100" y="166687"/>
                      </a:cubicBezTo>
                      <a:cubicBezTo>
                        <a:pt x="29039" y="156720"/>
                        <a:pt x="9525" y="138112"/>
                        <a:pt x="9525" y="138112"/>
                      </a:cubicBezTo>
                      <a:cubicBezTo>
                        <a:pt x="7937" y="130175"/>
                        <a:pt x="6725" y="122153"/>
                        <a:pt x="4762" y="114300"/>
                      </a:cubicBezTo>
                      <a:cubicBezTo>
                        <a:pt x="3544" y="109430"/>
                        <a:pt x="0" y="105032"/>
                        <a:pt x="0" y="100012"/>
                      </a:cubicBezTo>
                      <a:cubicBezTo>
                        <a:pt x="0" y="77730"/>
                        <a:pt x="-72" y="55088"/>
                        <a:pt x="4762" y="33337"/>
                      </a:cubicBezTo>
                      <a:cubicBezTo>
                        <a:pt x="7725" y="20002"/>
                        <a:pt x="28787" y="6985"/>
                        <a:pt x="38100" y="0"/>
                      </a:cubicBezTo>
                      <a:cubicBezTo>
                        <a:pt x="73025" y="3175"/>
                        <a:pt x="108704" y="1639"/>
                        <a:pt x="142875" y="9525"/>
                      </a:cubicBezTo>
                      <a:cubicBezTo>
                        <a:pt x="151625" y="11544"/>
                        <a:pt x="155107" y="22731"/>
                        <a:pt x="161925" y="28575"/>
                      </a:cubicBezTo>
                      <a:cubicBezTo>
                        <a:pt x="166271" y="32300"/>
                        <a:pt x="172165" y="34053"/>
                        <a:pt x="176212" y="38100"/>
                      </a:cubicBezTo>
                      <a:cubicBezTo>
                        <a:pt x="182120" y="44008"/>
                        <a:pt x="194616" y="63324"/>
                        <a:pt x="200025" y="71437"/>
                      </a:cubicBezTo>
                      <a:cubicBezTo>
                        <a:pt x="210861" y="103949"/>
                        <a:pt x="197388" y="64845"/>
                        <a:pt x="219075" y="119062"/>
                      </a:cubicBezTo>
                      <a:cubicBezTo>
                        <a:pt x="220939" y="123723"/>
                        <a:pt x="221052" y="129173"/>
                        <a:pt x="223837" y="133350"/>
                      </a:cubicBezTo>
                      <a:cubicBezTo>
                        <a:pt x="227573" y="138954"/>
                        <a:pt x="233362" y="142875"/>
                        <a:pt x="238125" y="147637"/>
                      </a:cubicBezTo>
                      <a:cubicBezTo>
                        <a:pt x="242654" y="183875"/>
                        <a:pt x="248552" y="200150"/>
                        <a:pt x="233362" y="238125"/>
                      </a:cubicBezTo>
                      <a:cubicBezTo>
                        <a:pt x="230027" y="246463"/>
                        <a:pt x="221496" y="251787"/>
                        <a:pt x="214312" y="257175"/>
                      </a:cubicBezTo>
                      <a:cubicBezTo>
                        <a:pt x="204895" y="264238"/>
                        <a:pt x="192011" y="267784"/>
                        <a:pt x="180975" y="271462"/>
                      </a:cubicBezTo>
                      <a:cubicBezTo>
                        <a:pt x="175366" y="271031"/>
                        <a:pt x="119274" y="270192"/>
                        <a:pt x="100012" y="261937"/>
                      </a:cubicBezTo>
                      <a:cubicBezTo>
                        <a:pt x="94751" y="259682"/>
                        <a:pt x="90487" y="255587"/>
                        <a:pt x="85725" y="252412"/>
                      </a:cubicBezTo>
                      <a:cubicBezTo>
                        <a:pt x="64706" y="220883"/>
                        <a:pt x="65087" y="204787"/>
                        <a:pt x="57150" y="1905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8000">
                      <a:schemeClr val="accent2">
                        <a:lumMod val="50000"/>
                      </a:schemeClr>
                    </a:gs>
                    <a:gs pos="87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81" name="グループ化 180">
                <a:extLst>
                  <a:ext uri="{FF2B5EF4-FFF2-40B4-BE49-F238E27FC236}">
                    <a16:creationId xmlns:a16="http://schemas.microsoft.com/office/drawing/2014/main" id="{CDCE79E7-35A9-E78F-DD98-2437F15EDBB1}"/>
                  </a:ext>
                </a:extLst>
              </p:cNvPr>
              <p:cNvGrpSpPr/>
              <p:nvPr/>
            </p:nvGrpSpPr>
            <p:grpSpPr>
              <a:xfrm>
                <a:off x="8134752" y="1210416"/>
                <a:ext cx="1042065" cy="878141"/>
                <a:chOff x="8805455" y="626809"/>
                <a:chExt cx="1944124" cy="1638300"/>
              </a:xfrm>
            </p:grpSpPr>
            <p:sp>
              <p:nvSpPr>
                <p:cNvPr id="224" name="フリーフォーム: 図形 223">
                  <a:extLst>
                    <a:ext uri="{FF2B5EF4-FFF2-40B4-BE49-F238E27FC236}">
                      <a16:creationId xmlns:a16="http://schemas.microsoft.com/office/drawing/2014/main" id="{B7040E3D-FD41-BB03-F8AE-2CB5AFE02FC0}"/>
                    </a:ext>
                  </a:extLst>
                </p:cNvPr>
                <p:cNvSpPr/>
                <p:nvPr/>
              </p:nvSpPr>
              <p:spPr>
                <a:xfrm>
                  <a:off x="8805455" y="626809"/>
                  <a:ext cx="1944124" cy="1638300"/>
                </a:xfrm>
                <a:custGeom>
                  <a:avLst/>
                  <a:gdLst>
                    <a:gd name="connsiteX0" fmla="*/ 619125 w 1944124"/>
                    <a:gd name="connsiteY0" fmla="*/ 695325 h 1638300"/>
                    <a:gd name="connsiteX1" fmla="*/ 676275 w 1944124"/>
                    <a:gd name="connsiteY1" fmla="*/ 685800 h 1638300"/>
                    <a:gd name="connsiteX2" fmla="*/ 714375 w 1944124"/>
                    <a:gd name="connsiteY2" fmla="*/ 676275 h 1638300"/>
                    <a:gd name="connsiteX3" fmla="*/ 762000 w 1944124"/>
                    <a:gd name="connsiteY3" fmla="*/ 666750 h 1638300"/>
                    <a:gd name="connsiteX4" fmla="*/ 800100 w 1944124"/>
                    <a:gd name="connsiteY4" fmla="*/ 628650 h 1638300"/>
                    <a:gd name="connsiteX5" fmla="*/ 819150 w 1944124"/>
                    <a:gd name="connsiteY5" fmla="*/ 590550 h 1638300"/>
                    <a:gd name="connsiteX6" fmla="*/ 847725 w 1944124"/>
                    <a:gd name="connsiteY6" fmla="*/ 476250 h 1638300"/>
                    <a:gd name="connsiteX7" fmla="*/ 866775 w 1944124"/>
                    <a:gd name="connsiteY7" fmla="*/ 419100 h 1638300"/>
                    <a:gd name="connsiteX8" fmla="*/ 895350 w 1944124"/>
                    <a:gd name="connsiteY8" fmla="*/ 333375 h 1638300"/>
                    <a:gd name="connsiteX9" fmla="*/ 904875 w 1944124"/>
                    <a:gd name="connsiteY9" fmla="*/ 247650 h 1638300"/>
                    <a:gd name="connsiteX10" fmla="*/ 914400 w 1944124"/>
                    <a:gd name="connsiteY10" fmla="*/ 219075 h 1638300"/>
                    <a:gd name="connsiteX11" fmla="*/ 942975 w 1944124"/>
                    <a:gd name="connsiteY11" fmla="*/ 95250 h 1638300"/>
                    <a:gd name="connsiteX12" fmla="*/ 952500 w 1944124"/>
                    <a:gd name="connsiteY12" fmla="*/ 57150 h 1638300"/>
                    <a:gd name="connsiteX13" fmla="*/ 971550 w 1944124"/>
                    <a:gd name="connsiteY13" fmla="*/ 0 h 1638300"/>
                    <a:gd name="connsiteX14" fmla="*/ 1000125 w 1944124"/>
                    <a:gd name="connsiteY14" fmla="*/ 9525 h 1638300"/>
                    <a:gd name="connsiteX15" fmla="*/ 990600 w 1944124"/>
                    <a:gd name="connsiteY15" fmla="*/ 57150 h 1638300"/>
                    <a:gd name="connsiteX16" fmla="*/ 981075 w 1944124"/>
                    <a:gd name="connsiteY16" fmla="*/ 123825 h 1638300"/>
                    <a:gd name="connsiteX17" fmla="*/ 952500 w 1944124"/>
                    <a:gd name="connsiteY17" fmla="*/ 428625 h 1638300"/>
                    <a:gd name="connsiteX18" fmla="*/ 971550 w 1944124"/>
                    <a:gd name="connsiteY18" fmla="*/ 647700 h 1638300"/>
                    <a:gd name="connsiteX19" fmla="*/ 981075 w 1944124"/>
                    <a:gd name="connsiteY19" fmla="*/ 676275 h 1638300"/>
                    <a:gd name="connsiteX20" fmla="*/ 1057275 w 1944124"/>
                    <a:gd name="connsiteY20" fmla="*/ 695325 h 1638300"/>
                    <a:gd name="connsiteX21" fmla="*/ 1095375 w 1944124"/>
                    <a:gd name="connsiteY21" fmla="*/ 704850 h 1638300"/>
                    <a:gd name="connsiteX22" fmla="*/ 1181100 w 1944124"/>
                    <a:gd name="connsiteY22" fmla="*/ 685800 h 1638300"/>
                    <a:gd name="connsiteX23" fmla="*/ 1209675 w 1944124"/>
                    <a:gd name="connsiteY23" fmla="*/ 676275 h 1638300"/>
                    <a:gd name="connsiteX24" fmla="*/ 1238250 w 1944124"/>
                    <a:gd name="connsiteY24" fmla="*/ 657225 h 1638300"/>
                    <a:gd name="connsiteX25" fmla="*/ 1276350 w 1944124"/>
                    <a:gd name="connsiteY25" fmla="*/ 581025 h 1638300"/>
                    <a:gd name="connsiteX26" fmla="*/ 1304925 w 1944124"/>
                    <a:gd name="connsiteY26" fmla="*/ 523875 h 1638300"/>
                    <a:gd name="connsiteX27" fmla="*/ 1343025 w 1944124"/>
                    <a:gd name="connsiteY27" fmla="*/ 476250 h 1638300"/>
                    <a:gd name="connsiteX28" fmla="*/ 1390650 w 1944124"/>
                    <a:gd name="connsiteY28" fmla="*/ 381000 h 1638300"/>
                    <a:gd name="connsiteX29" fmla="*/ 1419225 w 1944124"/>
                    <a:gd name="connsiteY29" fmla="*/ 361950 h 1638300"/>
                    <a:gd name="connsiteX30" fmla="*/ 1438275 w 1944124"/>
                    <a:gd name="connsiteY30" fmla="*/ 333375 h 1638300"/>
                    <a:gd name="connsiteX31" fmla="*/ 1466850 w 1944124"/>
                    <a:gd name="connsiteY31" fmla="*/ 314325 h 1638300"/>
                    <a:gd name="connsiteX32" fmla="*/ 1495425 w 1944124"/>
                    <a:gd name="connsiteY32" fmla="*/ 285750 h 1638300"/>
                    <a:gd name="connsiteX33" fmla="*/ 1533525 w 1944124"/>
                    <a:gd name="connsiteY33" fmla="*/ 238125 h 1638300"/>
                    <a:gd name="connsiteX34" fmla="*/ 1609725 w 1944124"/>
                    <a:gd name="connsiteY34" fmla="*/ 219075 h 1638300"/>
                    <a:gd name="connsiteX35" fmla="*/ 1581150 w 1944124"/>
                    <a:gd name="connsiteY35" fmla="*/ 257175 h 1638300"/>
                    <a:gd name="connsiteX36" fmla="*/ 1552575 w 1944124"/>
                    <a:gd name="connsiteY36" fmla="*/ 276225 h 1638300"/>
                    <a:gd name="connsiteX37" fmla="*/ 1514475 w 1944124"/>
                    <a:gd name="connsiteY37" fmla="*/ 333375 h 1638300"/>
                    <a:gd name="connsiteX38" fmla="*/ 1485900 w 1944124"/>
                    <a:gd name="connsiteY38" fmla="*/ 361950 h 1638300"/>
                    <a:gd name="connsiteX39" fmla="*/ 1466850 w 1944124"/>
                    <a:gd name="connsiteY39" fmla="*/ 400050 h 1638300"/>
                    <a:gd name="connsiteX40" fmla="*/ 1447800 w 1944124"/>
                    <a:gd name="connsiteY40" fmla="*/ 428625 h 1638300"/>
                    <a:gd name="connsiteX41" fmla="*/ 1438275 w 1944124"/>
                    <a:gd name="connsiteY41" fmla="*/ 485775 h 1638300"/>
                    <a:gd name="connsiteX42" fmla="*/ 1419225 w 1944124"/>
                    <a:gd name="connsiteY42" fmla="*/ 514350 h 1638300"/>
                    <a:gd name="connsiteX43" fmla="*/ 1409700 w 1944124"/>
                    <a:gd name="connsiteY43" fmla="*/ 542925 h 1638300"/>
                    <a:gd name="connsiteX44" fmla="*/ 1400175 w 1944124"/>
                    <a:gd name="connsiteY44" fmla="*/ 590550 h 1638300"/>
                    <a:gd name="connsiteX45" fmla="*/ 1390650 w 1944124"/>
                    <a:gd name="connsiteY45" fmla="*/ 619125 h 1638300"/>
                    <a:gd name="connsiteX46" fmla="*/ 1371600 w 1944124"/>
                    <a:gd name="connsiteY46" fmla="*/ 733425 h 1638300"/>
                    <a:gd name="connsiteX47" fmla="*/ 1381125 w 1944124"/>
                    <a:gd name="connsiteY47" fmla="*/ 762000 h 1638300"/>
                    <a:gd name="connsiteX48" fmla="*/ 1476375 w 1944124"/>
                    <a:gd name="connsiteY48" fmla="*/ 800100 h 1638300"/>
                    <a:gd name="connsiteX49" fmla="*/ 1543050 w 1944124"/>
                    <a:gd name="connsiteY49" fmla="*/ 819150 h 1638300"/>
                    <a:gd name="connsiteX50" fmla="*/ 1647825 w 1944124"/>
                    <a:gd name="connsiteY50" fmla="*/ 847725 h 1638300"/>
                    <a:gd name="connsiteX51" fmla="*/ 1781175 w 1944124"/>
                    <a:gd name="connsiteY51" fmla="*/ 857250 h 1638300"/>
                    <a:gd name="connsiteX52" fmla="*/ 1809750 w 1944124"/>
                    <a:gd name="connsiteY52" fmla="*/ 866775 h 1638300"/>
                    <a:gd name="connsiteX53" fmla="*/ 1885950 w 1944124"/>
                    <a:gd name="connsiteY53" fmla="*/ 885825 h 1638300"/>
                    <a:gd name="connsiteX54" fmla="*/ 1924050 w 1944124"/>
                    <a:gd name="connsiteY54" fmla="*/ 904875 h 1638300"/>
                    <a:gd name="connsiteX55" fmla="*/ 1933575 w 1944124"/>
                    <a:gd name="connsiteY55" fmla="*/ 952500 h 1638300"/>
                    <a:gd name="connsiteX56" fmla="*/ 1943100 w 1944124"/>
                    <a:gd name="connsiteY56" fmla="*/ 981075 h 1638300"/>
                    <a:gd name="connsiteX57" fmla="*/ 1914525 w 1944124"/>
                    <a:gd name="connsiteY57" fmla="*/ 990600 h 1638300"/>
                    <a:gd name="connsiteX58" fmla="*/ 1819275 w 1944124"/>
                    <a:gd name="connsiteY58" fmla="*/ 962025 h 1638300"/>
                    <a:gd name="connsiteX59" fmla="*/ 1771650 w 1944124"/>
                    <a:gd name="connsiteY59" fmla="*/ 952500 h 1638300"/>
                    <a:gd name="connsiteX60" fmla="*/ 1524000 w 1944124"/>
                    <a:gd name="connsiteY60" fmla="*/ 942975 h 1638300"/>
                    <a:gd name="connsiteX61" fmla="*/ 1495425 w 1944124"/>
                    <a:gd name="connsiteY61" fmla="*/ 933450 h 1638300"/>
                    <a:gd name="connsiteX62" fmla="*/ 1457325 w 1944124"/>
                    <a:gd name="connsiteY62" fmla="*/ 923925 h 1638300"/>
                    <a:gd name="connsiteX63" fmla="*/ 1400175 w 1944124"/>
                    <a:gd name="connsiteY63" fmla="*/ 904875 h 1638300"/>
                    <a:gd name="connsiteX64" fmla="*/ 1352550 w 1944124"/>
                    <a:gd name="connsiteY64" fmla="*/ 914400 h 1638300"/>
                    <a:gd name="connsiteX65" fmla="*/ 1352550 w 1944124"/>
                    <a:gd name="connsiteY65" fmla="*/ 1038225 h 1638300"/>
                    <a:gd name="connsiteX66" fmla="*/ 1362075 w 1944124"/>
                    <a:gd name="connsiteY66" fmla="*/ 1066800 h 1638300"/>
                    <a:gd name="connsiteX67" fmla="*/ 1438275 w 1944124"/>
                    <a:gd name="connsiteY67" fmla="*/ 1133475 h 1638300"/>
                    <a:gd name="connsiteX68" fmla="*/ 1485900 w 1944124"/>
                    <a:gd name="connsiteY68" fmla="*/ 1190625 h 1638300"/>
                    <a:gd name="connsiteX69" fmla="*/ 1581150 w 1944124"/>
                    <a:gd name="connsiteY69" fmla="*/ 1295400 h 1638300"/>
                    <a:gd name="connsiteX70" fmla="*/ 1590675 w 1944124"/>
                    <a:gd name="connsiteY70" fmla="*/ 1352550 h 1638300"/>
                    <a:gd name="connsiteX71" fmla="*/ 1600200 w 1944124"/>
                    <a:gd name="connsiteY71" fmla="*/ 1390650 h 1638300"/>
                    <a:gd name="connsiteX72" fmla="*/ 1609725 w 1944124"/>
                    <a:gd name="connsiteY72" fmla="*/ 1485900 h 1638300"/>
                    <a:gd name="connsiteX73" fmla="*/ 1619250 w 1944124"/>
                    <a:gd name="connsiteY73" fmla="*/ 1514475 h 1638300"/>
                    <a:gd name="connsiteX74" fmla="*/ 1590675 w 1944124"/>
                    <a:gd name="connsiteY74" fmla="*/ 1495425 h 1638300"/>
                    <a:gd name="connsiteX75" fmla="*/ 1562100 w 1944124"/>
                    <a:gd name="connsiteY75" fmla="*/ 1485900 h 1638300"/>
                    <a:gd name="connsiteX76" fmla="*/ 1533525 w 1944124"/>
                    <a:gd name="connsiteY76" fmla="*/ 1457325 h 1638300"/>
                    <a:gd name="connsiteX77" fmla="*/ 1504950 w 1944124"/>
                    <a:gd name="connsiteY77" fmla="*/ 1438275 h 1638300"/>
                    <a:gd name="connsiteX78" fmla="*/ 1447800 w 1944124"/>
                    <a:gd name="connsiteY78" fmla="*/ 1352550 h 1638300"/>
                    <a:gd name="connsiteX79" fmla="*/ 1428750 w 1944124"/>
                    <a:gd name="connsiteY79" fmla="*/ 1323975 h 1638300"/>
                    <a:gd name="connsiteX80" fmla="*/ 1381125 w 1944124"/>
                    <a:gd name="connsiteY80" fmla="*/ 1266825 h 1638300"/>
                    <a:gd name="connsiteX81" fmla="*/ 1362075 w 1944124"/>
                    <a:gd name="connsiteY81" fmla="*/ 1219200 h 1638300"/>
                    <a:gd name="connsiteX82" fmla="*/ 1152525 w 1944124"/>
                    <a:gd name="connsiteY82" fmla="*/ 1200150 h 1638300"/>
                    <a:gd name="connsiteX83" fmla="*/ 1143000 w 1944124"/>
                    <a:gd name="connsiteY83" fmla="*/ 1266825 h 1638300"/>
                    <a:gd name="connsiteX84" fmla="*/ 1123950 w 1944124"/>
                    <a:gd name="connsiteY84" fmla="*/ 1466850 h 1638300"/>
                    <a:gd name="connsiteX85" fmla="*/ 1114425 w 1944124"/>
                    <a:gd name="connsiteY85" fmla="*/ 1524000 h 1638300"/>
                    <a:gd name="connsiteX86" fmla="*/ 1085850 w 1944124"/>
                    <a:gd name="connsiteY86" fmla="*/ 1609725 h 1638300"/>
                    <a:gd name="connsiteX87" fmla="*/ 1047750 w 1944124"/>
                    <a:gd name="connsiteY87" fmla="*/ 1638300 h 1638300"/>
                    <a:gd name="connsiteX88" fmla="*/ 1009650 w 1944124"/>
                    <a:gd name="connsiteY88" fmla="*/ 1381125 h 1638300"/>
                    <a:gd name="connsiteX89" fmla="*/ 1000125 w 1944124"/>
                    <a:gd name="connsiteY89" fmla="*/ 1314450 h 1638300"/>
                    <a:gd name="connsiteX90" fmla="*/ 952500 w 1944124"/>
                    <a:gd name="connsiteY90" fmla="*/ 1295400 h 1638300"/>
                    <a:gd name="connsiteX91" fmla="*/ 885825 w 1944124"/>
                    <a:gd name="connsiteY91" fmla="*/ 1266825 h 1638300"/>
                    <a:gd name="connsiteX92" fmla="*/ 800100 w 1944124"/>
                    <a:gd name="connsiteY92" fmla="*/ 1304925 h 1638300"/>
                    <a:gd name="connsiteX93" fmla="*/ 762000 w 1944124"/>
                    <a:gd name="connsiteY93" fmla="*/ 1352550 h 1638300"/>
                    <a:gd name="connsiteX94" fmla="*/ 695325 w 1944124"/>
                    <a:gd name="connsiteY94" fmla="*/ 1390650 h 1638300"/>
                    <a:gd name="connsiteX95" fmla="*/ 666750 w 1944124"/>
                    <a:gd name="connsiteY95" fmla="*/ 1419225 h 1638300"/>
                    <a:gd name="connsiteX96" fmla="*/ 638175 w 1944124"/>
                    <a:gd name="connsiteY96" fmla="*/ 1428750 h 1638300"/>
                    <a:gd name="connsiteX97" fmla="*/ 590550 w 1944124"/>
                    <a:gd name="connsiteY97" fmla="*/ 1447800 h 1638300"/>
                    <a:gd name="connsiteX98" fmla="*/ 561975 w 1944124"/>
                    <a:gd name="connsiteY98" fmla="*/ 1457325 h 1638300"/>
                    <a:gd name="connsiteX99" fmla="*/ 438150 w 1944124"/>
                    <a:gd name="connsiteY99" fmla="*/ 1524000 h 1638300"/>
                    <a:gd name="connsiteX100" fmla="*/ 400050 w 1944124"/>
                    <a:gd name="connsiteY100" fmla="*/ 1543050 h 1638300"/>
                    <a:gd name="connsiteX101" fmla="*/ 352425 w 1944124"/>
                    <a:gd name="connsiteY101" fmla="*/ 1552575 h 1638300"/>
                    <a:gd name="connsiteX102" fmla="*/ 323850 w 1944124"/>
                    <a:gd name="connsiteY102" fmla="*/ 1562100 h 1638300"/>
                    <a:gd name="connsiteX103" fmla="*/ 285750 w 1944124"/>
                    <a:gd name="connsiteY103" fmla="*/ 1543050 h 1638300"/>
                    <a:gd name="connsiteX104" fmla="*/ 304800 w 1944124"/>
                    <a:gd name="connsiteY104" fmla="*/ 1514475 h 1638300"/>
                    <a:gd name="connsiteX105" fmla="*/ 371475 w 1944124"/>
                    <a:gd name="connsiteY105" fmla="*/ 1476375 h 1638300"/>
                    <a:gd name="connsiteX106" fmla="*/ 466725 w 1944124"/>
                    <a:gd name="connsiteY106" fmla="*/ 1447800 h 1638300"/>
                    <a:gd name="connsiteX107" fmla="*/ 495300 w 1944124"/>
                    <a:gd name="connsiteY107" fmla="*/ 1438275 h 1638300"/>
                    <a:gd name="connsiteX108" fmla="*/ 571500 w 1944124"/>
                    <a:gd name="connsiteY108" fmla="*/ 1419225 h 1638300"/>
                    <a:gd name="connsiteX109" fmla="*/ 600075 w 1944124"/>
                    <a:gd name="connsiteY109" fmla="*/ 1390650 h 1638300"/>
                    <a:gd name="connsiteX110" fmla="*/ 657225 w 1944124"/>
                    <a:gd name="connsiteY110" fmla="*/ 1352550 h 1638300"/>
                    <a:gd name="connsiteX111" fmla="*/ 714375 w 1944124"/>
                    <a:gd name="connsiteY111" fmla="*/ 1276350 h 1638300"/>
                    <a:gd name="connsiteX112" fmla="*/ 723900 w 1944124"/>
                    <a:gd name="connsiteY112" fmla="*/ 1228725 h 1638300"/>
                    <a:gd name="connsiteX113" fmla="*/ 714375 w 1944124"/>
                    <a:gd name="connsiteY113" fmla="*/ 1162050 h 1638300"/>
                    <a:gd name="connsiteX114" fmla="*/ 685800 w 1944124"/>
                    <a:gd name="connsiteY114" fmla="*/ 1152525 h 1638300"/>
                    <a:gd name="connsiteX115" fmla="*/ 590550 w 1944124"/>
                    <a:gd name="connsiteY115" fmla="*/ 1143000 h 1638300"/>
                    <a:gd name="connsiteX116" fmla="*/ 104775 w 1944124"/>
                    <a:gd name="connsiteY116" fmla="*/ 1143000 h 1638300"/>
                    <a:gd name="connsiteX117" fmla="*/ 114300 w 1944124"/>
                    <a:gd name="connsiteY117" fmla="*/ 1104900 h 1638300"/>
                    <a:gd name="connsiteX118" fmla="*/ 257175 w 1944124"/>
                    <a:gd name="connsiteY118" fmla="*/ 1114425 h 1638300"/>
                    <a:gd name="connsiteX119" fmla="*/ 619125 w 1944124"/>
                    <a:gd name="connsiteY119" fmla="*/ 1076325 h 1638300"/>
                    <a:gd name="connsiteX120" fmla="*/ 619125 w 1944124"/>
                    <a:gd name="connsiteY120" fmla="*/ 933450 h 1638300"/>
                    <a:gd name="connsiteX121" fmla="*/ 504825 w 1944124"/>
                    <a:gd name="connsiteY121" fmla="*/ 904875 h 1638300"/>
                    <a:gd name="connsiteX122" fmla="*/ 438150 w 1944124"/>
                    <a:gd name="connsiteY122" fmla="*/ 895350 h 1638300"/>
                    <a:gd name="connsiteX123" fmla="*/ 361950 w 1944124"/>
                    <a:gd name="connsiteY123" fmla="*/ 876300 h 1638300"/>
                    <a:gd name="connsiteX124" fmla="*/ 323850 w 1944124"/>
                    <a:gd name="connsiteY124" fmla="*/ 866775 h 1638300"/>
                    <a:gd name="connsiteX125" fmla="*/ 238125 w 1944124"/>
                    <a:gd name="connsiteY125" fmla="*/ 857250 h 1638300"/>
                    <a:gd name="connsiteX126" fmla="*/ 180975 w 1944124"/>
                    <a:gd name="connsiteY126" fmla="*/ 838200 h 1638300"/>
                    <a:gd name="connsiteX127" fmla="*/ 171450 w 1944124"/>
                    <a:gd name="connsiteY127" fmla="*/ 809625 h 1638300"/>
                    <a:gd name="connsiteX128" fmla="*/ 142875 w 1944124"/>
                    <a:gd name="connsiteY128" fmla="*/ 800100 h 1638300"/>
                    <a:gd name="connsiteX129" fmla="*/ 66675 w 1944124"/>
                    <a:gd name="connsiteY129" fmla="*/ 762000 h 1638300"/>
                    <a:gd name="connsiteX130" fmla="*/ 28575 w 1944124"/>
                    <a:gd name="connsiteY130" fmla="*/ 704850 h 1638300"/>
                    <a:gd name="connsiteX131" fmla="*/ 0 w 1944124"/>
                    <a:gd name="connsiteY131" fmla="*/ 647700 h 1638300"/>
                    <a:gd name="connsiteX132" fmla="*/ 9525 w 1944124"/>
                    <a:gd name="connsiteY132" fmla="*/ 609600 h 1638300"/>
                    <a:gd name="connsiteX133" fmla="*/ 28575 w 1944124"/>
                    <a:gd name="connsiteY133" fmla="*/ 666750 h 1638300"/>
                    <a:gd name="connsiteX134" fmla="*/ 57150 w 1944124"/>
                    <a:gd name="connsiteY134" fmla="*/ 685800 h 1638300"/>
                    <a:gd name="connsiteX135" fmla="*/ 123825 w 1944124"/>
                    <a:gd name="connsiteY135" fmla="*/ 733425 h 1638300"/>
                    <a:gd name="connsiteX136" fmla="*/ 171450 w 1944124"/>
                    <a:gd name="connsiteY136" fmla="*/ 742950 h 1638300"/>
                    <a:gd name="connsiteX137" fmla="*/ 200025 w 1944124"/>
                    <a:gd name="connsiteY137" fmla="*/ 752475 h 1638300"/>
                    <a:gd name="connsiteX138" fmla="*/ 247650 w 1944124"/>
                    <a:gd name="connsiteY138" fmla="*/ 762000 h 1638300"/>
                    <a:gd name="connsiteX139" fmla="*/ 323850 w 1944124"/>
                    <a:gd name="connsiteY139" fmla="*/ 781050 h 1638300"/>
                    <a:gd name="connsiteX140" fmla="*/ 419100 w 1944124"/>
                    <a:gd name="connsiteY140" fmla="*/ 790575 h 1638300"/>
                    <a:gd name="connsiteX141" fmla="*/ 457200 w 1944124"/>
                    <a:gd name="connsiteY141" fmla="*/ 800100 h 1638300"/>
                    <a:gd name="connsiteX142" fmla="*/ 485775 w 1944124"/>
                    <a:gd name="connsiteY142" fmla="*/ 742950 h 1638300"/>
                    <a:gd name="connsiteX143" fmla="*/ 504825 w 1944124"/>
                    <a:gd name="connsiteY143" fmla="*/ 476250 h 1638300"/>
                    <a:gd name="connsiteX144" fmla="*/ 514350 w 1944124"/>
                    <a:gd name="connsiteY144" fmla="*/ 409575 h 1638300"/>
                    <a:gd name="connsiteX145" fmla="*/ 533400 w 1944124"/>
                    <a:gd name="connsiteY145" fmla="*/ 238125 h 1638300"/>
                    <a:gd name="connsiteX146" fmla="*/ 542925 w 1944124"/>
                    <a:gd name="connsiteY146" fmla="*/ 504825 h 1638300"/>
                    <a:gd name="connsiteX147" fmla="*/ 552450 w 1944124"/>
                    <a:gd name="connsiteY147" fmla="*/ 542925 h 1638300"/>
                    <a:gd name="connsiteX148" fmla="*/ 561975 w 1944124"/>
                    <a:gd name="connsiteY148" fmla="*/ 609600 h 1638300"/>
                    <a:gd name="connsiteX149" fmla="*/ 590550 w 1944124"/>
                    <a:gd name="connsiteY149" fmla="*/ 676275 h 1638300"/>
                    <a:gd name="connsiteX150" fmla="*/ 619125 w 1944124"/>
                    <a:gd name="connsiteY150" fmla="*/ 695325 h 163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1944124" h="1638300">
                      <a:moveTo>
                        <a:pt x="619125" y="695325"/>
                      </a:moveTo>
                      <a:cubicBezTo>
                        <a:pt x="633412" y="696912"/>
                        <a:pt x="657337" y="689588"/>
                        <a:pt x="676275" y="685800"/>
                      </a:cubicBezTo>
                      <a:cubicBezTo>
                        <a:pt x="689112" y="683233"/>
                        <a:pt x="701596" y="679115"/>
                        <a:pt x="714375" y="676275"/>
                      </a:cubicBezTo>
                      <a:cubicBezTo>
                        <a:pt x="730179" y="672763"/>
                        <a:pt x="746125" y="669925"/>
                        <a:pt x="762000" y="666750"/>
                      </a:cubicBezTo>
                      <a:cubicBezTo>
                        <a:pt x="774700" y="654050"/>
                        <a:pt x="789324" y="643018"/>
                        <a:pt x="800100" y="628650"/>
                      </a:cubicBezTo>
                      <a:cubicBezTo>
                        <a:pt x="808619" y="617291"/>
                        <a:pt x="814298" y="603894"/>
                        <a:pt x="819150" y="590550"/>
                      </a:cubicBezTo>
                      <a:cubicBezTo>
                        <a:pt x="852617" y="498516"/>
                        <a:pt x="826684" y="553399"/>
                        <a:pt x="847725" y="476250"/>
                      </a:cubicBezTo>
                      <a:cubicBezTo>
                        <a:pt x="853009" y="456877"/>
                        <a:pt x="862837" y="438791"/>
                        <a:pt x="866775" y="419100"/>
                      </a:cubicBezTo>
                      <a:cubicBezTo>
                        <a:pt x="879085" y="357552"/>
                        <a:pt x="869060" y="385955"/>
                        <a:pt x="895350" y="333375"/>
                      </a:cubicBezTo>
                      <a:cubicBezTo>
                        <a:pt x="898525" y="304800"/>
                        <a:pt x="900148" y="276010"/>
                        <a:pt x="904875" y="247650"/>
                      </a:cubicBezTo>
                      <a:cubicBezTo>
                        <a:pt x="906526" y="237746"/>
                        <a:pt x="911642" y="228729"/>
                        <a:pt x="914400" y="219075"/>
                      </a:cubicBezTo>
                      <a:cubicBezTo>
                        <a:pt x="923008" y="188948"/>
                        <a:pt x="939011" y="112426"/>
                        <a:pt x="942975" y="95250"/>
                      </a:cubicBezTo>
                      <a:cubicBezTo>
                        <a:pt x="945919" y="82494"/>
                        <a:pt x="948738" y="69689"/>
                        <a:pt x="952500" y="57150"/>
                      </a:cubicBezTo>
                      <a:cubicBezTo>
                        <a:pt x="958270" y="37916"/>
                        <a:pt x="971550" y="0"/>
                        <a:pt x="971550" y="0"/>
                      </a:cubicBezTo>
                      <a:cubicBezTo>
                        <a:pt x="981075" y="3175"/>
                        <a:pt x="996950" y="0"/>
                        <a:pt x="1000125" y="9525"/>
                      </a:cubicBezTo>
                      <a:cubicBezTo>
                        <a:pt x="1005245" y="24884"/>
                        <a:pt x="993262" y="41181"/>
                        <a:pt x="990600" y="57150"/>
                      </a:cubicBezTo>
                      <a:cubicBezTo>
                        <a:pt x="986909" y="79295"/>
                        <a:pt x="983860" y="101548"/>
                        <a:pt x="981075" y="123825"/>
                      </a:cubicBezTo>
                      <a:cubicBezTo>
                        <a:pt x="968490" y="224509"/>
                        <a:pt x="961206" y="328507"/>
                        <a:pt x="952500" y="428625"/>
                      </a:cubicBezTo>
                      <a:cubicBezTo>
                        <a:pt x="958850" y="501650"/>
                        <a:pt x="963148" y="574883"/>
                        <a:pt x="971550" y="647700"/>
                      </a:cubicBezTo>
                      <a:cubicBezTo>
                        <a:pt x="972701" y="657674"/>
                        <a:pt x="972298" y="671399"/>
                        <a:pt x="981075" y="676275"/>
                      </a:cubicBezTo>
                      <a:cubicBezTo>
                        <a:pt x="1003962" y="688990"/>
                        <a:pt x="1031875" y="688975"/>
                        <a:pt x="1057275" y="695325"/>
                      </a:cubicBezTo>
                      <a:lnTo>
                        <a:pt x="1095375" y="704850"/>
                      </a:lnTo>
                      <a:cubicBezTo>
                        <a:pt x="1128111" y="698303"/>
                        <a:pt x="1149713" y="694768"/>
                        <a:pt x="1181100" y="685800"/>
                      </a:cubicBezTo>
                      <a:cubicBezTo>
                        <a:pt x="1190754" y="683042"/>
                        <a:pt x="1200695" y="680765"/>
                        <a:pt x="1209675" y="676275"/>
                      </a:cubicBezTo>
                      <a:cubicBezTo>
                        <a:pt x="1219914" y="671155"/>
                        <a:pt x="1228725" y="663575"/>
                        <a:pt x="1238250" y="657225"/>
                      </a:cubicBezTo>
                      <a:lnTo>
                        <a:pt x="1276350" y="581025"/>
                      </a:lnTo>
                      <a:cubicBezTo>
                        <a:pt x="1285875" y="561975"/>
                        <a:pt x="1291620" y="540506"/>
                        <a:pt x="1304925" y="523875"/>
                      </a:cubicBezTo>
                      <a:cubicBezTo>
                        <a:pt x="1317625" y="508000"/>
                        <a:pt x="1332781" y="493811"/>
                        <a:pt x="1343025" y="476250"/>
                      </a:cubicBezTo>
                      <a:cubicBezTo>
                        <a:pt x="1356784" y="452662"/>
                        <a:pt x="1367336" y="404314"/>
                        <a:pt x="1390650" y="381000"/>
                      </a:cubicBezTo>
                      <a:cubicBezTo>
                        <a:pt x="1398745" y="372905"/>
                        <a:pt x="1409700" y="368300"/>
                        <a:pt x="1419225" y="361950"/>
                      </a:cubicBezTo>
                      <a:cubicBezTo>
                        <a:pt x="1425575" y="352425"/>
                        <a:pt x="1430180" y="341470"/>
                        <a:pt x="1438275" y="333375"/>
                      </a:cubicBezTo>
                      <a:cubicBezTo>
                        <a:pt x="1446370" y="325280"/>
                        <a:pt x="1458056" y="321654"/>
                        <a:pt x="1466850" y="314325"/>
                      </a:cubicBezTo>
                      <a:cubicBezTo>
                        <a:pt x="1477198" y="305701"/>
                        <a:pt x="1486555" y="295887"/>
                        <a:pt x="1495425" y="285750"/>
                      </a:cubicBezTo>
                      <a:cubicBezTo>
                        <a:pt x="1508812" y="270450"/>
                        <a:pt x="1515964" y="248369"/>
                        <a:pt x="1533525" y="238125"/>
                      </a:cubicBezTo>
                      <a:cubicBezTo>
                        <a:pt x="1556140" y="224933"/>
                        <a:pt x="1609725" y="219075"/>
                        <a:pt x="1609725" y="219075"/>
                      </a:cubicBezTo>
                      <a:cubicBezTo>
                        <a:pt x="1600200" y="231775"/>
                        <a:pt x="1592375" y="245950"/>
                        <a:pt x="1581150" y="257175"/>
                      </a:cubicBezTo>
                      <a:cubicBezTo>
                        <a:pt x="1573055" y="265270"/>
                        <a:pt x="1560113" y="267610"/>
                        <a:pt x="1552575" y="276225"/>
                      </a:cubicBezTo>
                      <a:cubicBezTo>
                        <a:pt x="1537498" y="293455"/>
                        <a:pt x="1528531" y="315303"/>
                        <a:pt x="1514475" y="333375"/>
                      </a:cubicBezTo>
                      <a:cubicBezTo>
                        <a:pt x="1506205" y="344008"/>
                        <a:pt x="1493730" y="350989"/>
                        <a:pt x="1485900" y="361950"/>
                      </a:cubicBezTo>
                      <a:cubicBezTo>
                        <a:pt x="1477647" y="373504"/>
                        <a:pt x="1473895" y="387722"/>
                        <a:pt x="1466850" y="400050"/>
                      </a:cubicBezTo>
                      <a:cubicBezTo>
                        <a:pt x="1461170" y="409989"/>
                        <a:pt x="1454150" y="419100"/>
                        <a:pt x="1447800" y="428625"/>
                      </a:cubicBezTo>
                      <a:cubicBezTo>
                        <a:pt x="1444625" y="447675"/>
                        <a:pt x="1444382" y="467453"/>
                        <a:pt x="1438275" y="485775"/>
                      </a:cubicBezTo>
                      <a:cubicBezTo>
                        <a:pt x="1434655" y="496635"/>
                        <a:pt x="1424345" y="504111"/>
                        <a:pt x="1419225" y="514350"/>
                      </a:cubicBezTo>
                      <a:cubicBezTo>
                        <a:pt x="1414735" y="523330"/>
                        <a:pt x="1412135" y="533185"/>
                        <a:pt x="1409700" y="542925"/>
                      </a:cubicBezTo>
                      <a:cubicBezTo>
                        <a:pt x="1405773" y="558631"/>
                        <a:pt x="1404102" y="574844"/>
                        <a:pt x="1400175" y="590550"/>
                      </a:cubicBezTo>
                      <a:cubicBezTo>
                        <a:pt x="1397740" y="600290"/>
                        <a:pt x="1393085" y="609385"/>
                        <a:pt x="1390650" y="619125"/>
                      </a:cubicBezTo>
                      <a:cubicBezTo>
                        <a:pt x="1381365" y="656266"/>
                        <a:pt x="1376976" y="695791"/>
                        <a:pt x="1371600" y="733425"/>
                      </a:cubicBezTo>
                      <a:cubicBezTo>
                        <a:pt x="1374775" y="742950"/>
                        <a:pt x="1374025" y="754900"/>
                        <a:pt x="1381125" y="762000"/>
                      </a:cubicBezTo>
                      <a:cubicBezTo>
                        <a:pt x="1395140" y="776015"/>
                        <a:pt x="1465216" y="796380"/>
                        <a:pt x="1476375" y="800100"/>
                      </a:cubicBezTo>
                      <a:cubicBezTo>
                        <a:pt x="1572407" y="832111"/>
                        <a:pt x="1423449" y="783270"/>
                        <a:pt x="1543050" y="819150"/>
                      </a:cubicBezTo>
                      <a:cubicBezTo>
                        <a:pt x="1587351" y="832440"/>
                        <a:pt x="1603251" y="843033"/>
                        <a:pt x="1647825" y="847725"/>
                      </a:cubicBezTo>
                      <a:cubicBezTo>
                        <a:pt x="1692143" y="852390"/>
                        <a:pt x="1736725" y="854075"/>
                        <a:pt x="1781175" y="857250"/>
                      </a:cubicBezTo>
                      <a:cubicBezTo>
                        <a:pt x="1790700" y="860425"/>
                        <a:pt x="1800064" y="864133"/>
                        <a:pt x="1809750" y="866775"/>
                      </a:cubicBezTo>
                      <a:cubicBezTo>
                        <a:pt x="1835009" y="873664"/>
                        <a:pt x="1862532" y="874116"/>
                        <a:pt x="1885950" y="885825"/>
                      </a:cubicBezTo>
                      <a:lnTo>
                        <a:pt x="1924050" y="904875"/>
                      </a:lnTo>
                      <a:cubicBezTo>
                        <a:pt x="1927225" y="920750"/>
                        <a:pt x="1929648" y="936794"/>
                        <a:pt x="1933575" y="952500"/>
                      </a:cubicBezTo>
                      <a:cubicBezTo>
                        <a:pt x="1936010" y="962240"/>
                        <a:pt x="1947590" y="972095"/>
                        <a:pt x="1943100" y="981075"/>
                      </a:cubicBezTo>
                      <a:cubicBezTo>
                        <a:pt x="1938610" y="990055"/>
                        <a:pt x="1924050" y="987425"/>
                        <a:pt x="1914525" y="990600"/>
                      </a:cubicBezTo>
                      <a:cubicBezTo>
                        <a:pt x="1878231" y="978502"/>
                        <a:pt x="1862892" y="972929"/>
                        <a:pt x="1819275" y="962025"/>
                      </a:cubicBezTo>
                      <a:cubicBezTo>
                        <a:pt x="1803569" y="958098"/>
                        <a:pt x="1787806" y="953542"/>
                        <a:pt x="1771650" y="952500"/>
                      </a:cubicBezTo>
                      <a:cubicBezTo>
                        <a:pt x="1689210" y="947181"/>
                        <a:pt x="1606550" y="946150"/>
                        <a:pt x="1524000" y="942975"/>
                      </a:cubicBezTo>
                      <a:cubicBezTo>
                        <a:pt x="1514475" y="939800"/>
                        <a:pt x="1505079" y="936208"/>
                        <a:pt x="1495425" y="933450"/>
                      </a:cubicBezTo>
                      <a:cubicBezTo>
                        <a:pt x="1482838" y="929854"/>
                        <a:pt x="1469864" y="927687"/>
                        <a:pt x="1457325" y="923925"/>
                      </a:cubicBezTo>
                      <a:cubicBezTo>
                        <a:pt x="1438091" y="918155"/>
                        <a:pt x="1400175" y="904875"/>
                        <a:pt x="1400175" y="904875"/>
                      </a:cubicBezTo>
                      <a:cubicBezTo>
                        <a:pt x="1384300" y="908050"/>
                        <a:pt x="1366606" y="906368"/>
                        <a:pt x="1352550" y="914400"/>
                      </a:cubicBezTo>
                      <a:cubicBezTo>
                        <a:pt x="1310133" y="938638"/>
                        <a:pt x="1346547" y="1020216"/>
                        <a:pt x="1352550" y="1038225"/>
                      </a:cubicBezTo>
                      <a:cubicBezTo>
                        <a:pt x="1355725" y="1047750"/>
                        <a:pt x="1356051" y="1058768"/>
                        <a:pt x="1362075" y="1066800"/>
                      </a:cubicBezTo>
                      <a:cubicBezTo>
                        <a:pt x="1411540" y="1132753"/>
                        <a:pt x="1394209" y="1096754"/>
                        <a:pt x="1438275" y="1133475"/>
                      </a:cubicBezTo>
                      <a:cubicBezTo>
                        <a:pt x="1498839" y="1183945"/>
                        <a:pt x="1439072" y="1139114"/>
                        <a:pt x="1485900" y="1190625"/>
                      </a:cubicBezTo>
                      <a:cubicBezTo>
                        <a:pt x="1591268" y="1306530"/>
                        <a:pt x="1535459" y="1226863"/>
                        <a:pt x="1581150" y="1295400"/>
                      </a:cubicBezTo>
                      <a:cubicBezTo>
                        <a:pt x="1584325" y="1314450"/>
                        <a:pt x="1586887" y="1333612"/>
                        <a:pt x="1590675" y="1352550"/>
                      </a:cubicBezTo>
                      <a:cubicBezTo>
                        <a:pt x="1593242" y="1365387"/>
                        <a:pt x="1598349" y="1377691"/>
                        <a:pt x="1600200" y="1390650"/>
                      </a:cubicBezTo>
                      <a:cubicBezTo>
                        <a:pt x="1604713" y="1422238"/>
                        <a:pt x="1604873" y="1454363"/>
                        <a:pt x="1609725" y="1485900"/>
                      </a:cubicBezTo>
                      <a:cubicBezTo>
                        <a:pt x="1611252" y="1495823"/>
                        <a:pt x="1628230" y="1509985"/>
                        <a:pt x="1619250" y="1514475"/>
                      </a:cubicBezTo>
                      <a:cubicBezTo>
                        <a:pt x="1609011" y="1519595"/>
                        <a:pt x="1600914" y="1500545"/>
                        <a:pt x="1590675" y="1495425"/>
                      </a:cubicBezTo>
                      <a:cubicBezTo>
                        <a:pt x="1581695" y="1490935"/>
                        <a:pt x="1571625" y="1489075"/>
                        <a:pt x="1562100" y="1485900"/>
                      </a:cubicBezTo>
                      <a:cubicBezTo>
                        <a:pt x="1552575" y="1476375"/>
                        <a:pt x="1543873" y="1465949"/>
                        <a:pt x="1533525" y="1457325"/>
                      </a:cubicBezTo>
                      <a:cubicBezTo>
                        <a:pt x="1524731" y="1449996"/>
                        <a:pt x="1512199" y="1447135"/>
                        <a:pt x="1504950" y="1438275"/>
                      </a:cubicBezTo>
                      <a:cubicBezTo>
                        <a:pt x="1483203" y="1411695"/>
                        <a:pt x="1466850" y="1381125"/>
                        <a:pt x="1447800" y="1352550"/>
                      </a:cubicBezTo>
                      <a:cubicBezTo>
                        <a:pt x="1441450" y="1343025"/>
                        <a:pt x="1436079" y="1332769"/>
                        <a:pt x="1428750" y="1323975"/>
                      </a:cubicBezTo>
                      <a:lnTo>
                        <a:pt x="1381125" y="1266825"/>
                      </a:lnTo>
                      <a:cubicBezTo>
                        <a:pt x="1374775" y="1250950"/>
                        <a:pt x="1372334" y="1232878"/>
                        <a:pt x="1362075" y="1219200"/>
                      </a:cubicBezTo>
                      <a:cubicBezTo>
                        <a:pt x="1313419" y="1154325"/>
                        <a:pt x="1212788" y="1196802"/>
                        <a:pt x="1152525" y="1200150"/>
                      </a:cubicBezTo>
                      <a:cubicBezTo>
                        <a:pt x="1149350" y="1222375"/>
                        <a:pt x="1145234" y="1244486"/>
                        <a:pt x="1143000" y="1266825"/>
                      </a:cubicBezTo>
                      <a:cubicBezTo>
                        <a:pt x="1127926" y="1417564"/>
                        <a:pt x="1140827" y="1348712"/>
                        <a:pt x="1123950" y="1466850"/>
                      </a:cubicBezTo>
                      <a:cubicBezTo>
                        <a:pt x="1121219" y="1485969"/>
                        <a:pt x="1117880" y="1504999"/>
                        <a:pt x="1114425" y="1524000"/>
                      </a:cubicBezTo>
                      <a:cubicBezTo>
                        <a:pt x="1109300" y="1552187"/>
                        <a:pt x="1105839" y="1586405"/>
                        <a:pt x="1085850" y="1609725"/>
                      </a:cubicBezTo>
                      <a:cubicBezTo>
                        <a:pt x="1075519" y="1621778"/>
                        <a:pt x="1060450" y="1628775"/>
                        <a:pt x="1047750" y="1638300"/>
                      </a:cubicBezTo>
                      <a:cubicBezTo>
                        <a:pt x="964202" y="1554752"/>
                        <a:pt x="1025648" y="1629096"/>
                        <a:pt x="1009650" y="1381125"/>
                      </a:cubicBezTo>
                      <a:cubicBezTo>
                        <a:pt x="1008205" y="1358721"/>
                        <a:pt x="1012578" y="1333130"/>
                        <a:pt x="1000125" y="1314450"/>
                      </a:cubicBezTo>
                      <a:cubicBezTo>
                        <a:pt x="990641" y="1300224"/>
                        <a:pt x="967793" y="1303046"/>
                        <a:pt x="952500" y="1295400"/>
                      </a:cubicBezTo>
                      <a:cubicBezTo>
                        <a:pt x="886721" y="1262511"/>
                        <a:pt x="965119" y="1286649"/>
                        <a:pt x="885825" y="1266825"/>
                      </a:cubicBezTo>
                      <a:cubicBezTo>
                        <a:pt x="875775" y="1270845"/>
                        <a:pt x="811341" y="1295089"/>
                        <a:pt x="800100" y="1304925"/>
                      </a:cubicBezTo>
                      <a:cubicBezTo>
                        <a:pt x="784800" y="1318312"/>
                        <a:pt x="776375" y="1338175"/>
                        <a:pt x="762000" y="1352550"/>
                      </a:cubicBezTo>
                      <a:cubicBezTo>
                        <a:pt x="733167" y="1381383"/>
                        <a:pt x="728019" y="1379752"/>
                        <a:pt x="695325" y="1390650"/>
                      </a:cubicBezTo>
                      <a:cubicBezTo>
                        <a:pt x="685800" y="1400175"/>
                        <a:pt x="677958" y="1411753"/>
                        <a:pt x="666750" y="1419225"/>
                      </a:cubicBezTo>
                      <a:cubicBezTo>
                        <a:pt x="658396" y="1424794"/>
                        <a:pt x="647576" y="1425225"/>
                        <a:pt x="638175" y="1428750"/>
                      </a:cubicBezTo>
                      <a:cubicBezTo>
                        <a:pt x="622166" y="1434753"/>
                        <a:pt x="606559" y="1441797"/>
                        <a:pt x="590550" y="1447800"/>
                      </a:cubicBezTo>
                      <a:cubicBezTo>
                        <a:pt x="581149" y="1451325"/>
                        <a:pt x="571150" y="1453247"/>
                        <a:pt x="561975" y="1457325"/>
                      </a:cubicBezTo>
                      <a:cubicBezTo>
                        <a:pt x="507733" y="1481433"/>
                        <a:pt x="492306" y="1494460"/>
                        <a:pt x="438150" y="1524000"/>
                      </a:cubicBezTo>
                      <a:cubicBezTo>
                        <a:pt x="425685" y="1530799"/>
                        <a:pt x="413520" y="1538560"/>
                        <a:pt x="400050" y="1543050"/>
                      </a:cubicBezTo>
                      <a:cubicBezTo>
                        <a:pt x="384691" y="1548170"/>
                        <a:pt x="368131" y="1548648"/>
                        <a:pt x="352425" y="1552575"/>
                      </a:cubicBezTo>
                      <a:cubicBezTo>
                        <a:pt x="342685" y="1555010"/>
                        <a:pt x="333375" y="1558925"/>
                        <a:pt x="323850" y="1562100"/>
                      </a:cubicBezTo>
                      <a:cubicBezTo>
                        <a:pt x="311150" y="1555750"/>
                        <a:pt x="291023" y="1556233"/>
                        <a:pt x="285750" y="1543050"/>
                      </a:cubicBezTo>
                      <a:cubicBezTo>
                        <a:pt x="281498" y="1532421"/>
                        <a:pt x="296705" y="1522570"/>
                        <a:pt x="304800" y="1514475"/>
                      </a:cubicBezTo>
                      <a:cubicBezTo>
                        <a:pt x="315586" y="1503689"/>
                        <a:pt x="359854" y="1480525"/>
                        <a:pt x="371475" y="1476375"/>
                      </a:cubicBezTo>
                      <a:cubicBezTo>
                        <a:pt x="402692" y="1465226"/>
                        <a:pt x="435043" y="1457548"/>
                        <a:pt x="466725" y="1447800"/>
                      </a:cubicBezTo>
                      <a:cubicBezTo>
                        <a:pt x="476321" y="1444847"/>
                        <a:pt x="485560" y="1440710"/>
                        <a:pt x="495300" y="1438275"/>
                      </a:cubicBezTo>
                      <a:lnTo>
                        <a:pt x="571500" y="1419225"/>
                      </a:lnTo>
                      <a:cubicBezTo>
                        <a:pt x="581025" y="1409700"/>
                        <a:pt x="589442" y="1398920"/>
                        <a:pt x="600075" y="1390650"/>
                      </a:cubicBezTo>
                      <a:cubicBezTo>
                        <a:pt x="618147" y="1376594"/>
                        <a:pt x="641036" y="1368739"/>
                        <a:pt x="657225" y="1352550"/>
                      </a:cubicBezTo>
                      <a:cubicBezTo>
                        <a:pt x="679676" y="1330099"/>
                        <a:pt x="714375" y="1276350"/>
                        <a:pt x="714375" y="1276350"/>
                      </a:cubicBezTo>
                      <a:cubicBezTo>
                        <a:pt x="717550" y="1260475"/>
                        <a:pt x="723900" y="1244914"/>
                        <a:pt x="723900" y="1228725"/>
                      </a:cubicBezTo>
                      <a:cubicBezTo>
                        <a:pt x="723900" y="1206274"/>
                        <a:pt x="724415" y="1182130"/>
                        <a:pt x="714375" y="1162050"/>
                      </a:cubicBezTo>
                      <a:cubicBezTo>
                        <a:pt x="709885" y="1153070"/>
                        <a:pt x="695723" y="1154052"/>
                        <a:pt x="685800" y="1152525"/>
                      </a:cubicBezTo>
                      <a:cubicBezTo>
                        <a:pt x="654263" y="1147673"/>
                        <a:pt x="622300" y="1146175"/>
                        <a:pt x="590550" y="1143000"/>
                      </a:cubicBezTo>
                      <a:cubicBezTo>
                        <a:pt x="445410" y="1150257"/>
                        <a:pt x="241002" y="1165705"/>
                        <a:pt x="104775" y="1143000"/>
                      </a:cubicBezTo>
                      <a:cubicBezTo>
                        <a:pt x="91862" y="1140848"/>
                        <a:pt x="111125" y="1117600"/>
                        <a:pt x="114300" y="1104900"/>
                      </a:cubicBezTo>
                      <a:cubicBezTo>
                        <a:pt x="161925" y="1108075"/>
                        <a:pt x="209444" y="1114425"/>
                        <a:pt x="257175" y="1114425"/>
                      </a:cubicBezTo>
                      <a:cubicBezTo>
                        <a:pt x="594105" y="1114425"/>
                        <a:pt x="513141" y="1182309"/>
                        <a:pt x="619125" y="1076325"/>
                      </a:cubicBezTo>
                      <a:cubicBezTo>
                        <a:pt x="630492" y="1030856"/>
                        <a:pt x="647686" y="979861"/>
                        <a:pt x="619125" y="933450"/>
                      </a:cubicBezTo>
                      <a:cubicBezTo>
                        <a:pt x="614705" y="926268"/>
                        <a:pt x="520609" y="907506"/>
                        <a:pt x="504825" y="904875"/>
                      </a:cubicBezTo>
                      <a:cubicBezTo>
                        <a:pt x="482680" y="901184"/>
                        <a:pt x="460165" y="899753"/>
                        <a:pt x="438150" y="895350"/>
                      </a:cubicBezTo>
                      <a:cubicBezTo>
                        <a:pt x="412477" y="890215"/>
                        <a:pt x="387350" y="882650"/>
                        <a:pt x="361950" y="876300"/>
                      </a:cubicBezTo>
                      <a:cubicBezTo>
                        <a:pt x="349250" y="873125"/>
                        <a:pt x="336861" y="868221"/>
                        <a:pt x="323850" y="866775"/>
                      </a:cubicBezTo>
                      <a:lnTo>
                        <a:pt x="238125" y="857250"/>
                      </a:lnTo>
                      <a:cubicBezTo>
                        <a:pt x="219075" y="850900"/>
                        <a:pt x="187325" y="857250"/>
                        <a:pt x="180975" y="838200"/>
                      </a:cubicBezTo>
                      <a:cubicBezTo>
                        <a:pt x="177800" y="828675"/>
                        <a:pt x="178550" y="816725"/>
                        <a:pt x="171450" y="809625"/>
                      </a:cubicBezTo>
                      <a:cubicBezTo>
                        <a:pt x="164350" y="802525"/>
                        <a:pt x="152276" y="803625"/>
                        <a:pt x="142875" y="800100"/>
                      </a:cubicBezTo>
                      <a:cubicBezTo>
                        <a:pt x="89614" y="780127"/>
                        <a:pt x="106133" y="788305"/>
                        <a:pt x="66675" y="762000"/>
                      </a:cubicBezTo>
                      <a:cubicBezTo>
                        <a:pt x="44027" y="694056"/>
                        <a:pt x="76141" y="776199"/>
                        <a:pt x="28575" y="704850"/>
                      </a:cubicBezTo>
                      <a:cubicBezTo>
                        <a:pt x="16761" y="687129"/>
                        <a:pt x="9525" y="666750"/>
                        <a:pt x="0" y="647700"/>
                      </a:cubicBezTo>
                      <a:cubicBezTo>
                        <a:pt x="3175" y="635000"/>
                        <a:pt x="-1367" y="602338"/>
                        <a:pt x="9525" y="609600"/>
                      </a:cubicBezTo>
                      <a:cubicBezTo>
                        <a:pt x="26233" y="620739"/>
                        <a:pt x="11867" y="655611"/>
                        <a:pt x="28575" y="666750"/>
                      </a:cubicBezTo>
                      <a:cubicBezTo>
                        <a:pt x="38100" y="673100"/>
                        <a:pt x="48356" y="678471"/>
                        <a:pt x="57150" y="685800"/>
                      </a:cubicBezTo>
                      <a:cubicBezTo>
                        <a:pt x="92779" y="715491"/>
                        <a:pt x="76825" y="717758"/>
                        <a:pt x="123825" y="733425"/>
                      </a:cubicBezTo>
                      <a:cubicBezTo>
                        <a:pt x="139184" y="738545"/>
                        <a:pt x="155744" y="739023"/>
                        <a:pt x="171450" y="742950"/>
                      </a:cubicBezTo>
                      <a:cubicBezTo>
                        <a:pt x="181190" y="745385"/>
                        <a:pt x="190285" y="750040"/>
                        <a:pt x="200025" y="752475"/>
                      </a:cubicBezTo>
                      <a:cubicBezTo>
                        <a:pt x="215731" y="756402"/>
                        <a:pt x="231944" y="758073"/>
                        <a:pt x="247650" y="762000"/>
                      </a:cubicBezTo>
                      <a:cubicBezTo>
                        <a:pt x="302598" y="775737"/>
                        <a:pt x="248619" y="771019"/>
                        <a:pt x="323850" y="781050"/>
                      </a:cubicBezTo>
                      <a:cubicBezTo>
                        <a:pt x="355478" y="785267"/>
                        <a:pt x="387350" y="787400"/>
                        <a:pt x="419100" y="790575"/>
                      </a:cubicBezTo>
                      <a:cubicBezTo>
                        <a:pt x="431800" y="793750"/>
                        <a:pt x="444781" y="804240"/>
                        <a:pt x="457200" y="800100"/>
                      </a:cubicBezTo>
                      <a:cubicBezTo>
                        <a:pt x="471048" y="795484"/>
                        <a:pt x="482077" y="754045"/>
                        <a:pt x="485775" y="742950"/>
                      </a:cubicBezTo>
                      <a:cubicBezTo>
                        <a:pt x="508303" y="585256"/>
                        <a:pt x="483639" y="772850"/>
                        <a:pt x="504825" y="476250"/>
                      </a:cubicBezTo>
                      <a:cubicBezTo>
                        <a:pt x="506425" y="453856"/>
                        <a:pt x="511675" y="431866"/>
                        <a:pt x="514350" y="409575"/>
                      </a:cubicBezTo>
                      <a:cubicBezTo>
                        <a:pt x="521201" y="352483"/>
                        <a:pt x="533400" y="238125"/>
                        <a:pt x="533400" y="238125"/>
                      </a:cubicBezTo>
                      <a:cubicBezTo>
                        <a:pt x="536575" y="327025"/>
                        <a:pt x="537376" y="416042"/>
                        <a:pt x="542925" y="504825"/>
                      </a:cubicBezTo>
                      <a:cubicBezTo>
                        <a:pt x="543742" y="517890"/>
                        <a:pt x="550108" y="530045"/>
                        <a:pt x="552450" y="542925"/>
                      </a:cubicBezTo>
                      <a:cubicBezTo>
                        <a:pt x="556466" y="565014"/>
                        <a:pt x="557959" y="587511"/>
                        <a:pt x="561975" y="609600"/>
                      </a:cubicBezTo>
                      <a:cubicBezTo>
                        <a:pt x="567886" y="642111"/>
                        <a:pt x="569827" y="651407"/>
                        <a:pt x="590550" y="676275"/>
                      </a:cubicBezTo>
                      <a:cubicBezTo>
                        <a:pt x="623615" y="715953"/>
                        <a:pt x="604838" y="693738"/>
                        <a:pt x="619125" y="6953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6000">
                      <a:schemeClr val="accent4">
                        <a:lumMod val="20000"/>
                        <a:lumOff val="80000"/>
                      </a:schemeClr>
                    </a:gs>
                    <a:gs pos="79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5" name="フリーフォーム: 図形 224">
                  <a:extLst>
                    <a:ext uri="{FF2B5EF4-FFF2-40B4-BE49-F238E27FC236}">
                      <a16:creationId xmlns:a16="http://schemas.microsoft.com/office/drawing/2014/main" id="{A23115AE-E348-DCE5-0298-743B50831AB0}"/>
                    </a:ext>
                  </a:extLst>
                </p:cNvPr>
                <p:cNvSpPr/>
                <p:nvPr/>
              </p:nvSpPr>
              <p:spPr>
                <a:xfrm rot="16370519">
                  <a:off x="9581243" y="1408067"/>
                  <a:ext cx="392549" cy="382599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90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2" name="グループ化 181">
                <a:extLst>
                  <a:ext uri="{FF2B5EF4-FFF2-40B4-BE49-F238E27FC236}">
                    <a16:creationId xmlns:a16="http://schemas.microsoft.com/office/drawing/2014/main" id="{DC078B81-E543-D504-64B1-A320627A71DB}"/>
                  </a:ext>
                </a:extLst>
              </p:cNvPr>
              <p:cNvGrpSpPr/>
              <p:nvPr/>
            </p:nvGrpSpPr>
            <p:grpSpPr>
              <a:xfrm rot="8548351">
                <a:off x="7916360" y="3069013"/>
                <a:ext cx="503067" cy="456038"/>
                <a:chOff x="6961647" y="1399076"/>
                <a:chExt cx="977176" cy="885825"/>
              </a:xfrm>
            </p:grpSpPr>
            <p:sp>
              <p:nvSpPr>
                <p:cNvPr id="222" name="フリーフォーム: 図形 221">
                  <a:extLst>
                    <a:ext uri="{FF2B5EF4-FFF2-40B4-BE49-F238E27FC236}">
                      <a16:creationId xmlns:a16="http://schemas.microsoft.com/office/drawing/2014/main" id="{351DF3D7-82E7-3325-F995-0F7D9B83FD02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FFC1FF"/>
                    </a:gs>
                    <a:gs pos="83000">
                      <a:srgbClr val="FFC1FF"/>
                    </a:gs>
                    <a:gs pos="100000">
                      <a:srgbClr val="FFC1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3" name="フリーフォーム: 図形 222">
                  <a:extLst>
                    <a:ext uri="{FF2B5EF4-FFF2-40B4-BE49-F238E27FC236}">
                      <a16:creationId xmlns:a16="http://schemas.microsoft.com/office/drawing/2014/main" id="{91C0D3DC-8A9F-FE68-63FE-25E828265FA4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9933FF"/>
                    </a:gs>
                    <a:gs pos="90000">
                      <a:srgbClr val="9933FF"/>
                    </a:gs>
                    <a:gs pos="100000">
                      <a:srgbClr val="9933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3" name="グループ化 182">
                <a:extLst>
                  <a:ext uri="{FF2B5EF4-FFF2-40B4-BE49-F238E27FC236}">
                    <a16:creationId xmlns:a16="http://schemas.microsoft.com/office/drawing/2014/main" id="{90732117-3827-BAAF-ACD0-738CE6BCFD64}"/>
                  </a:ext>
                </a:extLst>
              </p:cNvPr>
              <p:cNvGrpSpPr/>
              <p:nvPr/>
            </p:nvGrpSpPr>
            <p:grpSpPr>
              <a:xfrm rot="8548351">
                <a:off x="7193644" y="1946316"/>
                <a:ext cx="503067" cy="456038"/>
                <a:chOff x="6961647" y="1399076"/>
                <a:chExt cx="977176" cy="885825"/>
              </a:xfrm>
            </p:grpSpPr>
            <p:sp>
              <p:nvSpPr>
                <p:cNvPr id="220" name="フリーフォーム: 図形 219">
                  <a:extLst>
                    <a:ext uri="{FF2B5EF4-FFF2-40B4-BE49-F238E27FC236}">
                      <a16:creationId xmlns:a16="http://schemas.microsoft.com/office/drawing/2014/main" id="{85D8DE76-8C45-8D5A-B9AF-A0BAD4FA467D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FFC1FF"/>
                    </a:gs>
                    <a:gs pos="83000">
                      <a:srgbClr val="FFC1FF"/>
                    </a:gs>
                    <a:gs pos="100000">
                      <a:srgbClr val="FFC1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21" name="フリーフォーム: 図形 220">
                  <a:extLst>
                    <a:ext uri="{FF2B5EF4-FFF2-40B4-BE49-F238E27FC236}">
                      <a16:creationId xmlns:a16="http://schemas.microsoft.com/office/drawing/2014/main" id="{F2230928-44AD-BECA-BBDC-2CF9AE13DA2E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rgbClr val="9933FF"/>
                    </a:gs>
                    <a:gs pos="90000">
                      <a:srgbClr val="9933FF"/>
                    </a:gs>
                    <a:gs pos="100000">
                      <a:srgbClr val="9933FF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4" name="グループ化 183">
                <a:extLst>
                  <a:ext uri="{FF2B5EF4-FFF2-40B4-BE49-F238E27FC236}">
                    <a16:creationId xmlns:a16="http://schemas.microsoft.com/office/drawing/2014/main" id="{682CC726-69DB-F4B8-4036-28B7B5C2A982}"/>
                  </a:ext>
                </a:extLst>
              </p:cNvPr>
              <p:cNvGrpSpPr/>
              <p:nvPr/>
            </p:nvGrpSpPr>
            <p:grpSpPr>
              <a:xfrm rot="3674715">
                <a:off x="8531181" y="2998535"/>
                <a:ext cx="503067" cy="456038"/>
                <a:chOff x="6961647" y="1399076"/>
                <a:chExt cx="977176" cy="885825"/>
              </a:xfrm>
            </p:grpSpPr>
            <p:sp>
              <p:nvSpPr>
                <p:cNvPr id="218" name="フリーフォーム: 図形 217">
                  <a:extLst>
                    <a:ext uri="{FF2B5EF4-FFF2-40B4-BE49-F238E27FC236}">
                      <a16:creationId xmlns:a16="http://schemas.microsoft.com/office/drawing/2014/main" id="{D1FF481B-58E8-03EB-E110-D735E7F61AC5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0000"/>
                        <a:lumOff val="60000"/>
                      </a:schemeClr>
                    </a:gs>
                    <a:gs pos="8300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9" name="フリーフォーム: 図形 218">
                  <a:extLst>
                    <a:ext uri="{FF2B5EF4-FFF2-40B4-BE49-F238E27FC236}">
                      <a16:creationId xmlns:a16="http://schemas.microsoft.com/office/drawing/2014/main" id="{339EBC18-4DBB-0479-31BA-C2427170DF4B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75000"/>
                      </a:schemeClr>
                    </a:gs>
                    <a:gs pos="9000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5" name="グループ化 184">
                <a:extLst>
                  <a:ext uri="{FF2B5EF4-FFF2-40B4-BE49-F238E27FC236}">
                    <a16:creationId xmlns:a16="http://schemas.microsoft.com/office/drawing/2014/main" id="{5E1B2F07-E786-51A0-5BF0-81519B4B7AF8}"/>
                  </a:ext>
                </a:extLst>
              </p:cNvPr>
              <p:cNvGrpSpPr/>
              <p:nvPr/>
            </p:nvGrpSpPr>
            <p:grpSpPr>
              <a:xfrm rot="3674715">
                <a:off x="6671720" y="1559384"/>
                <a:ext cx="503067" cy="456038"/>
                <a:chOff x="6961647" y="1399076"/>
                <a:chExt cx="977176" cy="885825"/>
              </a:xfrm>
            </p:grpSpPr>
            <p:sp>
              <p:nvSpPr>
                <p:cNvPr id="216" name="フリーフォーム: 図形 215">
                  <a:extLst>
                    <a:ext uri="{FF2B5EF4-FFF2-40B4-BE49-F238E27FC236}">
                      <a16:creationId xmlns:a16="http://schemas.microsoft.com/office/drawing/2014/main" id="{1238335F-CE4F-BB51-6A9F-53398C5902E7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0000"/>
                        <a:lumOff val="60000"/>
                      </a:schemeClr>
                    </a:gs>
                    <a:gs pos="8300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7" name="フリーフォーム: 図形 216">
                  <a:extLst>
                    <a:ext uri="{FF2B5EF4-FFF2-40B4-BE49-F238E27FC236}">
                      <a16:creationId xmlns:a16="http://schemas.microsoft.com/office/drawing/2014/main" id="{75C69A01-A166-440D-D18F-DC9D6BBD2E83}"/>
                    </a:ext>
                  </a:extLst>
                </p:cNvPr>
                <p:cNvSpPr/>
                <p:nvPr/>
              </p:nvSpPr>
              <p:spPr>
                <a:xfrm rot="16347714">
                  <a:off x="7240685" y="1637749"/>
                  <a:ext cx="419100" cy="408477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75000"/>
                      </a:schemeClr>
                    </a:gs>
                    <a:gs pos="9000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6" name="グループ化 185">
                <a:extLst>
                  <a:ext uri="{FF2B5EF4-FFF2-40B4-BE49-F238E27FC236}">
                    <a16:creationId xmlns:a16="http://schemas.microsoft.com/office/drawing/2014/main" id="{B9D8A343-EBED-F0AD-16C2-D7A8D9EDF554}"/>
                  </a:ext>
                </a:extLst>
              </p:cNvPr>
              <p:cNvGrpSpPr/>
              <p:nvPr/>
            </p:nvGrpSpPr>
            <p:grpSpPr>
              <a:xfrm>
                <a:off x="7943806" y="2200889"/>
                <a:ext cx="503067" cy="456038"/>
                <a:chOff x="6961647" y="1399076"/>
                <a:chExt cx="977176" cy="885825"/>
              </a:xfrm>
            </p:grpSpPr>
            <p:sp>
              <p:nvSpPr>
                <p:cNvPr id="214" name="フリーフォーム: 図形 213">
                  <a:extLst>
                    <a:ext uri="{FF2B5EF4-FFF2-40B4-BE49-F238E27FC236}">
                      <a16:creationId xmlns:a16="http://schemas.microsoft.com/office/drawing/2014/main" id="{929F7C0C-FAD4-BC63-C7E3-8437ADA2699D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40000"/>
                        <a:lumOff val="60000"/>
                      </a:schemeClr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5" name="フリーフォーム: 図形 214">
                  <a:extLst>
                    <a:ext uri="{FF2B5EF4-FFF2-40B4-BE49-F238E27FC236}">
                      <a16:creationId xmlns:a16="http://schemas.microsoft.com/office/drawing/2014/main" id="{4B24628B-70E4-60FC-90F6-1B9B88C97300}"/>
                    </a:ext>
                  </a:extLst>
                </p:cNvPr>
                <p:cNvSpPr/>
                <p:nvPr/>
              </p:nvSpPr>
              <p:spPr>
                <a:xfrm>
                  <a:off x="7240685" y="1637750"/>
                  <a:ext cx="419100" cy="408476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75000"/>
                      </a:schemeClr>
                    </a:gs>
                    <a:gs pos="90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7" name="グループ化 186">
                <a:extLst>
                  <a:ext uri="{FF2B5EF4-FFF2-40B4-BE49-F238E27FC236}">
                    <a16:creationId xmlns:a16="http://schemas.microsoft.com/office/drawing/2014/main" id="{29F5080F-4218-839A-2850-7AE02120672C}"/>
                  </a:ext>
                </a:extLst>
              </p:cNvPr>
              <p:cNvGrpSpPr/>
              <p:nvPr/>
            </p:nvGrpSpPr>
            <p:grpSpPr>
              <a:xfrm>
                <a:off x="7558162" y="1354935"/>
                <a:ext cx="503067" cy="456038"/>
                <a:chOff x="6961647" y="1399076"/>
                <a:chExt cx="977176" cy="885825"/>
              </a:xfrm>
            </p:grpSpPr>
            <p:sp>
              <p:nvSpPr>
                <p:cNvPr id="212" name="フリーフォーム: 図形 211">
                  <a:extLst>
                    <a:ext uri="{FF2B5EF4-FFF2-40B4-BE49-F238E27FC236}">
                      <a16:creationId xmlns:a16="http://schemas.microsoft.com/office/drawing/2014/main" id="{9C09C11A-FA4D-A3E4-721A-21E941533F74}"/>
                    </a:ext>
                  </a:extLst>
                </p:cNvPr>
                <p:cNvSpPr/>
                <p:nvPr/>
              </p:nvSpPr>
              <p:spPr>
                <a:xfrm rot="19235583">
                  <a:off x="6961647" y="1399076"/>
                  <a:ext cx="977176" cy="885825"/>
                </a:xfrm>
                <a:custGeom>
                  <a:avLst/>
                  <a:gdLst>
                    <a:gd name="connsiteX0" fmla="*/ 515422 w 991672"/>
                    <a:gd name="connsiteY0" fmla="*/ 885825 h 898966"/>
                    <a:gd name="connsiteX1" fmla="*/ 458272 w 991672"/>
                    <a:gd name="connsiteY1" fmla="*/ 857250 h 898966"/>
                    <a:gd name="connsiteX2" fmla="*/ 324922 w 991672"/>
                    <a:gd name="connsiteY2" fmla="*/ 828675 h 898966"/>
                    <a:gd name="connsiteX3" fmla="*/ 277297 w 991672"/>
                    <a:gd name="connsiteY3" fmla="*/ 809625 h 898966"/>
                    <a:gd name="connsiteX4" fmla="*/ 248722 w 991672"/>
                    <a:gd name="connsiteY4" fmla="*/ 800100 h 898966"/>
                    <a:gd name="connsiteX5" fmla="*/ 220147 w 991672"/>
                    <a:gd name="connsiteY5" fmla="*/ 762000 h 898966"/>
                    <a:gd name="connsiteX6" fmla="*/ 96322 w 991672"/>
                    <a:gd name="connsiteY6" fmla="*/ 666750 h 898966"/>
                    <a:gd name="connsiteX7" fmla="*/ 77272 w 991672"/>
                    <a:gd name="connsiteY7" fmla="*/ 638175 h 898966"/>
                    <a:gd name="connsiteX8" fmla="*/ 58222 w 991672"/>
                    <a:gd name="connsiteY8" fmla="*/ 581025 h 898966"/>
                    <a:gd name="connsiteX9" fmla="*/ 39172 w 991672"/>
                    <a:gd name="connsiteY9" fmla="*/ 542925 h 898966"/>
                    <a:gd name="connsiteX10" fmla="*/ 29647 w 991672"/>
                    <a:gd name="connsiteY10" fmla="*/ 504825 h 898966"/>
                    <a:gd name="connsiteX11" fmla="*/ 10597 w 991672"/>
                    <a:gd name="connsiteY11" fmla="*/ 457200 h 898966"/>
                    <a:gd name="connsiteX12" fmla="*/ 10597 w 991672"/>
                    <a:gd name="connsiteY12" fmla="*/ 238125 h 898966"/>
                    <a:gd name="connsiteX13" fmla="*/ 29647 w 991672"/>
                    <a:gd name="connsiteY13" fmla="*/ 180975 h 898966"/>
                    <a:gd name="connsiteX14" fmla="*/ 124897 w 991672"/>
                    <a:gd name="connsiteY14" fmla="*/ 95250 h 898966"/>
                    <a:gd name="connsiteX15" fmla="*/ 153472 w 991672"/>
                    <a:gd name="connsiteY15" fmla="*/ 66675 h 898966"/>
                    <a:gd name="connsiteX16" fmla="*/ 229672 w 991672"/>
                    <a:gd name="connsiteY16" fmla="*/ 19050 h 898966"/>
                    <a:gd name="connsiteX17" fmla="*/ 277297 w 991672"/>
                    <a:gd name="connsiteY17" fmla="*/ 9525 h 898966"/>
                    <a:gd name="connsiteX18" fmla="*/ 305872 w 991672"/>
                    <a:gd name="connsiteY18" fmla="*/ 0 h 898966"/>
                    <a:gd name="connsiteX19" fmla="*/ 572572 w 991672"/>
                    <a:gd name="connsiteY19" fmla="*/ 9525 h 898966"/>
                    <a:gd name="connsiteX20" fmla="*/ 658297 w 991672"/>
                    <a:gd name="connsiteY20" fmla="*/ 47625 h 898966"/>
                    <a:gd name="connsiteX21" fmla="*/ 705922 w 991672"/>
                    <a:gd name="connsiteY21" fmla="*/ 85725 h 898966"/>
                    <a:gd name="connsiteX22" fmla="*/ 734497 w 991672"/>
                    <a:gd name="connsiteY22" fmla="*/ 95250 h 898966"/>
                    <a:gd name="connsiteX23" fmla="*/ 782122 w 991672"/>
                    <a:gd name="connsiteY23" fmla="*/ 133350 h 898966"/>
                    <a:gd name="connsiteX24" fmla="*/ 801172 w 991672"/>
                    <a:gd name="connsiteY24" fmla="*/ 161925 h 898966"/>
                    <a:gd name="connsiteX25" fmla="*/ 829747 w 991672"/>
                    <a:gd name="connsiteY25" fmla="*/ 200025 h 898966"/>
                    <a:gd name="connsiteX26" fmla="*/ 848797 w 991672"/>
                    <a:gd name="connsiteY26" fmla="*/ 247650 h 898966"/>
                    <a:gd name="connsiteX27" fmla="*/ 867847 w 991672"/>
                    <a:gd name="connsiteY27" fmla="*/ 276225 h 898966"/>
                    <a:gd name="connsiteX28" fmla="*/ 896422 w 991672"/>
                    <a:gd name="connsiteY28" fmla="*/ 323850 h 898966"/>
                    <a:gd name="connsiteX29" fmla="*/ 915472 w 991672"/>
                    <a:gd name="connsiteY29" fmla="*/ 352425 h 898966"/>
                    <a:gd name="connsiteX30" fmla="*/ 934522 w 991672"/>
                    <a:gd name="connsiteY30" fmla="*/ 409575 h 898966"/>
                    <a:gd name="connsiteX31" fmla="*/ 944047 w 991672"/>
                    <a:gd name="connsiteY31" fmla="*/ 438150 h 898966"/>
                    <a:gd name="connsiteX32" fmla="*/ 972622 w 991672"/>
                    <a:gd name="connsiteY32" fmla="*/ 504825 h 898966"/>
                    <a:gd name="connsiteX33" fmla="*/ 991672 w 991672"/>
                    <a:gd name="connsiteY33" fmla="*/ 647700 h 898966"/>
                    <a:gd name="connsiteX34" fmla="*/ 982147 w 991672"/>
                    <a:gd name="connsiteY34" fmla="*/ 752475 h 898966"/>
                    <a:gd name="connsiteX35" fmla="*/ 972622 w 991672"/>
                    <a:gd name="connsiteY35" fmla="*/ 790575 h 898966"/>
                    <a:gd name="connsiteX36" fmla="*/ 886897 w 991672"/>
                    <a:gd name="connsiteY36" fmla="*/ 838200 h 898966"/>
                    <a:gd name="connsiteX37" fmla="*/ 848797 w 991672"/>
                    <a:gd name="connsiteY37" fmla="*/ 857250 h 898966"/>
                    <a:gd name="connsiteX38" fmla="*/ 724972 w 991672"/>
                    <a:gd name="connsiteY38" fmla="*/ 866775 h 898966"/>
                    <a:gd name="connsiteX39" fmla="*/ 648772 w 991672"/>
                    <a:gd name="connsiteY39" fmla="*/ 885825 h 898966"/>
                    <a:gd name="connsiteX40" fmla="*/ 610672 w 991672"/>
                    <a:gd name="connsiteY40" fmla="*/ 895350 h 898966"/>
                    <a:gd name="connsiteX41" fmla="*/ 515422 w 991672"/>
                    <a:gd name="connsiteY41" fmla="*/ 885825 h 89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991672" h="898966">
                      <a:moveTo>
                        <a:pt x="515422" y="885825"/>
                      </a:moveTo>
                      <a:cubicBezTo>
                        <a:pt x="490022" y="879475"/>
                        <a:pt x="478330" y="864413"/>
                        <a:pt x="458272" y="857250"/>
                      </a:cubicBezTo>
                      <a:cubicBezTo>
                        <a:pt x="416737" y="842416"/>
                        <a:pt x="368506" y="835939"/>
                        <a:pt x="324922" y="828675"/>
                      </a:cubicBezTo>
                      <a:cubicBezTo>
                        <a:pt x="309047" y="822325"/>
                        <a:pt x="293306" y="815628"/>
                        <a:pt x="277297" y="809625"/>
                      </a:cubicBezTo>
                      <a:cubicBezTo>
                        <a:pt x="267896" y="806100"/>
                        <a:pt x="256435" y="806528"/>
                        <a:pt x="248722" y="800100"/>
                      </a:cubicBezTo>
                      <a:cubicBezTo>
                        <a:pt x="236526" y="789937"/>
                        <a:pt x="232434" y="772053"/>
                        <a:pt x="220147" y="762000"/>
                      </a:cubicBezTo>
                      <a:cubicBezTo>
                        <a:pt x="108633" y="670761"/>
                        <a:pt x="177326" y="759326"/>
                        <a:pt x="96322" y="666750"/>
                      </a:cubicBezTo>
                      <a:cubicBezTo>
                        <a:pt x="88784" y="658135"/>
                        <a:pt x="81921" y="648636"/>
                        <a:pt x="77272" y="638175"/>
                      </a:cubicBezTo>
                      <a:cubicBezTo>
                        <a:pt x="69117" y="619825"/>
                        <a:pt x="65680" y="599669"/>
                        <a:pt x="58222" y="581025"/>
                      </a:cubicBezTo>
                      <a:cubicBezTo>
                        <a:pt x="52949" y="567842"/>
                        <a:pt x="44158" y="556220"/>
                        <a:pt x="39172" y="542925"/>
                      </a:cubicBezTo>
                      <a:cubicBezTo>
                        <a:pt x="34575" y="530668"/>
                        <a:pt x="33787" y="517244"/>
                        <a:pt x="29647" y="504825"/>
                      </a:cubicBezTo>
                      <a:cubicBezTo>
                        <a:pt x="24240" y="488605"/>
                        <a:pt x="16947" y="473075"/>
                        <a:pt x="10597" y="457200"/>
                      </a:cubicBezTo>
                      <a:cubicBezTo>
                        <a:pt x="-354" y="358640"/>
                        <a:pt x="-6394" y="351397"/>
                        <a:pt x="10597" y="238125"/>
                      </a:cubicBezTo>
                      <a:cubicBezTo>
                        <a:pt x="13576" y="218267"/>
                        <a:pt x="18217" y="197485"/>
                        <a:pt x="29647" y="180975"/>
                      </a:cubicBezTo>
                      <a:cubicBezTo>
                        <a:pt x="91019" y="92327"/>
                        <a:pt x="75050" y="136789"/>
                        <a:pt x="124897" y="95250"/>
                      </a:cubicBezTo>
                      <a:cubicBezTo>
                        <a:pt x="135245" y="86626"/>
                        <a:pt x="143245" y="75441"/>
                        <a:pt x="153472" y="66675"/>
                      </a:cubicBezTo>
                      <a:cubicBezTo>
                        <a:pt x="174210" y="48900"/>
                        <a:pt x="203062" y="27920"/>
                        <a:pt x="229672" y="19050"/>
                      </a:cubicBezTo>
                      <a:cubicBezTo>
                        <a:pt x="245031" y="13930"/>
                        <a:pt x="261591" y="13452"/>
                        <a:pt x="277297" y="9525"/>
                      </a:cubicBezTo>
                      <a:cubicBezTo>
                        <a:pt x="287037" y="7090"/>
                        <a:pt x="296347" y="3175"/>
                        <a:pt x="305872" y="0"/>
                      </a:cubicBezTo>
                      <a:cubicBezTo>
                        <a:pt x="394772" y="3175"/>
                        <a:pt x="483960" y="1706"/>
                        <a:pt x="572572" y="9525"/>
                      </a:cubicBezTo>
                      <a:cubicBezTo>
                        <a:pt x="605391" y="12421"/>
                        <a:pt x="633076" y="28709"/>
                        <a:pt x="658297" y="47625"/>
                      </a:cubicBezTo>
                      <a:cubicBezTo>
                        <a:pt x="674561" y="59823"/>
                        <a:pt x="688682" y="74950"/>
                        <a:pt x="705922" y="85725"/>
                      </a:cubicBezTo>
                      <a:cubicBezTo>
                        <a:pt x="714436" y="91046"/>
                        <a:pt x="724972" y="92075"/>
                        <a:pt x="734497" y="95250"/>
                      </a:cubicBezTo>
                      <a:cubicBezTo>
                        <a:pt x="750372" y="107950"/>
                        <a:pt x="767747" y="118975"/>
                        <a:pt x="782122" y="133350"/>
                      </a:cubicBezTo>
                      <a:cubicBezTo>
                        <a:pt x="790217" y="141445"/>
                        <a:pt x="794518" y="152610"/>
                        <a:pt x="801172" y="161925"/>
                      </a:cubicBezTo>
                      <a:cubicBezTo>
                        <a:pt x="810399" y="174843"/>
                        <a:pt x="822037" y="186148"/>
                        <a:pt x="829747" y="200025"/>
                      </a:cubicBezTo>
                      <a:cubicBezTo>
                        <a:pt x="838050" y="214971"/>
                        <a:pt x="841151" y="232357"/>
                        <a:pt x="848797" y="247650"/>
                      </a:cubicBezTo>
                      <a:cubicBezTo>
                        <a:pt x="853917" y="257889"/>
                        <a:pt x="861780" y="266517"/>
                        <a:pt x="867847" y="276225"/>
                      </a:cubicBezTo>
                      <a:cubicBezTo>
                        <a:pt x="877659" y="291924"/>
                        <a:pt x="886610" y="308151"/>
                        <a:pt x="896422" y="323850"/>
                      </a:cubicBezTo>
                      <a:cubicBezTo>
                        <a:pt x="902489" y="333558"/>
                        <a:pt x="910823" y="341964"/>
                        <a:pt x="915472" y="352425"/>
                      </a:cubicBezTo>
                      <a:cubicBezTo>
                        <a:pt x="923627" y="370775"/>
                        <a:pt x="928172" y="390525"/>
                        <a:pt x="934522" y="409575"/>
                      </a:cubicBezTo>
                      <a:cubicBezTo>
                        <a:pt x="937697" y="419100"/>
                        <a:pt x="940092" y="428922"/>
                        <a:pt x="944047" y="438150"/>
                      </a:cubicBezTo>
                      <a:lnTo>
                        <a:pt x="972622" y="504825"/>
                      </a:lnTo>
                      <a:cubicBezTo>
                        <a:pt x="982755" y="555489"/>
                        <a:pt x="991672" y="592020"/>
                        <a:pt x="991672" y="647700"/>
                      </a:cubicBezTo>
                      <a:cubicBezTo>
                        <a:pt x="991672" y="682769"/>
                        <a:pt x="986782" y="717714"/>
                        <a:pt x="982147" y="752475"/>
                      </a:cubicBezTo>
                      <a:cubicBezTo>
                        <a:pt x="980417" y="765451"/>
                        <a:pt x="981242" y="780723"/>
                        <a:pt x="972622" y="790575"/>
                      </a:cubicBezTo>
                      <a:cubicBezTo>
                        <a:pt x="935495" y="833006"/>
                        <a:pt x="924748" y="821978"/>
                        <a:pt x="886897" y="838200"/>
                      </a:cubicBezTo>
                      <a:cubicBezTo>
                        <a:pt x="873846" y="843793"/>
                        <a:pt x="862780" y="854782"/>
                        <a:pt x="848797" y="857250"/>
                      </a:cubicBezTo>
                      <a:cubicBezTo>
                        <a:pt x="808030" y="864444"/>
                        <a:pt x="766247" y="863600"/>
                        <a:pt x="724972" y="866775"/>
                      </a:cubicBezTo>
                      <a:lnTo>
                        <a:pt x="648772" y="885825"/>
                      </a:lnTo>
                      <a:cubicBezTo>
                        <a:pt x="636072" y="889000"/>
                        <a:pt x="623631" y="893499"/>
                        <a:pt x="610672" y="895350"/>
                      </a:cubicBezTo>
                      <a:cubicBezTo>
                        <a:pt x="540854" y="905324"/>
                        <a:pt x="540822" y="892175"/>
                        <a:pt x="515422" y="8858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40000"/>
                        <a:lumOff val="60000"/>
                      </a:schemeClr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3" name="フリーフォーム: 図形 212">
                  <a:extLst>
                    <a:ext uri="{FF2B5EF4-FFF2-40B4-BE49-F238E27FC236}">
                      <a16:creationId xmlns:a16="http://schemas.microsoft.com/office/drawing/2014/main" id="{AD6EAE48-2379-8DB8-3CE0-B53153DDA569}"/>
                    </a:ext>
                  </a:extLst>
                </p:cNvPr>
                <p:cNvSpPr/>
                <p:nvPr/>
              </p:nvSpPr>
              <p:spPr>
                <a:xfrm>
                  <a:off x="7240685" y="1637750"/>
                  <a:ext cx="419100" cy="408476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6">
                        <a:lumMod val="75000"/>
                      </a:schemeClr>
                    </a:gs>
                    <a:gs pos="90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8" name="グループ化 187">
                <a:extLst>
                  <a:ext uri="{FF2B5EF4-FFF2-40B4-BE49-F238E27FC236}">
                    <a16:creationId xmlns:a16="http://schemas.microsoft.com/office/drawing/2014/main" id="{EB281355-DF30-81D1-B8D1-7CFFE448416A}"/>
                  </a:ext>
                </a:extLst>
              </p:cNvPr>
              <p:cNvGrpSpPr/>
              <p:nvPr/>
            </p:nvGrpSpPr>
            <p:grpSpPr>
              <a:xfrm>
                <a:off x="9001241" y="2982153"/>
                <a:ext cx="497073" cy="474894"/>
                <a:chOff x="7800975" y="6517808"/>
                <a:chExt cx="1485900" cy="1404136"/>
              </a:xfrm>
            </p:grpSpPr>
            <p:sp>
              <p:nvSpPr>
                <p:cNvPr id="210" name="円/楕円 11">
                  <a:extLst>
                    <a:ext uri="{FF2B5EF4-FFF2-40B4-BE49-F238E27FC236}">
                      <a16:creationId xmlns:a16="http://schemas.microsoft.com/office/drawing/2014/main" id="{6185C347-00DC-DB0C-C125-07B39F58645A}"/>
                    </a:ext>
                  </a:extLst>
                </p:cNvPr>
                <p:cNvSpPr/>
                <p:nvPr/>
              </p:nvSpPr>
              <p:spPr>
                <a:xfrm>
                  <a:off x="7800975" y="6517808"/>
                  <a:ext cx="1485900" cy="140413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11" name="フリーフォーム 12">
                  <a:extLst>
                    <a:ext uri="{FF2B5EF4-FFF2-40B4-BE49-F238E27FC236}">
                      <a16:creationId xmlns:a16="http://schemas.microsoft.com/office/drawing/2014/main" id="{FE40B10D-437F-911F-44E2-41A4ECEE5009}"/>
                    </a:ext>
                  </a:extLst>
                </p:cNvPr>
                <p:cNvSpPr/>
                <p:nvPr/>
              </p:nvSpPr>
              <p:spPr>
                <a:xfrm>
                  <a:off x="7989088" y="6725579"/>
                  <a:ext cx="1069693" cy="655576"/>
                </a:xfrm>
                <a:custGeom>
                  <a:avLst/>
                  <a:gdLst>
                    <a:gd name="connsiteX0" fmla="*/ 25129 w 1040047"/>
                    <a:gd name="connsiteY0" fmla="*/ 491363 h 657330"/>
                    <a:gd name="connsiteX1" fmla="*/ 25129 w 1040047"/>
                    <a:gd name="connsiteY1" fmla="*/ 377063 h 657330"/>
                    <a:gd name="connsiteX2" fmla="*/ 196579 w 1040047"/>
                    <a:gd name="connsiteY2" fmla="*/ 91313 h 657330"/>
                    <a:gd name="connsiteX3" fmla="*/ 782366 w 1040047"/>
                    <a:gd name="connsiteY3" fmla="*/ 34163 h 657330"/>
                    <a:gd name="connsiteX4" fmla="*/ 1039541 w 1040047"/>
                    <a:gd name="connsiteY4" fmla="*/ 577088 h 657330"/>
                    <a:gd name="connsiteX5" fmla="*/ 725216 w 1040047"/>
                    <a:gd name="connsiteY5" fmla="*/ 634238 h 657330"/>
                    <a:gd name="connsiteX6" fmla="*/ 525191 w 1040047"/>
                    <a:gd name="connsiteY6" fmla="*/ 377063 h 657330"/>
                    <a:gd name="connsiteX7" fmla="*/ 325166 w 1040047"/>
                    <a:gd name="connsiteY7" fmla="*/ 448500 h 657330"/>
                    <a:gd name="connsiteX8" fmla="*/ 253729 w 1040047"/>
                    <a:gd name="connsiteY8" fmla="*/ 634238 h 657330"/>
                    <a:gd name="connsiteX9" fmla="*/ 25129 w 1040047"/>
                    <a:gd name="connsiteY9" fmla="*/ 491363 h 657330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354812 w 1069693"/>
                    <a:gd name="connsiteY7" fmla="*/ 44674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411962 w 1069693"/>
                    <a:gd name="connsiteY7" fmla="*/ 50389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693" h="655576">
                      <a:moveTo>
                        <a:pt x="54775" y="489609"/>
                      </a:moveTo>
                      <a:cubicBezTo>
                        <a:pt x="9531" y="437222"/>
                        <a:pt x="-16662" y="384834"/>
                        <a:pt x="11913" y="318159"/>
                      </a:cubicBezTo>
                      <a:cubicBezTo>
                        <a:pt x="40488" y="251484"/>
                        <a:pt x="92875" y="137184"/>
                        <a:pt x="226225" y="89559"/>
                      </a:cubicBezTo>
                      <a:cubicBezTo>
                        <a:pt x="359575" y="41934"/>
                        <a:pt x="671518" y="-48553"/>
                        <a:pt x="812012" y="32409"/>
                      </a:cubicBezTo>
                      <a:cubicBezTo>
                        <a:pt x="952506" y="113371"/>
                        <a:pt x="1078712" y="475322"/>
                        <a:pt x="1069187" y="575334"/>
                      </a:cubicBezTo>
                      <a:cubicBezTo>
                        <a:pt x="1059662" y="675346"/>
                        <a:pt x="840587" y="665822"/>
                        <a:pt x="754862" y="632484"/>
                      </a:cubicBezTo>
                      <a:cubicBezTo>
                        <a:pt x="669137" y="599147"/>
                        <a:pt x="611987" y="396740"/>
                        <a:pt x="554837" y="375309"/>
                      </a:cubicBezTo>
                      <a:cubicBezTo>
                        <a:pt x="497687" y="353878"/>
                        <a:pt x="457206" y="461033"/>
                        <a:pt x="411962" y="503896"/>
                      </a:cubicBezTo>
                      <a:cubicBezTo>
                        <a:pt x="366718" y="546758"/>
                        <a:pt x="342906" y="634865"/>
                        <a:pt x="283375" y="632484"/>
                      </a:cubicBezTo>
                      <a:cubicBezTo>
                        <a:pt x="223844" y="630103"/>
                        <a:pt x="100019" y="541997"/>
                        <a:pt x="54775" y="489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89" name="グループ化 188">
                <a:extLst>
                  <a:ext uri="{FF2B5EF4-FFF2-40B4-BE49-F238E27FC236}">
                    <a16:creationId xmlns:a16="http://schemas.microsoft.com/office/drawing/2014/main" id="{4C71A526-CACA-49C6-3BB4-08E93EC221B6}"/>
                  </a:ext>
                </a:extLst>
              </p:cNvPr>
              <p:cNvGrpSpPr/>
              <p:nvPr/>
            </p:nvGrpSpPr>
            <p:grpSpPr>
              <a:xfrm>
                <a:off x="6449565" y="2295206"/>
                <a:ext cx="497073" cy="474894"/>
                <a:chOff x="7800975" y="6517808"/>
                <a:chExt cx="1485900" cy="1404136"/>
              </a:xfrm>
            </p:grpSpPr>
            <p:sp>
              <p:nvSpPr>
                <p:cNvPr id="208" name="円/楕円 11">
                  <a:extLst>
                    <a:ext uri="{FF2B5EF4-FFF2-40B4-BE49-F238E27FC236}">
                      <a16:creationId xmlns:a16="http://schemas.microsoft.com/office/drawing/2014/main" id="{8431E0FD-BFCC-9E36-A6B7-1583178D87F1}"/>
                    </a:ext>
                  </a:extLst>
                </p:cNvPr>
                <p:cNvSpPr/>
                <p:nvPr/>
              </p:nvSpPr>
              <p:spPr>
                <a:xfrm>
                  <a:off x="7800975" y="6517808"/>
                  <a:ext cx="1485900" cy="140413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209" name="フリーフォーム 12">
                  <a:extLst>
                    <a:ext uri="{FF2B5EF4-FFF2-40B4-BE49-F238E27FC236}">
                      <a16:creationId xmlns:a16="http://schemas.microsoft.com/office/drawing/2014/main" id="{4FAC2BC1-9EA9-3F4A-C82B-D75BA2722AD0}"/>
                    </a:ext>
                  </a:extLst>
                </p:cNvPr>
                <p:cNvSpPr/>
                <p:nvPr/>
              </p:nvSpPr>
              <p:spPr>
                <a:xfrm>
                  <a:off x="7989088" y="6725579"/>
                  <a:ext cx="1069693" cy="655576"/>
                </a:xfrm>
                <a:custGeom>
                  <a:avLst/>
                  <a:gdLst>
                    <a:gd name="connsiteX0" fmla="*/ 25129 w 1040047"/>
                    <a:gd name="connsiteY0" fmla="*/ 491363 h 657330"/>
                    <a:gd name="connsiteX1" fmla="*/ 25129 w 1040047"/>
                    <a:gd name="connsiteY1" fmla="*/ 377063 h 657330"/>
                    <a:gd name="connsiteX2" fmla="*/ 196579 w 1040047"/>
                    <a:gd name="connsiteY2" fmla="*/ 91313 h 657330"/>
                    <a:gd name="connsiteX3" fmla="*/ 782366 w 1040047"/>
                    <a:gd name="connsiteY3" fmla="*/ 34163 h 657330"/>
                    <a:gd name="connsiteX4" fmla="*/ 1039541 w 1040047"/>
                    <a:gd name="connsiteY4" fmla="*/ 577088 h 657330"/>
                    <a:gd name="connsiteX5" fmla="*/ 725216 w 1040047"/>
                    <a:gd name="connsiteY5" fmla="*/ 634238 h 657330"/>
                    <a:gd name="connsiteX6" fmla="*/ 525191 w 1040047"/>
                    <a:gd name="connsiteY6" fmla="*/ 377063 h 657330"/>
                    <a:gd name="connsiteX7" fmla="*/ 325166 w 1040047"/>
                    <a:gd name="connsiteY7" fmla="*/ 448500 h 657330"/>
                    <a:gd name="connsiteX8" fmla="*/ 253729 w 1040047"/>
                    <a:gd name="connsiteY8" fmla="*/ 634238 h 657330"/>
                    <a:gd name="connsiteX9" fmla="*/ 25129 w 1040047"/>
                    <a:gd name="connsiteY9" fmla="*/ 491363 h 657330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354812 w 1069693"/>
                    <a:gd name="connsiteY7" fmla="*/ 44674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  <a:gd name="connsiteX0" fmla="*/ 54775 w 1069693"/>
                    <a:gd name="connsiteY0" fmla="*/ 489609 h 655576"/>
                    <a:gd name="connsiteX1" fmla="*/ 11913 w 1069693"/>
                    <a:gd name="connsiteY1" fmla="*/ 318159 h 655576"/>
                    <a:gd name="connsiteX2" fmla="*/ 226225 w 1069693"/>
                    <a:gd name="connsiteY2" fmla="*/ 89559 h 655576"/>
                    <a:gd name="connsiteX3" fmla="*/ 812012 w 1069693"/>
                    <a:gd name="connsiteY3" fmla="*/ 32409 h 655576"/>
                    <a:gd name="connsiteX4" fmla="*/ 1069187 w 1069693"/>
                    <a:gd name="connsiteY4" fmla="*/ 575334 h 655576"/>
                    <a:gd name="connsiteX5" fmla="*/ 754862 w 1069693"/>
                    <a:gd name="connsiteY5" fmla="*/ 632484 h 655576"/>
                    <a:gd name="connsiteX6" fmla="*/ 554837 w 1069693"/>
                    <a:gd name="connsiteY6" fmla="*/ 375309 h 655576"/>
                    <a:gd name="connsiteX7" fmla="*/ 411962 w 1069693"/>
                    <a:gd name="connsiteY7" fmla="*/ 503896 h 655576"/>
                    <a:gd name="connsiteX8" fmla="*/ 283375 w 1069693"/>
                    <a:gd name="connsiteY8" fmla="*/ 632484 h 655576"/>
                    <a:gd name="connsiteX9" fmla="*/ 54775 w 1069693"/>
                    <a:gd name="connsiteY9" fmla="*/ 489609 h 65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693" h="655576">
                      <a:moveTo>
                        <a:pt x="54775" y="489609"/>
                      </a:moveTo>
                      <a:cubicBezTo>
                        <a:pt x="9531" y="437222"/>
                        <a:pt x="-16662" y="384834"/>
                        <a:pt x="11913" y="318159"/>
                      </a:cubicBezTo>
                      <a:cubicBezTo>
                        <a:pt x="40488" y="251484"/>
                        <a:pt x="92875" y="137184"/>
                        <a:pt x="226225" y="89559"/>
                      </a:cubicBezTo>
                      <a:cubicBezTo>
                        <a:pt x="359575" y="41934"/>
                        <a:pt x="671518" y="-48553"/>
                        <a:pt x="812012" y="32409"/>
                      </a:cubicBezTo>
                      <a:cubicBezTo>
                        <a:pt x="952506" y="113371"/>
                        <a:pt x="1078712" y="475322"/>
                        <a:pt x="1069187" y="575334"/>
                      </a:cubicBezTo>
                      <a:cubicBezTo>
                        <a:pt x="1059662" y="675346"/>
                        <a:pt x="840587" y="665822"/>
                        <a:pt x="754862" y="632484"/>
                      </a:cubicBezTo>
                      <a:cubicBezTo>
                        <a:pt x="669137" y="599147"/>
                        <a:pt x="611987" y="396740"/>
                        <a:pt x="554837" y="375309"/>
                      </a:cubicBezTo>
                      <a:cubicBezTo>
                        <a:pt x="497687" y="353878"/>
                        <a:pt x="457206" y="461033"/>
                        <a:pt x="411962" y="503896"/>
                      </a:cubicBezTo>
                      <a:cubicBezTo>
                        <a:pt x="366718" y="546758"/>
                        <a:pt x="342906" y="634865"/>
                        <a:pt x="283375" y="632484"/>
                      </a:cubicBezTo>
                      <a:cubicBezTo>
                        <a:pt x="223844" y="630103"/>
                        <a:pt x="100019" y="541997"/>
                        <a:pt x="54775" y="489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0" name="グループ化 189">
                <a:extLst>
                  <a:ext uri="{FF2B5EF4-FFF2-40B4-BE49-F238E27FC236}">
                    <a16:creationId xmlns:a16="http://schemas.microsoft.com/office/drawing/2014/main" id="{D65D50F5-26F8-2C73-766E-048E180DAA06}"/>
                  </a:ext>
                </a:extLst>
              </p:cNvPr>
              <p:cNvGrpSpPr/>
              <p:nvPr/>
            </p:nvGrpSpPr>
            <p:grpSpPr>
              <a:xfrm>
                <a:off x="7633223" y="2398211"/>
                <a:ext cx="498790" cy="476535"/>
                <a:chOff x="7515815" y="7952266"/>
                <a:chExt cx="1063279" cy="1015837"/>
              </a:xfr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FFAF"/>
                  </a:gs>
                  <a:gs pos="24000">
                    <a:srgbClr val="FFFFAF"/>
                  </a:gs>
                  <a:gs pos="100000">
                    <a:srgbClr val="FFFFAF"/>
                  </a:gs>
                </a:gsLst>
                <a:lin ang="5400000" scaled="1"/>
              </a:gradFill>
            </p:grpSpPr>
            <p:sp>
              <p:nvSpPr>
                <p:cNvPr id="206" name="フリーフォーム 9">
                  <a:extLst>
                    <a:ext uri="{FF2B5EF4-FFF2-40B4-BE49-F238E27FC236}">
                      <a16:creationId xmlns:a16="http://schemas.microsoft.com/office/drawing/2014/main" id="{198D1A91-683D-CCE8-FDD2-4B038EB2EF6E}"/>
                    </a:ext>
                  </a:extLst>
                </p:cNvPr>
                <p:cNvSpPr/>
                <p:nvPr/>
              </p:nvSpPr>
              <p:spPr>
                <a:xfrm>
                  <a:off x="7515815" y="7952266"/>
                  <a:ext cx="1063279" cy="1015837"/>
                </a:xfrm>
                <a:custGeom>
                  <a:avLst/>
                  <a:gdLst>
                    <a:gd name="connsiteX0" fmla="*/ 58834 w 1762685"/>
                    <a:gd name="connsiteY0" fmla="*/ 601620 h 1716045"/>
                    <a:gd name="connsiteX1" fmla="*/ 201709 w 1762685"/>
                    <a:gd name="connsiteY1" fmla="*/ 330158 h 1716045"/>
                    <a:gd name="connsiteX2" fmla="*/ 444597 w 1762685"/>
                    <a:gd name="connsiteY2" fmla="*/ 44408 h 1716045"/>
                    <a:gd name="connsiteX3" fmla="*/ 958947 w 1762685"/>
                    <a:gd name="connsiteY3" fmla="*/ 30120 h 1716045"/>
                    <a:gd name="connsiteX4" fmla="*/ 1316134 w 1762685"/>
                    <a:gd name="connsiteY4" fmla="*/ 330158 h 1716045"/>
                    <a:gd name="connsiteX5" fmla="*/ 1687609 w 1762685"/>
                    <a:gd name="connsiteY5" fmla="*/ 458745 h 1716045"/>
                    <a:gd name="connsiteX6" fmla="*/ 1744759 w 1762685"/>
                    <a:gd name="connsiteY6" fmla="*/ 873083 h 1716045"/>
                    <a:gd name="connsiteX7" fmla="*/ 1687609 w 1762685"/>
                    <a:gd name="connsiteY7" fmla="*/ 1344570 h 1716045"/>
                    <a:gd name="connsiteX8" fmla="*/ 1001809 w 1762685"/>
                    <a:gd name="connsiteY8" fmla="*/ 1558883 h 1716045"/>
                    <a:gd name="connsiteX9" fmla="*/ 487459 w 1762685"/>
                    <a:gd name="connsiteY9" fmla="*/ 1716045 h 1716045"/>
                    <a:gd name="connsiteX10" fmla="*/ 258859 w 1762685"/>
                    <a:gd name="connsiteY10" fmla="*/ 1558883 h 1716045"/>
                    <a:gd name="connsiteX11" fmla="*/ 15972 w 1762685"/>
                    <a:gd name="connsiteY11" fmla="*/ 1273133 h 1716045"/>
                    <a:gd name="connsiteX12" fmla="*/ 30259 w 1762685"/>
                    <a:gd name="connsiteY12" fmla="*/ 787358 h 1716045"/>
                    <a:gd name="connsiteX13" fmla="*/ 58834 w 1762685"/>
                    <a:gd name="connsiteY13" fmla="*/ 601620 h 1716045"/>
                    <a:gd name="connsiteX0" fmla="*/ 58834 w 1762685"/>
                    <a:gd name="connsiteY0" fmla="*/ 598706 h 1713131"/>
                    <a:gd name="connsiteX1" fmla="*/ 230284 w 1762685"/>
                    <a:gd name="connsiteY1" fmla="*/ 270094 h 1713131"/>
                    <a:gd name="connsiteX2" fmla="*/ 444597 w 1762685"/>
                    <a:gd name="connsiteY2" fmla="*/ 41494 h 1713131"/>
                    <a:gd name="connsiteX3" fmla="*/ 958947 w 1762685"/>
                    <a:gd name="connsiteY3" fmla="*/ 27206 h 1713131"/>
                    <a:gd name="connsiteX4" fmla="*/ 1316134 w 1762685"/>
                    <a:gd name="connsiteY4" fmla="*/ 327244 h 1713131"/>
                    <a:gd name="connsiteX5" fmla="*/ 1687609 w 1762685"/>
                    <a:gd name="connsiteY5" fmla="*/ 455831 h 1713131"/>
                    <a:gd name="connsiteX6" fmla="*/ 1744759 w 1762685"/>
                    <a:gd name="connsiteY6" fmla="*/ 870169 h 1713131"/>
                    <a:gd name="connsiteX7" fmla="*/ 1687609 w 1762685"/>
                    <a:gd name="connsiteY7" fmla="*/ 1341656 h 1713131"/>
                    <a:gd name="connsiteX8" fmla="*/ 1001809 w 1762685"/>
                    <a:gd name="connsiteY8" fmla="*/ 1555969 h 1713131"/>
                    <a:gd name="connsiteX9" fmla="*/ 487459 w 1762685"/>
                    <a:gd name="connsiteY9" fmla="*/ 1713131 h 1713131"/>
                    <a:gd name="connsiteX10" fmla="*/ 258859 w 1762685"/>
                    <a:gd name="connsiteY10" fmla="*/ 1555969 h 1713131"/>
                    <a:gd name="connsiteX11" fmla="*/ 15972 w 1762685"/>
                    <a:gd name="connsiteY11" fmla="*/ 1270219 h 1713131"/>
                    <a:gd name="connsiteX12" fmla="*/ 30259 w 1762685"/>
                    <a:gd name="connsiteY12" fmla="*/ 784444 h 1713131"/>
                    <a:gd name="connsiteX13" fmla="*/ 58834 w 1762685"/>
                    <a:gd name="connsiteY13" fmla="*/ 598706 h 1713131"/>
                    <a:gd name="connsiteX0" fmla="*/ 58834 w 1762685"/>
                    <a:gd name="connsiteY0" fmla="*/ 567055 h 1681480"/>
                    <a:gd name="connsiteX1" fmla="*/ 230284 w 1762685"/>
                    <a:gd name="connsiteY1" fmla="*/ 238443 h 1681480"/>
                    <a:gd name="connsiteX2" fmla="*/ 444597 w 1762685"/>
                    <a:gd name="connsiteY2" fmla="*/ 9843 h 1681480"/>
                    <a:gd name="connsiteX3" fmla="*/ 816072 w 1762685"/>
                    <a:gd name="connsiteY3" fmla="*/ 66993 h 1681480"/>
                    <a:gd name="connsiteX4" fmla="*/ 1316134 w 1762685"/>
                    <a:gd name="connsiteY4" fmla="*/ 295593 h 1681480"/>
                    <a:gd name="connsiteX5" fmla="*/ 1687609 w 1762685"/>
                    <a:gd name="connsiteY5" fmla="*/ 424180 h 1681480"/>
                    <a:gd name="connsiteX6" fmla="*/ 1744759 w 1762685"/>
                    <a:gd name="connsiteY6" fmla="*/ 838518 h 1681480"/>
                    <a:gd name="connsiteX7" fmla="*/ 1687609 w 1762685"/>
                    <a:gd name="connsiteY7" fmla="*/ 1310005 h 1681480"/>
                    <a:gd name="connsiteX8" fmla="*/ 1001809 w 1762685"/>
                    <a:gd name="connsiteY8" fmla="*/ 1524318 h 1681480"/>
                    <a:gd name="connsiteX9" fmla="*/ 487459 w 1762685"/>
                    <a:gd name="connsiteY9" fmla="*/ 1681480 h 1681480"/>
                    <a:gd name="connsiteX10" fmla="*/ 258859 w 1762685"/>
                    <a:gd name="connsiteY10" fmla="*/ 1524318 h 1681480"/>
                    <a:gd name="connsiteX11" fmla="*/ 15972 w 1762685"/>
                    <a:gd name="connsiteY11" fmla="*/ 1238568 h 1681480"/>
                    <a:gd name="connsiteX12" fmla="*/ 30259 w 1762685"/>
                    <a:gd name="connsiteY12" fmla="*/ 752793 h 1681480"/>
                    <a:gd name="connsiteX13" fmla="*/ 58834 w 1762685"/>
                    <a:gd name="connsiteY13" fmla="*/ 567055 h 1681480"/>
                    <a:gd name="connsiteX0" fmla="*/ 58834 w 1762685"/>
                    <a:gd name="connsiteY0" fmla="*/ 507850 h 1622275"/>
                    <a:gd name="connsiteX1" fmla="*/ 230284 w 1762685"/>
                    <a:gd name="connsiteY1" fmla="*/ 179238 h 1622275"/>
                    <a:gd name="connsiteX2" fmla="*/ 530322 w 1762685"/>
                    <a:gd name="connsiteY2" fmla="*/ 64938 h 1622275"/>
                    <a:gd name="connsiteX3" fmla="*/ 816072 w 1762685"/>
                    <a:gd name="connsiteY3" fmla="*/ 7788 h 1622275"/>
                    <a:gd name="connsiteX4" fmla="*/ 1316134 w 1762685"/>
                    <a:gd name="connsiteY4" fmla="*/ 236388 h 1622275"/>
                    <a:gd name="connsiteX5" fmla="*/ 1687609 w 1762685"/>
                    <a:gd name="connsiteY5" fmla="*/ 364975 h 1622275"/>
                    <a:gd name="connsiteX6" fmla="*/ 1744759 w 1762685"/>
                    <a:gd name="connsiteY6" fmla="*/ 779313 h 1622275"/>
                    <a:gd name="connsiteX7" fmla="*/ 1687609 w 1762685"/>
                    <a:gd name="connsiteY7" fmla="*/ 1250800 h 1622275"/>
                    <a:gd name="connsiteX8" fmla="*/ 1001809 w 1762685"/>
                    <a:gd name="connsiteY8" fmla="*/ 1465113 h 1622275"/>
                    <a:gd name="connsiteX9" fmla="*/ 487459 w 1762685"/>
                    <a:gd name="connsiteY9" fmla="*/ 1622275 h 1622275"/>
                    <a:gd name="connsiteX10" fmla="*/ 258859 w 1762685"/>
                    <a:gd name="connsiteY10" fmla="*/ 1465113 h 1622275"/>
                    <a:gd name="connsiteX11" fmla="*/ 15972 w 1762685"/>
                    <a:gd name="connsiteY11" fmla="*/ 1179363 h 1622275"/>
                    <a:gd name="connsiteX12" fmla="*/ 30259 w 1762685"/>
                    <a:gd name="connsiteY12" fmla="*/ 693588 h 1622275"/>
                    <a:gd name="connsiteX13" fmla="*/ 58834 w 1762685"/>
                    <a:gd name="connsiteY13" fmla="*/ 507850 h 1622275"/>
                    <a:gd name="connsiteX0" fmla="*/ 58834 w 1762685"/>
                    <a:gd name="connsiteY0" fmla="*/ 501554 h 1615979"/>
                    <a:gd name="connsiteX1" fmla="*/ 230284 w 1762685"/>
                    <a:gd name="connsiteY1" fmla="*/ 172942 h 1615979"/>
                    <a:gd name="connsiteX2" fmla="*/ 530322 w 1762685"/>
                    <a:gd name="connsiteY2" fmla="*/ 58642 h 1615979"/>
                    <a:gd name="connsiteX3" fmla="*/ 816072 w 1762685"/>
                    <a:gd name="connsiteY3" fmla="*/ 1492 h 1615979"/>
                    <a:gd name="connsiteX4" fmla="*/ 1187546 w 1762685"/>
                    <a:gd name="connsiteY4" fmla="*/ 115792 h 1615979"/>
                    <a:gd name="connsiteX5" fmla="*/ 1687609 w 1762685"/>
                    <a:gd name="connsiteY5" fmla="*/ 358679 h 1615979"/>
                    <a:gd name="connsiteX6" fmla="*/ 1744759 w 1762685"/>
                    <a:gd name="connsiteY6" fmla="*/ 773017 h 1615979"/>
                    <a:gd name="connsiteX7" fmla="*/ 1687609 w 1762685"/>
                    <a:gd name="connsiteY7" fmla="*/ 1244504 h 1615979"/>
                    <a:gd name="connsiteX8" fmla="*/ 1001809 w 1762685"/>
                    <a:gd name="connsiteY8" fmla="*/ 1458817 h 1615979"/>
                    <a:gd name="connsiteX9" fmla="*/ 487459 w 1762685"/>
                    <a:gd name="connsiteY9" fmla="*/ 1615979 h 1615979"/>
                    <a:gd name="connsiteX10" fmla="*/ 258859 w 1762685"/>
                    <a:gd name="connsiteY10" fmla="*/ 1458817 h 1615979"/>
                    <a:gd name="connsiteX11" fmla="*/ 15972 w 1762685"/>
                    <a:gd name="connsiteY11" fmla="*/ 1173067 h 1615979"/>
                    <a:gd name="connsiteX12" fmla="*/ 30259 w 1762685"/>
                    <a:gd name="connsiteY12" fmla="*/ 687292 h 1615979"/>
                    <a:gd name="connsiteX13" fmla="*/ 58834 w 1762685"/>
                    <a:gd name="connsiteY13" fmla="*/ 501554 h 1615979"/>
                    <a:gd name="connsiteX0" fmla="*/ 58834 w 1775467"/>
                    <a:gd name="connsiteY0" fmla="*/ 501554 h 1615979"/>
                    <a:gd name="connsiteX1" fmla="*/ 230284 w 1775467"/>
                    <a:gd name="connsiteY1" fmla="*/ 172942 h 1615979"/>
                    <a:gd name="connsiteX2" fmla="*/ 530322 w 1775467"/>
                    <a:gd name="connsiteY2" fmla="*/ 58642 h 1615979"/>
                    <a:gd name="connsiteX3" fmla="*/ 816072 w 1775467"/>
                    <a:gd name="connsiteY3" fmla="*/ 1492 h 1615979"/>
                    <a:gd name="connsiteX4" fmla="*/ 1187546 w 1775467"/>
                    <a:gd name="connsiteY4" fmla="*/ 115792 h 1615979"/>
                    <a:gd name="connsiteX5" fmla="*/ 1487584 w 1775467"/>
                    <a:gd name="connsiteY5" fmla="*/ 387254 h 1615979"/>
                    <a:gd name="connsiteX6" fmla="*/ 1744759 w 1775467"/>
                    <a:gd name="connsiteY6" fmla="*/ 773017 h 1615979"/>
                    <a:gd name="connsiteX7" fmla="*/ 1687609 w 1775467"/>
                    <a:gd name="connsiteY7" fmla="*/ 1244504 h 1615979"/>
                    <a:gd name="connsiteX8" fmla="*/ 1001809 w 1775467"/>
                    <a:gd name="connsiteY8" fmla="*/ 1458817 h 1615979"/>
                    <a:gd name="connsiteX9" fmla="*/ 487459 w 1775467"/>
                    <a:gd name="connsiteY9" fmla="*/ 1615979 h 1615979"/>
                    <a:gd name="connsiteX10" fmla="*/ 258859 w 1775467"/>
                    <a:gd name="connsiteY10" fmla="*/ 1458817 h 1615979"/>
                    <a:gd name="connsiteX11" fmla="*/ 15972 w 1775467"/>
                    <a:gd name="connsiteY11" fmla="*/ 1173067 h 1615979"/>
                    <a:gd name="connsiteX12" fmla="*/ 30259 w 1775467"/>
                    <a:gd name="connsiteY12" fmla="*/ 687292 h 1615979"/>
                    <a:gd name="connsiteX13" fmla="*/ 58834 w 1775467"/>
                    <a:gd name="connsiteY13" fmla="*/ 501554 h 1615979"/>
                    <a:gd name="connsiteX0" fmla="*/ 58834 w 1710902"/>
                    <a:gd name="connsiteY0" fmla="*/ 501554 h 1615979"/>
                    <a:gd name="connsiteX1" fmla="*/ 230284 w 1710902"/>
                    <a:gd name="connsiteY1" fmla="*/ 172942 h 1615979"/>
                    <a:gd name="connsiteX2" fmla="*/ 530322 w 1710902"/>
                    <a:gd name="connsiteY2" fmla="*/ 58642 h 1615979"/>
                    <a:gd name="connsiteX3" fmla="*/ 816072 w 1710902"/>
                    <a:gd name="connsiteY3" fmla="*/ 1492 h 1615979"/>
                    <a:gd name="connsiteX4" fmla="*/ 1187546 w 1710902"/>
                    <a:gd name="connsiteY4" fmla="*/ 115792 h 1615979"/>
                    <a:gd name="connsiteX5" fmla="*/ 1487584 w 1710902"/>
                    <a:gd name="connsiteY5" fmla="*/ 387254 h 1615979"/>
                    <a:gd name="connsiteX6" fmla="*/ 1544734 w 1710902"/>
                    <a:gd name="connsiteY6" fmla="*/ 787305 h 1615979"/>
                    <a:gd name="connsiteX7" fmla="*/ 1687609 w 1710902"/>
                    <a:gd name="connsiteY7" fmla="*/ 1244504 h 1615979"/>
                    <a:gd name="connsiteX8" fmla="*/ 1001809 w 1710902"/>
                    <a:gd name="connsiteY8" fmla="*/ 1458817 h 1615979"/>
                    <a:gd name="connsiteX9" fmla="*/ 487459 w 1710902"/>
                    <a:gd name="connsiteY9" fmla="*/ 1615979 h 1615979"/>
                    <a:gd name="connsiteX10" fmla="*/ 258859 w 1710902"/>
                    <a:gd name="connsiteY10" fmla="*/ 1458817 h 1615979"/>
                    <a:gd name="connsiteX11" fmla="*/ 15972 w 1710902"/>
                    <a:gd name="connsiteY11" fmla="*/ 1173067 h 1615979"/>
                    <a:gd name="connsiteX12" fmla="*/ 30259 w 1710902"/>
                    <a:gd name="connsiteY12" fmla="*/ 687292 h 1615979"/>
                    <a:gd name="connsiteX13" fmla="*/ 58834 w 1710902"/>
                    <a:gd name="connsiteY13" fmla="*/ 501554 h 1615979"/>
                    <a:gd name="connsiteX0" fmla="*/ 58834 w 1550734"/>
                    <a:gd name="connsiteY0" fmla="*/ 501554 h 1615979"/>
                    <a:gd name="connsiteX1" fmla="*/ 230284 w 1550734"/>
                    <a:gd name="connsiteY1" fmla="*/ 172942 h 1615979"/>
                    <a:gd name="connsiteX2" fmla="*/ 530322 w 1550734"/>
                    <a:gd name="connsiteY2" fmla="*/ 58642 h 1615979"/>
                    <a:gd name="connsiteX3" fmla="*/ 816072 w 1550734"/>
                    <a:gd name="connsiteY3" fmla="*/ 1492 h 1615979"/>
                    <a:gd name="connsiteX4" fmla="*/ 1187546 w 1550734"/>
                    <a:gd name="connsiteY4" fmla="*/ 115792 h 1615979"/>
                    <a:gd name="connsiteX5" fmla="*/ 1487584 w 1550734"/>
                    <a:gd name="connsiteY5" fmla="*/ 387254 h 1615979"/>
                    <a:gd name="connsiteX6" fmla="*/ 1544734 w 1550734"/>
                    <a:gd name="connsiteY6" fmla="*/ 787305 h 1615979"/>
                    <a:gd name="connsiteX7" fmla="*/ 1487584 w 1550734"/>
                    <a:gd name="connsiteY7" fmla="*/ 1287366 h 1615979"/>
                    <a:gd name="connsiteX8" fmla="*/ 1001809 w 1550734"/>
                    <a:gd name="connsiteY8" fmla="*/ 1458817 h 1615979"/>
                    <a:gd name="connsiteX9" fmla="*/ 487459 w 1550734"/>
                    <a:gd name="connsiteY9" fmla="*/ 1615979 h 1615979"/>
                    <a:gd name="connsiteX10" fmla="*/ 258859 w 1550734"/>
                    <a:gd name="connsiteY10" fmla="*/ 1458817 h 1615979"/>
                    <a:gd name="connsiteX11" fmla="*/ 15972 w 1550734"/>
                    <a:gd name="connsiteY11" fmla="*/ 1173067 h 1615979"/>
                    <a:gd name="connsiteX12" fmla="*/ 30259 w 1550734"/>
                    <a:gd name="connsiteY12" fmla="*/ 687292 h 1615979"/>
                    <a:gd name="connsiteX13" fmla="*/ 58834 w 1550734"/>
                    <a:gd name="connsiteY13" fmla="*/ 501554 h 1615979"/>
                    <a:gd name="connsiteX0" fmla="*/ 58834 w 1547403"/>
                    <a:gd name="connsiteY0" fmla="*/ 501554 h 1616163"/>
                    <a:gd name="connsiteX1" fmla="*/ 230284 w 1547403"/>
                    <a:gd name="connsiteY1" fmla="*/ 172942 h 1616163"/>
                    <a:gd name="connsiteX2" fmla="*/ 530322 w 1547403"/>
                    <a:gd name="connsiteY2" fmla="*/ 58642 h 1616163"/>
                    <a:gd name="connsiteX3" fmla="*/ 816072 w 1547403"/>
                    <a:gd name="connsiteY3" fmla="*/ 1492 h 1616163"/>
                    <a:gd name="connsiteX4" fmla="*/ 1187546 w 1547403"/>
                    <a:gd name="connsiteY4" fmla="*/ 115792 h 1616163"/>
                    <a:gd name="connsiteX5" fmla="*/ 1487584 w 1547403"/>
                    <a:gd name="connsiteY5" fmla="*/ 387254 h 1616163"/>
                    <a:gd name="connsiteX6" fmla="*/ 1544734 w 1547403"/>
                    <a:gd name="connsiteY6" fmla="*/ 787305 h 1616163"/>
                    <a:gd name="connsiteX7" fmla="*/ 1487584 w 1547403"/>
                    <a:gd name="connsiteY7" fmla="*/ 1287366 h 1616163"/>
                    <a:gd name="connsiteX8" fmla="*/ 1073247 w 1547403"/>
                    <a:gd name="connsiteY8" fmla="*/ 1430242 h 1616163"/>
                    <a:gd name="connsiteX9" fmla="*/ 487459 w 1547403"/>
                    <a:gd name="connsiteY9" fmla="*/ 1615979 h 1616163"/>
                    <a:gd name="connsiteX10" fmla="*/ 258859 w 1547403"/>
                    <a:gd name="connsiteY10" fmla="*/ 1458817 h 1616163"/>
                    <a:gd name="connsiteX11" fmla="*/ 15972 w 1547403"/>
                    <a:gd name="connsiteY11" fmla="*/ 1173067 h 1616163"/>
                    <a:gd name="connsiteX12" fmla="*/ 30259 w 1547403"/>
                    <a:gd name="connsiteY12" fmla="*/ 687292 h 1616163"/>
                    <a:gd name="connsiteX13" fmla="*/ 58834 w 1547403"/>
                    <a:gd name="connsiteY13" fmla="*/ 501554 h 1616163"/>
                    <a:gd name="connsiteX0" fmla="*/ 58834 w 1547403"/>
                    <a:gd name="connsiteY0" fmla="*/ 501554 h 1545052"/>
                    <a:gd name="connsiteX1" fmla="*/ 230284 w 1547403"/>
                    <a:gd name="connsiteY1" fmla="*/ 172942 h 1545052"/>
                    <a:gd name="connsiteX2" fmla="*/ 530322 w 1547403"/>
                    <a:gd name="connsiteY2" fmla="*/ 58642 h 1545052"/>
                    <a:gd name="connsiteX3" fmla="*/ 816072 w 1547403"/>
                    <a:gd name="connsiteY3" fmla="*/ 1492 h 1545052"/>
                    <a:gd name="connsiteX4" fmla="*/ 1187546 w 1547403"/>
                    <a:gd name="connsiteY4" fmla="*/ 115792 h 1545052"/>
                    <a:gd name="connsiteX5" fmla="*/ 1487584 w 1547403"/>
                    <a:gd name="connsiteY5" fmla="*/ 387254 h 1545052"/>
                    <a:gd name="connsiteX6" fmla="*/ 1544734 w 1547403"/>
                    <a:gd name="connsiteY6" fmla="*/ 787305 h 1545052"/>
                    <a:gd name="connsiteX7" fmla="*/ 1487584 w 1547403"/>
                    <a:gd name="connsiteY7" fmla="*/ 1287366 h 1545052"/>
                    <a:gd name="connsiteX8" fmla="*/ 1073247 w 1547403"/>
                    <a:gd name="connsiteY8" fmla="*/ 1430242 h 1545052"/>
                    <a:gd name="connsiteX9" fmla="*/ 744634 w 1547403"/>
                    <a:gd name="connsiteY9" fmla="*/ 1544542 h 1545052"/>
                    <a:gd name="connsiteX10" fmla="*/ 258859 w 1547403"/>
                    <a:gd name="connsiteY10" fmla="*/ 1458817 h 1545052"/>
                    <a:gd name="connsiteX11" fmla="*/ 15972 w 1547403"/>
                    <a:gd name="connsiteY11" fmla="*/ 1173067 h 1545052"/>
                    <a:gd name="connsiteX12" fmla="*/ 30259 w 1547403"/>
                    <a:gd name="connsiteY12" fmla="*/ 687292 h 1545052"/>
                    <a:gd name="connsiteX13" fmla="*/ 58834 w 1547403"/>
                    <a:gd name="connsiteY13" fmla="*/ 501554 h 1545052"/>
                    <a:gd name="connsiteX0" fmla="*/ 58834 w 1547403"/>
                    <a:gd name="connsiteY0" fmla="*/ 501554 h 1545693"/>
                    <a:gd name="connsiteX1" fmla="*/ 230284 w 1547403"/>
                    <a:gd name="connsiteY1" fmla="*/ 172942 h 1545693"/>
                    <a:gd name="connsiteX2" fmla="*/ 530322 w 1547403"/>
                    <a:gd name="connsiteY2" fmla="*/ 58642 h 1545693"/>
                    <a:gd name="connsiteX3" fmla="*/ 816072 w 1547403"/>
                    <a:gd name="connsiteY3" fmla="*/ 1492 h 1545693"/>
                    <a:gd name="connsiteX4" fmla="*/ 1187546 w 1547403"/>
                    <a:gd name="connsiteY4" fmla="*/ 115792 h 1545693"/>
                    <a:gd name="connsiteX5" fmla="*/ 1487584 w 1547403"/>
                    <a:gd name="connsiteY5" fmla="*/ 387254 h 1545693"/>
                    <a:gd name="connsiteX6" fmla="*/ 1544734 w 1547403"/>
                    <a:gd name="connsiteY6" fmla="*/ 787305 h 1545693"/>
                    <a:gd name="connsiteX7" fmla="*/ 1487584 w 1547403"/>
                    <a:gd name="connsiteY7" fmla="*/ 1287366 h 1545693"/>
                    <a:gd name="connsiteX8" fmla="*/ 1073247 w 1547403"/>
                    <a:gd name="connsiteY8" fmla="*/ 1430242 h 1545693"/>
                    <a:gd name="connsiteX9" fmla="*/ 744634 w 1547403"/>
                    <a:gd name="connsiteY9" fmla="*/ 1544542 h 1545693"/>
                    <a:gd name="connsiteX10" fmla="*/ 373159 w 1547403"/>
                    <a:gd name="connsiteY10" fmla="*/ 1358804 h 1545693"/>
                    <a:gd name="connsiteX11" fmla="*/ 15972 w 1547403"/>
                    <a:gd name="connsiteY11" fmla="*/ 1173067 h 1545693"/>
                    <a:gd name="connsiteX12" fmla="*/ 30259 w 1547403"/>
                    <a:gd name="connsiteY12" fmla="*/ 687292 h 1545693"/>
                    <a:gd name="connsiteX13" fmla="*/ 58834 w 1547403"/>
                    <a:gd name="connsiteY13" fmla="*/ 501554 h 1545693"/>
                    <a:gd name="connsiteX0" fmla="*/ 29805 w 1518374"/>
                    <a:gd name="connsiteY0" fmla="*/ 501554 h 1545693"/>
                    <a:gd name="connsiteX1" fmla="*/ 201255 w 1518374"/>
                    <a:gd name="connsiteY1" fmla="*/ 172942 h 1545693"/>
                    <a:gd name="connsiteX2" fmla="*/ 501293 w 1518374"/>
                    <a:gd name="connsiteY2" fmla="*/ 58642 h 1545693"/>
                    <a:gd name="connsiteX3" fmla="*/ 787043 w 1518374"/>
                    <a:gd name="connsiteY3" fmla="*/ 1492 h 1545693"/>
                    <a:gd name="connsiteX4" fmla="*/ 1158517 w 1518374"/>
                    <a:gd name="connsiteY4" fmla="*/ 115792 h 1545693"/>
                    <a:gd name="connsiteX5" fmla="*/ 1458555 w 1518374"/>
                    <a:gd name="connsiteY5" fmla="*/ 387254 h 1545693"/>
                    <a:gd name="connsiteX6" fmla="*/ 1515705 w 1518374"/>
                    <a:gd name="connsiteY6" fmla="*/ 787305 h 1545693"/>
                    <a:gd name="connsiteX7" fmla="*/ 1458555 w 1518374"/>
                    <a:gd name="connsiteY7" fmla="*/ 1287366 h 1545693"/>
                    <a:gd name="connsiteX8" fmla="*/ 1044218 w 1518374"/>
                    <a:gd name="connsiteY8" fmla="*/ 1430242 h 1545693"/>
                    <a:gd name="connsiteX9" fmla="*/ 715605 w 1518374"/>
                    <a:gd name="connsiteY9" fmla="*/ 1544542 h 1545693"/>
                    <a:gd name="connsiteX10" fmla="*/ 344130 w 1518374"/>
                    <a:gd name="connsiteY10" fmla="*/ 1358804 h 1545693"/>
                    <a:gd name="connsiteX11" fmla="*/ 44093 w 1518374"/>
                    <a:gd name="connsiteY11" fmla="*/ 1087342 h 1545693"/>
                    <a:gd name="connsiteX12" fmla="*/ 1230 w 1518374"/>
                    <a:gd name="connsiteY12" fmla="*/ 687292 h 1545693"/>
                    <a:gd name="connsiteX13" fmla="*/ 29805 w 1518374"/>
                    <a:gd name="connsiteY13" fmla="*/ 501554 h 1545693"/>
                    <a:gd name="connsiteX0" fmla="*/ 278 w 1488847"/>
                    <a:gd name="connsiteY0" fmla="*/ 501554 h 1545693"/>
                    <a:gd name="connsiteX1" fmla="*/ 171728 w 1488847"/>
                    <a:gd name="connsiteY1" fmla="*/ 172942 h 1545693"/>
                    <a:gd name="connsiteX2" fmla="*/ 471766 w 1488847"/>
                    <a:gd name="connsiteY2" fmla="*/ 58642 h 1545693"/>
                    <a:gd name="connsiteX3" fmla="*/ 757516 w 1488847"/>
                    <a:gd name="connsiteY3" fmla="*/ 1492 h 1545693"/>
                    <a:gd name="connsiteX4" fmla="*/ 1128990 w 1488847"/>
                    <a:gd name="connsiteY4" fmla="*/ 115792 h 1545693"/>
                    <a:gd name="connsiteX5" fmla="*/ 1429028 w 1488847"/>
                    <a:gd name="connsiteY5" fmla="*/ 387254 h 1545693"/>
                    <a:gd name="connsiteX6" fmla="*/ 1486178 w 1488847"/>
                    <a:gd name="connsiteY6" fmla="*/ 787305 h 1545693"/>
                    <a:gd name="connsiteX7" fmla="*/ 1429028 w 1488847"/>
                    <a:gd name="connsiteY7" fmla="*/ 1287366 h 1545693"/>
                    <a:gd name="connsiteX8" fmla="*/ 1014691 w 1488847"/>
                    <a:gd name="connsiteY8" fmla="*/ 1430242 h 1545693"/>
                    <a:gd name="connsiteX9" fmla="*/ 686078 w 1488847"/>
                    <a:gd name="connsiteY9" fmla="*/ 1544542 h 1545693"/>
                    <a:gd name="connsiteX10" fmla="*/ 314603 w 1488847"/>
                    <a:gd name="connsiteY10" fmla="*/ 1358804 h 1545693"/>
                    <a:gd name="connsiteX11" fmla="*/ 14566 w 1488847"/>
                    <a:gd name="connsiteY11" fmla="*/ 1087342 h 1545693"/>
                    <a:gd name="connsiteX12" fmla="*/ 128866 w 1488847"/>
                    <a:gd name="connsiteY12" fmla="*/ 901605 h 1545693"/>
                    <a:gd name="connsiteX13" fmla="*/ 278 w 1488847"/>
                    <a:gd name="connsiteY13" fmla="*/ 501554 h 1545693"/>
                    <a:gd name="connsiteX0" fmla="*/ 3137 w 1491706"/>
                    <a:gd name="connsiteY0" fmla="*/ 501554 h 1545693"/>
                    <a:gd name="connsiteX1" fmla="*/ 174587 w 1491706"/>
                    <a:gd name="connsiteY1" fmla="*/ 172942 h 1545693"/>
                    <a:gd name="connsiteX2" fmla="*/ 474625 w 1491706"/>
                    <a:gd name="connsiteY2" fmla="*/ 58642 h 1545693"/>
                    <a:gd name="connsiteX3" fmla="*/ 760375 w 1491706"/>
                    <a:gd name="connsiteY3" fmla="*/ 1492 h 1545693"/>
                    <a:gd name="connsiteX4" fmla="*/ 1131849 w 1491706"/>
                    <a:gd name="connsiteY4" fmla="*/ 115792 h 1545693"/>
                    <a:gd name="connsiteX5" fmla="*/ 1431887 w 1491706"/>
                    <a:gd name="connsiteY5" fmla="*/ 387254 h 1545693"/>
                    <a:gd name="connsiteX6" fmla="*/ 1489037 w 1491706"/>
                    <a:gd name="connsiteY6" fmla="*/ 787305 h 1545693"/>
                    <a:gd name="connsiteX7" fmla="*/ 1431887 w 1491706"/>
                    <a:gd name="connsiteY7" fmla="*/ 1287366 h 1545693"/>
                    <a:gd name="connsiteX8" fmla="*/ 1017550 w 1491706"/>
                    <a:gd name="connsiteY8" fmla="*/ 1430242 h 1545693"/>
                    <a:gd name="connsiteX9" fmla="*/ 688937 w 1491706"/>
                    <a:gd name="connsiteY9" fmla="*/ 1544542 h 1545693"/>
                    <a:gd name="connsiteX10" fmla="*/ 317462 w 1491706"/>
                    <a:gd name="connsiteY10" fmla="*/ 1358804 h 1545693"/>
                    <a:gd name="connsiteX11" fmla="*/ 17425 w 1491706"/>
                    <a:gd name="connsiteY11" fmla="*/ 1087342 h 1545693"/>
                    <a:gd name="connsiteX12" fmla="*/ 60288 w 1491706"/>
                    <a:gd name="connsiteY12" fmla="*/ 887318 h 1545693"/>
                    <a:gd name="connsiteX13" fmla="*/ 3137 w 1491706"/>
                    <a:gd name="connsiteY13" fmla="*/ 501554 h 1545693"/>
                    <a:gd name="connsiteX0" fmla="*/ 8335 w 1496904"/>
                    <a:gd name="connsiteY0" fmla="*/ 503034 h 1547173"/>
                    <a:gd name="connsiteX1" fmla="*/ 279797 w 1496904"/>
                    <a:gd name="connsiteY1" fmla="*/ 331584 h 1547173"/>
                    <a:gd name="connsiteX2" fmla="*/ 479823 w 1496904"/>
                    <a:gd name="connsiteY2" fmla="*/ 60122 h 1547173"/>
                    <a:gd name="connsiteX3" fmla="*/ 765573 w 1496904"/>
                    <a:gd name="connsiteY3" fmla="*/ 2972 h 1547173"/>
                    <a:gd name="connsiteX4" fmla="*/ 1137047 w 1496904"/>
                    <a:gd name="connsiteY4" fmla="*/ 117272 h 1547173"/>
                    <a:gd name="connsiteX5" fmla="*/ 1437085 w 1496904"/>
                    <a:gd name="connsiteY5" fmla="*/ 388734 h 1547173"/>
                    <a:gd name="connsiteX6" fmla="*/ 1494235 w 1496904"/>
                    <a:gd name="connsiteY6" fmla="*/ 788785 h 1547173"/>
                    <a:gd name="connsiteX7" fmla="*/ 1437085 w 1496904"/>
                    <a:gd name="connsiteY7" fmla="*/ 1288846 h 1547173"/>
                    <a:gd name="connsiteX8" fmla="*/ 1022748 w 1496904"/>
                    <a:gd name="connsiteY8" fmla="*/ 1431722 h 1547173"/>
                    <a:gd name="connsiteX9" fmla="*/ 694135 w 1496904"/>
                    <a:gd name="connsiteY9" fmla="*/ 1546022 h 1547173"/>
                    <a:gd name="connsiteX10" fmla="*/ 322660 w 1496904"/>
                    <a:gd name="connsiteY10" fmla="*/ 1360284 h 1547173"/>
                    <a:gd name="connsiteX11" fmla="*/ 22623 w 1496904"/>
                    <a:gd name="connsiteY11" fmla="*/ 1088822 h 1547173"/>
                    <a:gd name="connsiteX12" fmla="*/ 65486 w 1496904"/>
                    <a:gd name="connsiteY12" fmla="*/ 888798 h 1547173"/>
                    <a:gd name="connsiteX13" fmla="*/ 8335 w 1496904"/>
                    <a:gd name="connsiteY13" fmla="*/ 503034 h 1547173"/>
                    <a:gd name="connsiteX0" fmla="*/ 8335 w 1496904"/>
                    <a:gd name="connsiteY0" fmla="*/ 446369 h 1490508"/>
                    <a:gd name="connsiteX1" fmla="*/ 279797 w 1496904"/>
                    <a:gd name="connsiteY1" fmla="*/ 274919 h 1490508"/>
                    <a:gd name="connsiteX2" fmla="*/ 479823 w 1496904"/>
                    <a:gd name="connsiteY2" fmla="*/ 3457 h 1490508"/>
                    <a:gd name="connsiteX3" fmla="*/ 879873 w 1496904"/>
                    <a:gd name="connsiteY3" fmla="*/ 117757 h 1490508"/>
                    <a:gd name="connsiteX4" fmla="*/ 1137047 w 1496904"/>
                    <a:gd name="connsiteY4" fmla="*/ 60607 h 1490508"/>
                    <a:gd name="connsiteX5" fmla="*/ 1437085 w 1496904"/>
                    <a:gd name="connsiteY5" fmla="*/ 332069 h 1490508"/>
                    <a:gd name="connsiteX6" fmla="*/ 1494235 w 1496904"/>
                    <a:gd name="connsiteY6" fmla="*/ 732120 h 1490508"/>
                    <a:gd name="connsiteX7" fmla="*/ 1437085 w 1496904"/>
                    <a:gd name="connsiteY7" fmla="*/ 1232181 h 1490508"/>
                    <a:gd name="connsiteX8" fmla="*/ 1022748 w 1496904"/>
                    <a:gd name="connsiteY8" fmla="*/ 1375057 h 1490508"/>
                    <a:gd name="connsiteX9" fmla="*/ 694135 w 1496904"/>
                    <a:gd name="connsiteY9" fmla="*/ 1489357 h 1490508"/>
                    <a:gd name="connsiteX10" fmla="*/ 322660 w 1496904"/>
                    <a:gd name="connsiteY10" fmla="*/ 1303619 h 1490508"/>
                    <a:gd name="connsiteX11" fmla="*/ 22623 w 1496904"/>
                    <a:gd name="connsiteY11" fmla="*/ 1032157 h 1490508"/>
                    <a:gd name="connsiteX12" fmla="*/ 65486 w 1496904"/>
                    <a:gd name="connsiteY12" fmla="*/ 832133 h 1490508"/>
                    <a:gd name="connsiteX13" fmla="*/ 8335 w 1496904"/>
                    <a:gd name="connsiteY13" fmla="*/ 446369 h 1490508"/>
                    <a:gd name="connsiteX0" fmla="*/ 8335 w 1503245"/>
                    <a:gd name="connsiteY0" fmla="*/ 446369 h 1490508"/>
                    <a:gd name="connsiteX1" fmla="*/ 279797 w 1503245"/>
                    <a:gd name="connsiteY1" fmla="*/ 274919 h 1490508"/>
                    <a:gd name="connsiteX2" fmla="*/ 479823 w 1503245"/>
                    <a:gd name="connsiteY2" fmla="*/ 3457 h 1490508"/>
                    <a:gd name="connsiteX3" fmla="*/ 879873 w 1503245"/>
                    <a:gd name="connsiteY3" fmla="*/ 117757 h 1490508"/>
                    <a:gd name="connsiteX4" fmla="*/ 1137047 w 1503245"/>
                    <a:gd name="connsiteY4" fmla="*/ 60607 h 1490508"/>
                    <a:gd name="connsiteX5" fmla="*/ 1351360 w 1503245"/>
                    <a:gd name="connsiteY5" fmla="*/ 432081 h 1490508"/>
                    <a:gd name="connsiteX6" fmla="*/ 1494235 w 1503245"/>
                    <a:gd name="connsiteY6" fmla="*/ 732120 h 1490508"/>
                    <a:gd name="connsiteX7" fmla="*/ 1437085 w 1503245"/>
                    <a:gd name="connsiteY7" fmla="*/ 1232181 h 1490508"/>
                    <a:gd name="connsiteX8" fmla="*/ 1022748 w 1503245"/>
                    <a:gd name="connsiteY8" fmla="*/ 1375057 h 1490508"/>
                    <a:gd name="connsiteX9" fmla="*/ 694135 w 1503245"/>
                    <a:gd name="connsiteY9" fmla="*/ 1489357 h 1490508"/>
                    <a:gd name="connsiteX10" fmla="*/ 322660 w 1503245"/>
                    <a:gd name="connsiteY10" fmla="*/ 1303619 h 1490508"/>
                    <a:gd name="connsiteX11" fmla="*/ 22623 w 1503245"/>
                    <a:gd name="connsiteY11" fmla="*/ 1032157 h 1490508"/>
                    <a:gd name="connsiteX12" fmla="*/ 65486 w 1503245"/>
                    <a:gd name="connsiteY12" fmla="*/ 832133 h 1490508"/>
                    <a:gd name="connsiteX13" fmla="*/ 8335 w 1503245"/>
                    <a:gd name="connsiteY13" fmla="*/ 446369 h 1490508"/>
                    <a:gd name="connsiteX0" fmla="*/ 8335 w 1494283"/>
                    <a:gd name="connsiteY0" fmla="*/ 446369 h 1490935"/>
                    <a:gd name="connsiteX1" fmla="*/ 279797 w 1494283"/>
                    <a:gd name="connsiteY1" fmla="*/ 274919 h 1490935"/>
                    <a:gd name="connsiteX2" fmla="*/ 479823 w 1494283"/>
                    <a:gd name="connsiteY2" fmla="*/ 3457 h 1490935"/>
                    <a:gd name="connsiteX3" fmla="*/ 879873 w 1494283"/>
                    <a:gd name="connsiteY3" fmla="*/ 117757 h 1490935"/>
                    <a:gd name="connsiteX4" fmla="*/ 1137047 w 1494283"/>
                    <a:gd name="connsiteY4" fmla="*/ 60607 h 1490935"/>
                    <a:gd name="connsiteX5" fmla="*/ 1351360 w 1494283"/>
                    <a:gd name="connsiteY5" fmla="*/ 432081 h 1490935"/>
                    <a:gd name="connsiteX6" fmla="*/ 1494235 w 1494283"/>
                    <a:gd name="connsiteY6" fmla="*/ 732120 h 1490935"/>
                    <a:gd name="connsiteX7" fmla="*/ 1337073 w 1494283"/>
                    <a:gd name="connsiteY7" fmla="*/ 1075019 h 1490935"/>
                    <a:gd name="connsiteX8" fmla="*/ 1022748 w 1494283"/>
                    <a:gd name="connsiteY8" fmla="*/ 1375057 h 1490935"/>
                    <a:gd name="connsiteX9" fmla="*/ 694135 w 1494283"/>
                    <a:gd name="connsiteY9" fmla="*/ 1489357 h 1490935"/>
                    <a:gd name="connsiteX10" fmla="*/ 322660 w 1494283"/>
                    <a:gd name="connsiteY10" fmla="*/ 1303619 h 1490935"/>
                    <a:gd name="connsiteX11" fmla="*/ 22623 w 1494283"/>
                    <a:gd name="connsiteY11" fmla="*/ 1032157 h 1490935"/>
                    <a:gd name="connsiteX12" fmla="*/ 65486 w 1494283"/>
                    <a:gd name="connsiteY12" fmla="*/ 832133 h 1490935"/>
                    <a:gd name="connsiteX13" fmla="*/ 8335 w 1494283"/>
                    <a:gd name="connsiteY13" fmla="*/ 446369 h 1490935"/>
                    <a:gd name="connsiteX0" fmla="*/ 8335 w 1494283"/>
                    <a:gd name="connsiteY0" fmla="*/ 446369 h 1490241"/>
                    <a:gd name="connsiteX1" fmla="*/ 279797 w 1494283"/>
                    <a:gd name="connsiteY1" fmla="*/ 274919 h 1490241"/>
                    <a:gd name="connsiteX2" fmla="*/ 479823 w 1494283"/>
                    <a:gd name="connsiteY2" fmla="*/ 3457 h 1490241"/>
                    <a:gd name="connsiteX3" fmla="*/ 879873 w 1494283"/>
                    <a:gd name="connsiteY3" fmla="*/ 117757 h 1490241"/>
                    <a:gd name="connsiteX4" fmla="*/ 1137047 w 1494283"/>
                    <a:gd name="connsiteY4" fmla="*/ 60607 h 1490241"/>
                    <a:gd name="connsiteX5" fmla="*/ 1351360 w 1494283"/>
                    <a:gd name="connsiteY5" fmla="*/ 432081 h 1490241"/>
                    <a:gd name="connsiteX6" fmla="*/ 1494235 w 1494283"/>
                    <a:gd name="connsiteY6" fmla="*/ 732120 h 1490241"/>
                    <a:gd name="connsiteX7" fmla="*/ 1337073 w 1494283"/>
                    <a:gd name="connsiteY7" fmla="*/ 1075019 h 1490241"/>
                    <a:gd name="connsiteX8" fmla="*/ 1165623 w 1494283"/>
                    <a:gd name="connsiteY8" fmla="*/ 1360769 h 1490241"/>
                    <a:gd name="connsiteX9" fmla="*/ 694135 w 1494283"/>
                    <a:gd name="connsiteY9" fmla="*/ 1489357 h 1490241"/>
                    <a:gd name="connsiteX10" fmla="*/ 322660 w 1494283"/>
                    <a:gd name="connsiteY10" fmla="*/ 1303619 h 1490241"/>
                    <a:gd name="connsiteX11" fmla="*/ 22623 w 1494283"/>
                    <a:gd name="connsiteY11" fmla="*/ 1032157 h 1490241"/>
                    <a:gd name="connsiteX12" fmla="*/ 65486 w 1494283"/>
                    <a:gd name="connsiteY12" fmla="*/ 832133 h 1490241"/>
                    <a:gd name="connsiteX13" fmla="*/ 8335 w 1494283"/>
                    <a:gd name="connsiteY13" fmla="*/ 446369 h 1490241"/>
                    <a:gd name="connsiteX0" fmla="*/ 8335 w 1494283"/>
                    <a:gd name="connsiteY0" fmla="*/ 446369 h 1379437"/>
                    <a:gd name="connsiteX1" fmla="*/ 279797 w 1494283"/>
                    <a:gd name="connsiteY1" fmla="*/ 274919 h 1379437"/>
                    <a:gd name="connsiteX2" fmla="*/ 479823 w 1494283"/>
                    <a:gd name="connsiteY2" fmla="*/ 3457 h 1379437"/>
                    <a:gd name="connsiteX3" fmla="*/ 879873 w 1494283"/>
                    <a:gd name="connsiteY3" fmla="*/ 117757 h 1379437"/>
                    <a:gd name="connsiteX4" fmla="*/ 1137047 w 1494283"/>
                    <a:gd name="connsiteY4" fmla="*/ 60607 h 1379437"/>
                    <a:gd name="connsiteX5" fmla="*/ 1351360 w 1494283"/>
                    <a:gd name="connsiteY5" fmla="*/ 432081 h 1379437"/>
                    <a:gd name="connsiteX6" fmla="*/ 1494235 w 1494283"/>
                    <a:gd name="connsiteY6" fmla="*/ 732120 h 1379437"/>
                    <a:gd name="connsiteX7" fmla="*/ 1337073 w 1494283"/>
                    <a:gd name="connsiteY7" fmla="*/ 1075019 h 1379437"/>
                    <a:gd name="connsiteX8" fmla="*/ 1165623 w 1494283"/>
                    <a:gd name="connsiteY8" fmla="*/ 1360769 h 1379437"/>
                    <a:gd name="connsiteX9" fmla="*/ 722710 w 1494283"/>
                    <a:gd name="connsiteY9" fmla="*/ 1346482 h 1379437"/>
                    <a:gd name="connsiteX10" fmla="*/ 322660 w 1494283"/>
                    <a:gd name="connsiteY10" fmla="*/ 1303619 h 1379437"/>
                    <a:gd name="connsiteX11" fmla="*/ 22623 w 1494283"/>
                    <a:gd name="connsiteY11" fmla="*/ 1032157 h 1379437"/>
                    <a:gd name="connsiteX12" fmla="*/ 65486 w 1494283"/>
                    <a:gd name="connsiteY12" fmla="*/ 832133 h 1379437"/>
                    <a:gd name="connsiteX13" fmla="*/ 8335 w 1494283"/>
                    <a:gd name="connsiteY13" fmla="*/ 446369 h 1379437"/>
                    <a:gd name="connsiteX0" fmla="*/ 8335 w 1494283"/>
                    <a:gd name="connsiteY0" fmla="*/ 446369 h 1380887"/>
                    <a:gd name="connsiteX1" fmla="*/ 279797 w 1494283"/>
                    <a:gd name="connsiteY1" fmla="*/ 274919 h 1380887"/>
                    <a:gd name="connsiteX2" fmla="*/ 479823 w 1494283"/>
                    <a:gd name="connsiteY2" fmla="*/ 3457 h 1380887"/>
                    <a:gd name="connsiteX3" fmla="*/ 879873 w 1494283"/>
                    <a:gd name="connsiteY3" fmla="*/ 117757 h 1380887"/>
                    <a:gd name="connsiteX4" fmla="*/ 1137047 w 1494283"/>
                    <a:gd name="connsiteY4" fmla="*/ 60607 h 1380887"/>
                    <a:gd name="connsiteX5" fmla="*/ 1351360 w 1494283"/>
                    <a:gd name="connsiteY5" fmla="*/ 432081 h 1380887"/>
                    <a:gd name="connsiteX6" fmla="*/ 1494235 w 1494283"/>
                    <a:gd name="connsiteY6" fmla="*/ 732120 h 1380887"/>
                    <a:gd name="connsiteX7" fmla="*/ 1337073 w 1494283"/>
                    <a:gd name="connsiteY7" fmla="*/ 1075019 h 1380887"/>
                    <a:gd name="connsiteX8" fmla="*/ 1165623 w 1494283"/>
                    <a:gd name="connsiteY8" fmla="*/ 1360769 h 1380887"/>
                    <a:gd name="connsiteX9" fmla="*/ 722710 w 1494283"/>
                    <a:gd name="connsiteY9" fmla="*/ 1346482 h 1380887"/>
                    <a:gd name="connsiteX10" fmla="*/ 251222 w 1494283"/>
                    <a:gd name="connsiteY10" fmla="*/ 1260756 h 1380887"/>
                    <a:gd name="connsiteX11" fmla="*/ 22623 w 1494283"/>
                    <a:gd name="connsiteY11" fmla="*/ 1032157 h 1380887"/>
                    <a:gd name="connsiteX12" fmla="*/ 65486 w 1494283"/>
                    <a:gd name="connsiteY12" fmla="*/ 832133 h 1380887"/>
                    <a:gd name="connsiteX13" fmla="*/ 8335 w 1494283"/>
                    <a:gd name="connsiteY13" fmla="*/ 446369 h 1380887"/>
                    <a:gd name="connsiteX0" fmla="*/ 8335 w 1494283"/>
                    <a:gd name="connsiteY0" fmla="*/ 446369 h 1519773"/>
                    <a:gd name="connsiteX1" fmla="*/ 279797 w 1494283"/>
                    <a:gd name="connsiteY1" fmla="*/ 274919 h 1519773"/>
                    <a:gd name="connsiteX2" fmla="*/ 479823 w 1494283"/>
                    <a:gd name="connsiteY2" fmla="*/ 3457 h 1519773"/>
                    <a:gd name="connsiteX3" fmla="*/ 879873 w 1494283"/>
                    <a:gd name="connsiteY3" fmla="*/ 117757 h 1519773"/>
                    <a:gd name="connsiteX4" fmla="*/ 1137047 w 1494283"/>
                    <a:gd name="connsiteY4" fmla="*/ 60607 h 1519773"/>
                    <a:gd name="connsiteX5" fmla="*/ 1351360 w 1494283"/>
                    <a:gd name="connsiteY5" fmla="*/ 432081 h 1519773"/>
                    <a:gd name="connsiteX6" fmla="*/ 1494235 w 1494283"/>
                    <a:gd name="connsiteY6" fmla="*/ 732120 h 1519773"/>
                    <a:gd name="connsiteX7" fmla="*/ 1337073 w 1494283"/>
                    <a:gd name="connsiteY7" fmla="*/ 1075019 h 1519773"/>
                    <a:gd name="connsiteX8" fmla="*/ 1165623 w 1494283"/>
                    <a:gd name="connsiteY8" fmla="*/ 1360769 h 1519773"/>
                    <a:gd name="connsiteX9" fmla="*/ 722710 w 1494283"/>
                    <a:gd name="connsiteY9" fmla="*/ 1517932 h 1519773"/>
                    <a:gd name="connsiteX10" fmla="*/ 251222 w 1494283"/>
                    <a:gd name="connsiteY10" fmla="*/ 1260756 h 1519773"/>
                    <a:gd name="connsiteX11" fmla="*/ 22623 w 1494283"/>
                    <a:gd name="connsiteY11" fmla="*/ 1032157 h 1519773"/>
                    <a:gd name="connsiteX12" fmla="*/ 65486 w 1494283"/>
                    <a:gd name="connsiteY12" fmla="*/ 832133 h 1519773"/>
                    <a:gd name="connsiteX13" fmla="*/ 8335 w 1494283"/>
                    <a:gd name="connsiteY13" fmla="*/ 446369 h 1519773"/>
                    <a:gd name="connsiteX0" fmla="*/ 8335 w 1494283"/>
                    <a:gd name="connsiteY0" fmla="*/ 446369 h 1366058"/>
                    <a:gd name="connsiteX1" fmla="*/ 279797 w 1494283"/>
                    <a:gd name="connsiteY1" fmla="*/ 274919 h 1366058"/>
                    <a:gd name="connsiteX2" fmla="*/ 479823 w 1494283"/>
                    <a:gd name="connsiteY2" fmla="*/ 3457 h 1366058"/>
                    <a:gd name="connsiteX3" fmla="*/ 879873 w 1494283"/>
                    <a:gd name="connsiteY3" fmla="*/ 117757 h 1366058"/>
                    <a:gd name="connsiteX4" fmla="*/ 1137047 w 1494283"/>
                    <a:gd name="connsiteY4" fmla="*/ 60607 h 1366058"/>
                    <a:gd name="connsiteX5" fmla="*/ 1351360 w 1494283"/>
                    <a:gd name="connsiteY5" fmla="*/ 432081 h 1366058"/>
                    <a:gd name="connsiteX6" fmla="*/ 1494235 w 1494283"/>
                    <a:gd name="connsiteY6" fmla="*/ 732120 h 1366058"/>
                    <a:gd name="connsiteX7" fmla="*/ 1337073 w 1494283"/>
                    <a:gd name="connsiteY7" fmla="*/ 1075019 h 1366058"/>
                    <a:gd name="connsiteX8" fmla="*/ 1165623 w 1494283"/>
                    <a:gd name="connsiteY8" fmla="*/ 1360769 h 1366058"/>
                    <a:gd name="connsiteX9" fmla="*/ 722710 w 1494283"/>
                    <a:gd name="connsiteY9" fmla="*/ 1260757 h 1366058"/>
                    <a:gd name="connsiteX10" fmla="*/ 251222 w 1494283"/>
                    <a:gd name="connsiteY10" fmla="*/ 1260756 h 1366058"/>
                    <a:gd name="connsiteX11" fmla="*/ 22623 w 1494283"/>
                    <a:gd name="connsiteY11" fmla="*/ 1032157 h 1366058"/>
                    <a:gd name="connsiteX12" fmla="*/ 65486 w 1494283"/>
                    <a:gd name="connsiteY12" fmla="*/ 832133 h 1366058"/>
                    <a:gd name="connsiteX13" fmla="*/ 8335 w 1494283"/>
                    <a:gd name="connsiteY13" fmla="*/ 446369 h 1366058"/>
                    <a:gd name="connsiteX0" fmla="*/ 8335 w 1494283"/>
                    <a:gd name="connsiteY0" fmla="*/ 446369 h 1365576"/>
                    <a:gd name="connsiteX1" fmla="*/ 279797 w 1494283"/>
                    <a:gd name="connsiteY1" fmla="*/ 274919 h 1365576"/>
                    <a:gd name="connsiteX2" fmla="*/ 479823 w 1494283"/>
                    <a:gd name="connsiteY2" fmla="*/ 3457 h 1365576"/>
                    <a:gd name="connsiteX3" fmla="*/ 879873 w 1494283"/>
                    <a:gd name="connsiteY3" fmla="*/ 117757 h 1365576"/>
                    <a:gd name="connsiteX4" fmla="*/ 1137047 w 1494283"/>
                    <a:gd name="connsiteY4" fmla="*/ 60607 h 1365576"/>
                    <a:gd name="connsiteX5" fmla="*/ 1351360 w 1494283"/>
                    <a:gd name="connsiteY5" fmla="*/ 432081 h 1365576"/>
                    <a:gd name="connsiteX6" fmla="*/ 1494235 w 1494283"/>
                    <a:gd name="connsiteY6" fmla="*/ 732120 h 1365576"/>
                    <a:gd name="connsiteX7" fmla="*/ 1337073 w 1494283"/>
                    <a:gd name="connsiteY7" fmla="*/ 1075019 h 1365576"/>
                    <a:gd name="connsiteX8" fmla="*/ 1165623 w 1494283"/>
                    <a:gd name="connsiteY8" fmla="*/ 1360769 h 1365576"/>
                    <a:gd name="connsiteX9" fmla="*/ 722710 w 1494283"/>
                    <a:gd name="connsiteY9" fmla="*/ 1260757 h 1365576"/>
                    <a:gd name="connsiteX10" fmla="*/ 394097 w 1494283"/>
                    <a:gd name="connsiteY10" fmla="*/ 1346481 h 1365576"/>
                    <a:gd name="connsiteX11" fmla="*/ 22623 w 1494283"/>
                    <a:gd name="connsiteY11" fmla="*/ 1032157 h 1365576"/>
                    <a:gd name="connsiteX12" fmla="*/ 65486 w 1494283"/>
                    <a:gd name="connsiteY12" fmla="*/ 832133 h 1365576"/>
                    <a:gd name="connsiteX13" fmla="*/ 8335 w 1494283"/>
                    <a:gd name="connsiteY13" fmla="*/ 446369 h 1365576"/>
                    <a:gd name="connsiteX0" fmla="*/ 8335 w 1494283"/>
                    <a:gd name="connsiteY0" fmla="*/ 446369 h 1374763"/>
                    <a:gd name="connsiteX1" fmla="*/ 279797 w 1494283"/>
                    <a:gd name="connsiteY1" fmla="*/ 274919 h 1374763"/>
                    <a:gd name="connsiteX2" fmla="*/ 479823 w 1494283"/>
                    <a:gd name="connsiteY2" fmla="*/ 3457 h 1374763"/>
                    <a:gd name="connsiteX3" fmla="*/ 879873 w 1494283"/>
                    <a:gd name="connsiteY3" fmla="*/ 117757 h 1374763"/>
                    <a:gd name="connsiteX4" fmla="*/ 1137047 w 1494283"/>
                    <a:gd name="connsiteY4" fmla="*/ 60607 h 1374763"/>
                    <a:gd name="connsiteX5" fmla="*/ 1351360 w 1494283"/>
                    <a:gd name="connsiteY5" fmla="*/ 432081 h 1374763"/>
                    <a:gd name="connsiteX6" fmla="*/ 1494235 w 1494283"/>
                    <a:gd name="connsiteY6" fmla="*/ 732120 h 1374763"/>
                    <a:gd name="connsiteX7" fmla="*/ 1337073 w 1494283"/>
                    <a:gd name="connsiteY7" fmla="*/ 1075019 h 1374763"/>
                    <a:gd name="connsiteX8" fmla="*/ 1165623 w 1494283"/>
                    <a:gd name="connsiteY8" fmla="*/ 1360769 h 1374763"/>
                    <a:gd name="connsiteX9" fmla="*/ 765573 w 1494283"/>
                    <a:gd name="connsiteY9" fmla="*/ 1332194 h 1374763"/>
                    <a:gd name="connsiteX10" fmla="*/ 394097 w 1494283"/>
                    <a:gd name="connsiteY10" fmla="*/ 1346481 h 1374763"/>
                    <a:gd name="connsiteX11" fmla="*/ 22623 w 1494283"/>
                    <a:gd name="connsiteY11" fmla="*/ 1032157 h 1374763"/>
                    <a:gd name="connsiteX12" fmla="*/ 65486 w 1494283"/>
                    <a:gd name="connsiteY12" fmla="*/ 832133 h 1374763"/>
                    <a:gd name="connsiteX13" fmla="*/ 8335 w 1494283"/>
                    <a:gd name="connsiteY13" fmla="*/ 446369 h 1374763"/>
                    <a:gd name="connsiteX0" fmla="*/ 8335 w 1496082"/>
                    <a:gd name="connsiteY0" fmla="*/ 446369 h 1379745"/>
                    <a:gd name="connsiteX1" fmla="*/ 279797 w 1496082"/>
                    <a:gd name="connsiteY1" fmla="*/ 274919 h 1379745"/>
                    <a:gd name="connsiteX2" fmla="*/ 479823 w 1496082"/>
                    <a:gd name="connsiteY2" fmla="*/ 3457 h 1379745"/>
                    <a:gd name="connsiteX3" fmla="*/ 879873 w 1496082"/>
                    <a:gd name="connsiteY3" fmla="*/ 117757 h 1379745"/>
                    <a:gd name="connsiteX4" fmla="*/ 1137047 w 1496082"/>
                    <a:gd name="connsiteY4" fmla="*/ 60607 h 1379745"/>
                    <a:gd name="connsiteX5" fmla="*/ 1351360 w 1496082"/>
                    <a:gd name="connsiteY5" fmla="*/ 432081 h 1379745"/>
                    <a:gd name="connsiteX6" fmla="*/ 1494235 w 1496082"/>
                    <a:gd name="connsiteY6" fmla="*/ 732120 h 1379745"/>
                    <a:gd name="connsiteX7" fmla="*/ 1251348 w 1496082"/>
                    <a:gd name="connsiteY7" fmla="*/ 1003582 h 1379745"/>
                    <a:gd name="connsiteX8" fmla="*/ 1165623 w 1496082"/>
                    <a:gd name="connsiteY8" fmla="*/ 1360769 h 1379745"/>
                    <a:gd name="connsiteX9" fmla="*/ 765573 w 1496082"/>
                    <a:gd name="connsiteY9" fmla="*/ 1332194 h 1379745"/>
                    <a:gd name="connsiteX10" fmla="*/ 394097 w 1496082"/>
                    <a:gd name="connsiteY10" fmla="*/ 1346481 h 1379745"/>
                    <a:gd name="connsiteX11" fmla="*/ 22623 w 1496082"/>
                    <a:gd name="connsiteY11" fmla="*/ 1032157 h 1379745"/>
                    <a:gd name="connsiteX12" fmla="*/ 65486 w 1496082"/>
                    <a:gd name="connsiteY12" fmla="*/ 832133 h 1379745"/>
                    <a:gd name="connsiteX13" fmla="*/ 8335 w 1496082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2623 w 1494257"/>
                    <a:gd name="connsiteY11" fmla="*/ 1032157 h 1379745"/>
                    <a:gd name="connsiteX12" fmla="*/ 65486 w 1494257"/>
                    <a:gd name="connsiteY12" fmla="*/ 832133 h 1379745"/>
                    <a:gd name="connsiteX13" fmla="*/ 8335 w 1494257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151210 w 1494257"/>
                    <a:gd name="connsiteY11" fmla="*/ 1217892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94085 w 1494257"/>
                    <a:gd name="connsiteY11" fmla="*/ 1175029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94257" h="1379745">
                      <a:moveTo>
                        <a:pt x="8335" y="446369"/>
                      </a:moveTo>
                      <a:cubicBezTo>
                        <a:pt x="44053" y="353500"/>
                        <a:pt x="201216" y="348738"/>
                        <a:pt x="279797" y="274919"/>
                      </a:cubicBezTo>
                      <a:cubicBezTo>
                        <a:pt x="358378" y="201100"/>
                        <a:pt x="379810" y="29651"/>
                        <a:pt x="479823" y="3457"/>
                      </a:cubicBezTo>
                      <a:cubicBezTo>
                        <a:pt x="579836" y="-22737"/>
                        <a:pt x="770336" y="108232"/>
                        <a:pt x="879873" y="117757"/>
                      </a:cubicBezTo>
                      <a:cubicBezTo>
                        <a:pt x="989410" y="127282"/>
                        <a:pt x="1077516" y="15363"/>
                        <a:pt x="1137047" y="60607"/>
                      </a:cubicBezTo>
                      <a:cubicBezTo>
                        <a:pt x="1196578" y="105851"/>
                        <a:pt x="1177529" y="277300"/>
                        <a:pt x="1237060" y="389219"/>
                      </a:cubicBezTo>
                      <a:cubicBezTo>
                        <a:pt x="1296591" y="501138"/>
                        <a:pt x="1491854" y="629726"/>
                        <a:pt x="1494235" y="732120"/>
                      </a:cubicBezTo>
                      <a:cubicBezTo>
                        <a:pt x="1496616" y="834514"/>
                        <a:pt x="1306117" y="898807"/>
                        <a:pt x="1251348" y="1003582"/>
                      </a:cubicBezTo>
                      <a:cubicBezTo>
                        <a:pt x="1196579" y="1108357"/>
                        <a:pt x="1246586" y="1306000"/>
                        <a:pt x="1165623" y="1360769"/>
                      </a:cubicBezTo>
                      <a:cubicBezTo>
                        <a:pt x="1084661" y="1415538"/>
                        <a:pt x="894161" y="1334575"/>
                        <a:pt x="765573" y="1332194"/>
                      </a:cubicBezTo>
                      <a:cubicBezTo>
                        <a:pt x="636985" y="1329813"/>
                        <a:pt x="472678" y="1372675"/>
                        <a:pt x="394097" y="1346481"/>
                      </a:cubicBezTo>
                      <a:cubicBezTo>
                        <a:pt x="315516" y="1320287"/>
                        <a:pt x="355997" y="1227416"/>
                        <a:pt x="294085" y="1175029"/>
                      </a:cubicBezTo>
                      <a:cubicBezTo>
                        <a:pt x="232173" y="1122642"/>
                        <a:pt x="36910" y="1096450"/>
                        <a:pt x="22623" y="1032157"/>
                      </a:cubicBezTo>
                      <a:cubicBezTo>
                        <a:pt x="8336" y="967864"/>
                        <a:pt x="67867" y="929764"/>
                        <a:pt x="65486" y="832133"/>
                      </a:cubicBezTo>
                      <a:cubicBezTo>
                        <a:pt x="63105" y="734502"/>
                        <a:pt x="-27383" y="539238"/>
                        <a:pt x="8335" y="446369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7" name="円/楕円 10">
                  <a:extLst>
                    <a:ext uri="{FF2B5EF4-FFF2-40B4-BE49-F238E27FC236}">
                      <a16:creationId xmlns:a16="http://schemas.microsoft.com/office/drawing/2014/main" id="{4FF75D21-0417-0FE8-B895-B2B87C4716C7}"/>
                    </a:ext>
                  </a:extLst>
                </p:cNvPr>
                <p:cNvSpPr/>
                <p:nvPr/>
              </p:nvSpPr>
              <p:spPr>
                <a:xfrm>
                  <a:off x="7787976" y="8271846"/>
                  <a:ext cx="495100" cy="4451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DE00"/>
                    </a:gs>
                    <a:gs pos="24000">
                      <a:srgbClr val="E3DE00"/>
                    </a:gs>
                    <a:gs pos="100000">
                      <a:srgbClr val="E3DE00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91" name="グループ化 190">
                <a:extLst>
                  <a:ext uri="{FF2B5EF4-FFF2-40B4-BE49-F238E27FC236}">
                    <a16:creationId xmlns:a16="http://schemas.microsoft.com/office/drawing/2014/main" id="{7BD6D68E-D72F-92BC-E70F-19A96353B1B3}"/>
                  </a:ext>
                </a:extLst>
              </p:cNvPr>
              <p:cNvGrpSpPr/>
              <p:nvPr/>
            </p:nvGrpSpPr>
            <p:grpSpPr>
              <a:xfrm>
                <a:off x="7372499" y="3254585"/>
                <a:ext cx="498790" cy="476535"/>
                <a:chOff x="7515815" y="7952266"/>
                <a:chExt cx="1063279" cy="1015837"/>
              </a:xfr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FFAF"/>
                  </a:gs>
                  <a:gs pos="24000">
                    <a:srgbClr val="FFFFAF"/>
                  </a:gs>
                  <a:gs pos="100000">
                    <a:srgbClr val="FFFFAF"/>
                  </a:gs>
                </a:gsLst>
                <a:lin ang="5400000" scaled="1"/>
              </a:gradFill>
            </p:grpSpPr>
            <p:sp>
              <p:nvSpPr>
                <p:cNvPr id="204" name="フリーフォーム 9">
                  <a:extLst>
                    <a:ext uri="{FF2B5EF4-FFF2-40B4-BE49-F238E27FC236}">
                      <a16:creationId xmlns:a16="http://schemas.microsoft.com/office/drawing/2014/main" id="{4A53D19A-A28F-C9A1-8BD0-72681CDACBE7}"/>
                    </a:ext>
                  </a:extLst>
                </p:cNvPr>
                <p:cNvSpPr/>
                <p:nvPr/>
              </p:nvSpPr>
              <p:spPr>
                <a:xfrm>
                  <a:off x="7515815" y="7952266"/>
                  <a:ext cx="1063279" cy="1015837"/>
                </a:xfrm>
                <a:custGeom>
                  <a:avLst/>
                  <a:gdLst>
                    <a:gd name="connsiteX0" fmla="*/ 58834 w 1762685"/>
                    <a:gd name="connsiteY0" fmla="*/ 601620 h 1716045"/>
                    <a:gd name="connsiteX1" fmla="*/ 201709 w 1762685"/>
                    <a:gd name="connsiteY1" fmla="*/ 330158 h 1716045"/>
                    <a:gd name="connsiteX2" fmla="*/ 444597 w 1762685"/>
                    <a:gd name="connsiteY2" fmla="*/ 44408 h 1716045"/>
                    <a:gd name="connsiteX3" fmla="*/ 958947 w 1762685"/>
                    <a:gd name="connsiteY3" fmla="*/ 30120 h 1716045"/>
                    <a:gd name="connsiteX4" fmla="*/ 1316134 w 1762685"/>
                    <a:gd name="connsiteY4" fmla="*/ 330158 h 1716045"/>
                    <a:gd name="connsiteX5" fmla="*/ 1687609 w 1762685"/>
                    <a:gd name="connsiteY5" fmla="*/ 458745 h 1716045"/>
                    <a:gd name="connsiteX6" fmla="*/ 1744759 w 1762685"/>
                    <a:gd name="connsiteY6" fmla="*/ 873083 h 1716045"/>
                    <a:gd name="connsiteX7" fmla="*/ 1687609 w 1762685"/>
                    <a:gd name="connsiteY7" fmla="*/ 1344570 h 1716045"/>
                    <a:gd name="connsiteX8" fmla="*/ 1001809 w 1762685"/>
                    <a:gd name="connsiteY8" fmla="*/ 1558883 h 1716045"/>
                    <a:gd name="connsiteX9" fmla="*/ 487459 w 1762685"/>
                    <a:gd name="connsiteY9" fmla="*/ 1716045 h 1716045"/>
                    <a:gd name="connsiteX10" fmla="*/ 258859 w 1762685"/>
                    <a:gd name="connsiteY10" fmla="*/ 1558883 h 1716045"/>
                    <a:gd name="connsiteX11" fmla="*/ 15972 w 1762685"/>
                    <a:gd name="connsiteY11" fmla="*/ 1273133 h 1716045"/>
                    <a:gd name="connsiteX12" fmla="*/ 30259 w 1762685"/>
                    <a:gd name="connsiteY12" fmla="*/ 787358 h 1716045"/>
                    <a:gd name="connsiteX13" fmla="*/ 58834 w 1762685"/>
                    <a:gd name="connsiteY13" fmla="*/ 601620 h 1716045"/>
                    <a:gd name="connsiteX0" fmla="*/ 58834 w 1762685"/>
                    <a:gd name="connsiteY0" fmla="*/ 598706 h 1713131"/>
                    <a:gd name="connsiteX1" fmla="*/ 230284 w 1762685"/>
                    <a:gd name="connsiteY1" fmla="*/ 270094 h 1713131"/>
                    <a:gd name="connsiteX2" fmla="*/ 444597 w 1762685"/>
                    <a:gd name="connsiteY2" fmla="*/ 41494 h 1713131"/>
                    <a:gd name="connsiteX3" fmla="*/ 958947 w 1762685"/>
                    <a:gd name="connsiteY3" fmla="*/ 27206 h 1713131"/>
                    <a:gd name="connsiteX4" fmla="*/ 1316134 w 1762685"/>
                    <a:gd name="connsiteY4" fmla="*/ 327244 h 1713131"/>
                    <a:gd name="connsiteX5" fmla="*/ 1687609 w 1762685"/>
                    <a:gd name="connsiteY5" fmla="*/ 455831 h 1713131"/>
                    <a:gd name="connsiteX6" fmla="*/ 1744759 w 1762685"/>
                    <a:gd name="connsiteY6" fmla="*/ 870169 h 1713131"/>
                    <a:gd name="connsiteX7" fmla="*/ 1687609 w 1762685"/>
                    <a:gd name="connsiteY7" fmla="*/ 1341656 h 1713131"/>
                    <a:gd name="connsiteX8" fmla="*/ 1001809 w 1762685"/>
                    <a:gd name="connsiteY8" fmla="*/ 1555969 h 1713131"/>
                    <a:gd name="connsiteX9" fmla="*/ 487459 w 1762685"/>
                    <a:gd name="connsiteY9" fmla="*/ 1713131 h 1713131"/>
                    <a:gd name="connsiteX10" fmla="*/ 258859 w 1762685"/>
                    <a:gd name="connsiteY10" fmla="*/ 1555969 h 1713131"/>
                    <a:gd name="connsiteX11" fmla="*/ 15972 w 1762685"/>
                    <a:gd name="connsiteY11" fmla="*/ 1270219 h 1713131"/>
                    <a:gd name="connsiteX12" fmla="*/ 30259 w 1762685"/>
                    <a:gd name="connsiteY12" fmla="*/ 784444 h 1713131"/>
                    <a:gd name="connsiteX13" fmla="*/ 58834 w 1762685"/>
                    <a:gd name="connsiteY13" fmla="*/ 598706 h 1713131"/>
                    <a:gd name="connsiteX0" fmla="*/ 58834 w 1762685"/>
                    <a:gd name="connsiteY0" fmla="*/ 567055 h 1681480"/>
                    <a:gd name="connsiteX1" fmla="*/ 230284 w 1762685"/>
                    <a:gd name="connsiteY1" fmla="*/ 238443 h 1681480"/>
                    <a:gd name="connsiteX2" fmla="*/ 444597 w 1762685"/>
                    <a:gd name="connsiteY2" fmla="*/ 9843 h 1681480"/>
                    <a:gd name="connsiteX3" fmla="*/ 816072 w 1762685"/>
                    <a:gd name="connsiteY3" fmla="*/ 66993 h 1681480"/>
                    <a:gd name="connsiteX4" fmla="*/ 1316134 w 1762685"/>
                    <a:gd name="connsiteY4" fmla="*/ 295593 h 1681480"/>
                    <a:gd name="connsiteX5" fmla="*/ 1687609 w 1762685"/>
                    <a:gd name="connsiteY5" fmla="*/ 424180 h 1681480"/>
                    <a:gd name="connsiteX6" fmla="*/ 1744759 w 1762685"/>
                    <a:gd name="connsiteY6" fmla="*/ 838518 h 1681480"/>
                    <a:gd name="connsiteX7" fmla="*/ 1687609 w 1762685"/>
                    <a:gd name="connsiteY7" fmla="*/ 1310005 h 1681480"/>
                    <a:gd name="connsiteX8" fmla="*/ 1001809 w 1762685"/>
                    <a:gd name="connsiteY8" fmla="*/ 1524318 h 1681480"/>
                    <a:gd name="connsiteX9" fmla="*/ 487459 w 1762685"/>
                    <a:gd name="connsiteY9" fmla="*/ 1681480 h 1681480"/>
                    <a:gd name="connsiteX10" fmla="*/ 258859 w 1762685"/>
                    <a:gd name="connsiteY10" fmla="*/ 1524318 h 1681480"/>
                    <a:gd name="connsiteX11" fmla="*/ 15972 w 1762685"/>
                    <a:gd name="connsiteY11" fmla="*/ 1238568 h 1681480"/>
                    <a:gd name="connsiteX12" fmla="*/ 30259 w 1762685"/>
                    <a:gd name="connsiteY12" fmla="*/ 752793 h 1681480"/>
                    <a:gd name="connsiteX13" fmla="*/ 58834 w 1762685"/>
                    <a:gd name="connsiteY13" fmla="*/ 567055 h 1681480"/>
                    <a:gd name="connsiteX0" fmla="*/ 58834 w 1762685"/>
                    <a:gd name="connsiteY0" fmla="*/ 507850 h 1622275"/>
                    <a:gd name="connsiteX1" fmla="*/ 230284 w 1762685"/>
                    <a:gd name="connsiteY1" fmla="*/ 179238 h 1622275"/>
                    <a:gd name="connsiteX2" fmla="*/ 530322 w 1762685"/>
                    <a:gd name="connsiteY2" fmla="*/ 64938 h 1622275"/>
                    <a:gd name="connsiteX3" fmla="*/ 816072 w 1762685"/>
                    <a:gd name="connsiteY3" fmla="*/ 7788 h 1622275"/>
                    <a:gd name="connsiteX4" fmla="*/ 1316134 w 1762685"/>
                    <a:gd name="connsiteY4" fmla="*/ 236388 h 1622275"/>
                    <a:gd name="connsiteX5" fmla="*/ 1687609 w 1762685"/>
                    <a:gd name="connsiteY5" fmla="*/ 364975 h 1622275"/>
                    <a:gd name="connsiteX6" fmla="*/ 1744759 w 1762685"/>
                    <a:gd name="connsiteY6" fmla="*/ 779313 h 1622275"/>
                    <a:gd name="connsiteX7" fmla="*/ 1687609 w 1762685"/>
                    <a:gd name="connsiteY7" fmla="*/ 1250800 h 1622275"/>
                    <a:gd name="connsiteX8" fmla="*/ 1001809 w 1762685"/>
                    <a:gd name="connsiteY8" fmla="*/ 1465113 h 1622275"/>
                    <a:gd name="connsiteX9" fmla="*/ 487459 w 1762685"/>
                    <a:gd name="connsiteY9" fmla="*/ 1622275 h 1622275"/>
                    <a:gd name="connsiteX10" fmla="*/ 258859 w 1762685"/>
                    <a:gd name="connsiteY10" fmla="*/ 1465113 h 1622275"/>
                    <a:gd name="connsiteX11" fmla="*/ 15972 w 1762685"/>
                    <a:gd name="connsiteY11" fmla="*/ 1179363 h 1622275"/>
                    <a:gd name="connsiteX12" fmla="*/ 30259 w 1762685"/>
                    <a:gd name="connsiteY12" fmla="*/ 693588 h 1622275"/>
                    <a:gd name="connsiteX13" fmla="*/ 58834 w 1762685"/>
                    <a:gd name="connsiteY13" fmla="*/ 507850 h 1622275"/>
                    <a:gd name="connsiteX0" fmla="*/ 58834 w 1762685"/>
                    <a:gd name="connsiteY0" fmla="*/ 501554 h 1615979"/>
                    <a:gd name="connsiteX1" fmla="*/ 230284 w 1762685"/>
                    <a:gd name="connsiteY1" fmla="*/ 172942 h 1615979"/>
                    <a:gd name="connsiteX2" fmla="*/ 530322 w 1762685"/>
                    <a:gd name="connsiteY2" fmla="*/ 58642 h 1615979"/>
                    <a:gd name="connsiteX3" fmla="*/ 816072 w 1762685"/>
                    <a:gd name="connsiteY3" fmla="*/ 1492 h 1615979"/>
                    <a:gd name="connsiteX4" fmla="*/ 1187546 w 1762685"/>
                    <a:gd name="connsiteY4" fmla="*/ 115792 h 1615979"/>
                    <a:gd name="connsiteX5" fmla="*/ 1687609 w 1762685"/>
                    <a:gd name="connsiteY5" fmla="*/ 358679 h 1615979"/>
                    <a:gd name="connsiteX6" fmla="*/ 1744759 w 1762685"/>
                    <a:gd name="connsiteY6" fmla="*/ 773017 h 1615979"/>
                    <a:gd name="connsiteX7" fmla="*/ 1687609 w 1762685"/>
                    <a:gd name="connsiteY7" fmla="*/ 1244504 h 1615979"/>
                    <a:gd name="connsiteX8" fmla="*/ 1001809 w 1762685"/>
                    <a:gd name="connsiteY8" fmla="*/ 1458817 h 1615979"/>
                    <a:gd name="connsiteX9" fmla="*/ 487459 w 1762685"/>
                    <a:gd name="connsiteY9" fmla="*/ 1615979 h 1615979"/>
                    <a:gd name="connsiteX10" fmla="*/ 258859 w 1762685"/>
                    <a:gd name="connsiteY10" fmla="*/ 1458817 h 1615979"/>
                    <a:gd name="connsiteX11" fmla="*/ 15972 w 1762685"/>
                    <a:gd name="connsiteY11" fmla="*/ 1173067 h 1615979"/>
                    <a:gd name="connsiteX12" fmla="*/ 30259 w 1762685"/>
                    <a:gd name="connsiteY12" fmla="*/ 687292 h 1615979"/>
                    <a:gd name="connsiteX13" fmla="*/ 58834 w 1762685"/>
                    <a:gd name="connsiteY13" fmla="*/ 501554 h 1615979"/>
                    <a:gd name="connsiteX0" fmla="*/ 58834 w 1775467"/>
                    <a:gd name="connsiteY0" fmla="*/ 501554 h 1615979"/>
                    <a:gd name="connsiteX1" fmla="*/ 230284 w 1775467"/>
                    <a:gd name="connsiteY1" fmla="*/ 172942 h 1615979"/>
                    <a:gd name="connsiteX2" fmla="*/ 530322 w 1775467"/>
                    <a:gd name="connsiteY2" fmla="*/ 58642 h 1615979"/>
                    <a:gd name="connsiteX3" fmla="*/ 816072 w 1775467"/>
                    <a:gd name="connsiteY3" fmla="*/ 1492 h 1615979"/>
                    <a:gd name="connsiteX4" fmla="*/ 1187546 w 1775467"/>
                    <a:gd name="connsiteY4" fmla="*/ 115792 h 1615979"/>
                    <a:gd name="connsiteX5" fmla="*/ 1487584 w 1775467"/>
                    <a:gd name="connsiteY5" fmla="*/ 387254 h 1615979"/>
                    <a:gd name="connsiteX6" fmla="*/ 1744759 w 1775467"/>
                    <a:gd name="connsiteY6" fmla="*/ 773017 h 1615979"/>
                    <a:gd name="connsiteX7" fmla="*/ 1687609 w 1775467"/>
                    <a:gd name="connsiteY7" fmla="*/ 1244504 h 1615979"/>
                    <a:gd name="connsiteX8" fmla="*/ 1001809 w 1775467"/>
                    <a:gd name="connsiteY8" fmla="*/ 1458817 h 1615979"/>
                    <a:gd name="connsiteX9" fmla="*/ 487459 w 1775467"/>
                    <a:gd name="connsiteY9" fmla="*/ 1615979 h 1615979"/>
                    <a:gd name="connsiteX10" fmla="*/ 258859 w 1775467"/>
                    <a:gd name="connsiteY10" fmla="*/ 1458817 h 1615979"/>
                    <a:gd name="connsiteX11" fmla="*/ 15972 w 1775467"/>
                    <a:gd name="connsiteY11" fmla="*/ 1173067 h 1615979"/>
                    <a:gd name="connsiteX12" fmla="*/ 30259 w 1775467"/>
                    <a:gd name="connsiteY12" fmla="*/ 687292 h 1615979"/>
                    <a:gd name="connsiteX13" fmla="*/ 58834 w 1775467"/>
                    <a:gd name="connsiteY13" fmla="*/ 501554 h 1615979"/>
                    <a:gd name="connsiteX0" fmla="*/ 58834 w 1710902"/>
                    <a:gd name="connsiteY0" fmla="*/ 501554 h 1615979"/>
                    <a:gd name="connsiteX1" fmla="*/ 230284 w 1710902"/>
                    <a:gd name="connsiteY1" fmla="*/ 172942 h 1615979"/>
                    <a:gd name="connsiteX2" fmla="*/ 530322 w 1710902"/>
                    <a:gd name="connsiteY2" fmla="*/ 58642 h 1615979"/>
                    <a:gd name="connsiteX3" fmla="*/ 816072 w 1710902"/>
                    <a:gd name="connsiteY3" fmla="*/ 1492 h 1615979"/>
                    <a:gd name="connsiteX4" fmla="*/ 1187546 w 1710902"/>
                    <a:gd name="connsiteY4" fmla="*/ 115792 h 1615979"/>
                    <a:gd name="connsiteX5" fmla="*/ 1487584 w 1710902"/>
                    <a:gd name="connsiteY5" fmla="*/ 387254 h 1615979"/>
                    <a:gd name="connsiteX6" fmla="*/ 1544734 w 1710902"/>
                    <a:gd name="connsiteY6" fmla="*/ 787305 h 1615979"/>
                    <a:gd name="connsiteX7" fmla="*/ 1687609 w 1710902"/>
                    <a:gd name="connsiteY7" fmla="*/ 1244504 h 1615979"/>
                    <a:gd name="connsiteX8" fmla="*/ 1001809 w 1710902"/>
                    <a:gd name="connsiteY8" fmla="*/ 1458817 h 1615979"/>
                    <a:gd name="connsiteX9" fmla="*/ 487459 w 1710902"/>
                    <a:gd name="connsiteY9" fmla="*/ 1615979 h 1615979"/>
                    <a:gd name="connsiteX10" fmla="*/ 258859 w 1710902"/>
                    <a:gd name="connsiteY10" fmla="*/ 1458817 h 1615979"/>
                    <a:gd name="connsiteX11" fmla="*/ 15972 w 1710902"/>
                    <a:gd name="connsiteY11" fmla="*/ 1173067 h 1615979"/>
                    <a:gd name="connsiteX12" fmla="*/ 30259 w 1710902"/>
                    <a:gd name="connsiteY12" fmla="*/ 687292 h 1615979"/>
                    <a:gd name="connsiteX13" fmla="*/ 58834 w 1710902"/>
                    <a:gd name="connsiteY13" fmla="*/ 501554 h 1615979"/>
                    <a:gd name="connsiteX0" fmla="*/ 58834 w 1550734"/>
                    <a:gd name="connsiteY0" fmla="*/ 501554 h 1615979"/>
                    <a:gd name="connsiteX1" fmla="*/ 230284 w 1550734"/>
                    <a:gd name="connsiteY1" fmla="*/ 172942 h 1615979"/>
                    <a:gd name="connsiteX2" fmla="*/ 530322 w 1550734"/>
                    <a:gd name="connsiteY2" fmla="*/ 58642 h 1615979"/>
                    <a:gd name="connsiteX3" fmla="*/ 816072 w 1550734"/>
                    <a:gd name="connsiteY3" fmla="*/ 1492 h 1615979"/>
                    <a:gd name="connsiteX4" fmla="*/ 1187546 w 1550734"/>
                    <a:gd name="connsiteY4" fmla="*/ 115792 h 1615979"/>
                    <a:gd name="connsiteX5" fmla="*/ 1487584 w 1550734"/>
                    <a:gd name="connsiteY5" fmla="*/ 387254 h 1615979"/>
                    <a:gd name="connsiteX6" fmla="*/ 1544734 w 1550734"/>
                    <a:gd name="connsiteY6" fmla="*/ 787305 h 1615979"/>
                    <a:gd name="connsiteX7" fmla="*/ 1487584 w 1550734"/>
                    <a:gd name="connsiteY7" fmla="*/ 1287366 h 1615979"/>
                    <a:gd name="connsiteX8" fmla="*/ 1001809 w 1550734"/>
                    <a:gd name="connsiteY8" fmla="*/ 1458817 h 1615979"/>
                    <a:gd name="connsiteX9" fmla="*/ 487459 w 1550734"/>
                    <a:gd name="connsiteY9" fmla="*/ 1615979 h 1615979"/>
                    <a:gd name="connsiteX10" fmla="*/ 258859 w 1550734"/>
                    <a:gd name="connsiteY10" fmla="*/ 1458817 h 1615979"/>
                    <a:gd name="connsiteX11" fmla="*/ 15972 w 1550734"/>
                    <a:gd name="connsiteY11" fmla="*/ 1173067 h 1615979"/>
                    <a:gd name="connsiteX12" fmla="*/ 30259 w 1550734"/>
                    <a:gd name="connsiteY12" fmla="*/ 687292 h 1615979"/>
                    <a:gd name="connsiteX13" fmla="*/ 58834 w 1550734"/>
                    <a:gd name="connsiteY13" fmla="*/ 501554 h 1615979"/>
                    <a:gd name="connsiteX0" fmla="*/ 58834 w 1547403"/>
                    <a:gd name="connsiteY0" fmla="*/ 501554 h 1616163"/>
                    <a:gd name="connsiteX1" fmla="*/ 230284 w 1547403"/>
                    <a:gd name="connsiteY1" fmla="*/ 172942 h 1616163"/>
                    <a:gd name="connsiteX2" fmla="*/ 530322 w 1547403"/>
                    <a:gd name="connsiteY2" fmla="*/ 58642 h 1616163"/>
                    <a:gd name="connsiteX3" fmla="*/ 816072 w 1547403"/>
                    <a:gd name="connsiteY3" fmla="*/ 1492 h 1616163"/>
                    <a:gd name="connsiteX4" fmla="*/ 1187546 w 1547403"/>
                    <a:gd name="connsiteY4" fmla="*/ 115792 h 1616163"/>
                    <a:gd name="connsiteX5" fmla="*/ 1487584 w 1547403"/>
                    <a:gd name="connsiteY5" fmla="*/ 387254 h 1616163"/>
                    <a:gd name="connsiteX6" fmla="*/ 1544734 w 1547403"/>
                    <a:gd name="connsiteY6" fmla="*/ 787305 h 1616163"/>
                    <a:gd name="connsiteX7" fmla="*/ 1487584 w 1547403"/>
                    <a:gd name="connsiteY7" fmla="*/ 1287366 h 1616163"/>
                    <a:gd name="connsiteX8" fmla="*/ 1073247 w 1547403"/>
                    <a:gd name="connsiteY8" fmla="*/ 1430242 h 1616163"/>
                    <a:gd name="connsiteX9" fmla="*/ 487459 w 1547403"/>
                    <a:gd name="connsiteY9" fmla="*/ 1615979 h 1616163"/>
                    <a:gd name="connsiteX10" fmla="*/ 258859 w 1547403"/>
                    <a:gd name="connsiteY10" fmla="*/ 1458817 h 1616163"/>
                    <a:gd name="connsiteX11" fmla="*/ 15972 w 1547403"/>
                    <a:gd name="connsiteY11" fmla="*/ 1173067 h 1616163"/>
                    <a:gd name="connsiteX12" fmla="*/ 30259 w 1547403"/>
                    <a:gd name="connsiteY12" fmla="*/ 687292 h 1616163"/>
                    <a:gd name="connsiteX13" fmla="*/ 58834 w 1547403"/>
                    <a:gd name="connsiteY13" fmla="*/ 501554 h 1616163"/>
                    <a:gd name="connsiteX0" fmla="*/ 58834 w 1547403"/>
                    <a:gd name="connsiteY0" fmla="*/ 501554 h 1545052"/>
                    <a:gd name="connsiteX1" fmla="*/ 230284 w 1547403"/>
                    <a:gd name="connsiteY1" fmla="*/ 172942 h 1545052"/>
                    <a:gd name="connsiteX2" fmla="*/ 530322 w 1547403"/>
                    <a:gd name="connsiteY2" fmla="*/ 58642 h 1545052"/>
                    <a:gd name="connsiteX3" fmla="*/ 816072 w 1547403"/>
                    <a:gd name="connsiteY3" fmla="*/ 1492 h 1545052"/>
                    <a:gd name="connsiteX4" fmla="*/ 1187546 w 1547403"/>
                    <a:gd name="connsiteY4" fmla="*/ 115792 h 1545052"/>
                    <a:gd name="connsiteX5" fmla="*/ 1487584 w 1547403"/>
                    <a:gd name="connsiteY5" fmla="*/ 387254 h 1545052"/>
                    <a:gd name="connsiteX6" fmla="*/ 1544734 w 1547403"/>
                    <a:gd name="connsiteY6" fmla="*/ 787305 h 1545052"/>
                    <a:gd name="connsiteX7" fmla="*/ 1487584 w 1547403"/>
                    <a:gd name="connsiteY7" fmla="*/ 1287366 h 1545052"/>
                    <a:gd name="connsiteX8" fmla="*/ 1073247 w 1547403"/>
                    <a:gd name="connsiteY8" fmla="*/ 1430242 h 1545052"/>
                    <a:gd name="connsiteX9" fmla="*/ 744634 w 1547403"/>
                    <a:gd name="connsiteY9" fmla="*/ 1544542 h 1545052"/>
                    <a:gd name="connsiteX10" fmla="*/ 258859 w 1547403"/>
                    <a:gd name="connsiteY10" fmla="*/ 1458817 h 1545052"/>
                    <a:gd name="connsiteX11" fmla="*/ 15972 w 1547403"/>
                    <a:gd name="connsiteY11" fmla="*/ 1173067 h 1545052"/>
                    <a:gd name="connsiteX12" fmla="*/ 30259 w 1547403"/>
                    <a:gd name="connsiteY12" fmla="*/ 687292 h 1545052"/>
                    <a:gd name="connsiteX13" fmla="*/ 58834 w 1547403"/>
                    <a:gd name="connsiteY13" fmla="*/ 501554 h 1545052"/>
                    <a:gd name="connsiteX0" fmla="*/ 58834 w 1547403"/>
                    <a:gd name="connsiteY0" fmla="*/ 501554 h 1545693"/>
                    <a:gd name="connsiteX1" fmla="*/ 230284 w 1547403"/>
                    <a:gd name="connsiteY1" fmla="*/ 172942 h 1545693"/>
                    <a:gd name="connsiteX2" fmla="*/ 530322 w 1547403"/>
                    <a:gd name="connsiteY2" fmla="*/ 58642 h 1545693"/>
                    <a:gd name="connsiteX3" fmla="*/ 816072 w 1547403"/>
                    <a:gd name="connsiteY3" fmla="*/ 1492 h 1545693"/>
                    <a:gd name="connsiteX4" fmla="*/ 1187546 w 1547403"/>
                    <a:gd name="connsiteY4" fmla="*/ 115792 h 1545693"/>
                    <a:gd name="connsiteX5" fmla="*/ 1487584 w 1547403"/>
                    <a:gd name="connsiteY5" fmla="*/ 387254 h 1545693"/>
                    <a:gd name="connsiteX6" fmla="*/ 1544734 w 1547403"/>
                    <a:gd name="connsiteY6" fmla="*/ 787305 h 1545693"/>
                    <a:gd name="connsiteX7" fmla="*/ 1487584 w 1547403"/>
                    <a:gd name="connsiteY7" fmla="*/ 1287366 h 1545693"/>
                    <a:gd name="connsiteX8" fmla="*/ 1073247 w 1547403"/>
                    <a:gd name="connsiteY8" fmla="*/ 1430242 h 1545693"/>
                    <a:gd name="connsiteX9" fmla="*/ 744634 w 1547403"/>
                    <a:gd name="connsiteY9" fmla="*/ 1544542 h 1545693"/>
                    <a:gd name="connsiteX10" fmla="*/ 373159 w 1547403"/>
                    <a:gd name="connsiteY10" fmla="*/ 1358804 h 1545693"/>
                    <a:gd name="connsiteX11" fmla="*/ 15972 w 1547403"/>
                    <a:gd name="connsiteY11" fmla="*/ 1173067 h 1545693"/>
                    <a:gd name="connsiteX12" fmla="*/ 30259 w 1547403"/>
                    <a:gd name="connsiteY12" fmla="*/ 687292 h 1545693"/>
                    <a:gd name="connsiteX13" fmla="*/ 58834 w 1547403"/>
                    <a:gd name="connsiteY13" fmla="*/ 501554 h 1545693"/>
                    <a:gd name="connsiteX0" fmla="*/ 29805 w 1518374"/>
                    <a:gd name="connsiteY0" fmla="*/ 501554 h 1545693"/>
                    <a:gd name="connsiteX1" fmla="*/ 201255 w 1518374"/>
                    <a:gd name="connsiteY1" fmla="*/ 172942 h 1545693"/>
                    <a:gd name="connsiteX2" fmla="*/ 501293 w 1518374"/>
                    <a:gd name="connsiteY2" fmla="*/ 58642 h 1545693"/>
                    <a:gd name="connsiteX3" fmla="*/ 787043 w 1518374"/>
                    <a:gd name="connsiteY3" fmla="*/ 1492 h 1545693"/>
                    <a:gd name="connsiteX4" fmla="*/ 1158517 w 1518374"/>
                    <a:gd name="connsiteY4" fmla="*/ 115792 h 1545693"/>
                    <a:gd name="connsiteX5" fmla="*/ 1458555 w 1518374"/>
                    <a:gd name="connsiteY5" fmla="*/ 387254 h 1545693"/>
                    <a:gd name="connsiteX6" fmla="*/ 1515705 w 1518374"/>
                    <a:gd name="connsiteY6" fmla="*/ 787305 h 1545693"/>
                    <a:gd name="connsiteX7" fmla="*/ 1458555 w 1518374"/>
                    <a:gd name="connsiteY7" fmla="*/ 1287366 h 1545693"/>
                    <a:gd name="connsiteX8" fmla="*/ 1044218 w 1518374"/>
                    <a:gd name="connsiteY8" fmla="*/ 1430242 h 1545693"/>
                    <a:gd name="connsiteX9" fmla="*/ 715605 w 1518374"/>
                    <a:gd name="connsiteY9" fmla="*/ 1544542 h 1545693"/>
                    <a:gd name="connsiteX10" fmla="*/ 344130 w 1518374"/>
                    <a:gd name="connsiteY10" fmla="*/ 1358804 h 1545693"/>
                    <a:gd name="connsiteX11" fmla="*/ 44093 w 1518374"/>
                    <a:gd name="connsiteY11" fmla="*/ 1087342 h 1545693"/>
                    <a:gd name="connsiteX12" fmla="*/ 1230 w 1518374"/>
                    <a:gd name="connsiteY12" fmla="*/ 687292 h 1545693"/>
                    <a:gd name="connsiteX13" fmla="*/ 29805 w 1518374"/>
                    <a:gd name="connsiteY13" fmla="*/ 501554 h 1545693"/>
                    <a:gd name="connsiteX0" fmla="*/ 278 w 1488847"/>
                    <a:gd name="connsiteY0" fmla="*/ 501554 h 1545693"/>
                    <a:gd name="connsiteX1" fmla="*/ 171728 w 1488847"/>
                    <a:gd name="connsiteY1" fmla="*/ 172942 h 1545693"/>
                    <a:gd name="connsiteX2" fmla="*/ 471766 w 1488847"/>
                    <a:gd name="connsiteY2" fmla="*/ 58642 h 1545693"/>
                    <a:gd name="connsiteX3" fmla="*/ 757516 w 1488847"/>
                    <a:gd name="connsiteY3" fmla="*/ 1492 h 1545693"/>
                    <a:gd name="connsiteX4" fmla="*/ 1128990 w 1488847"/>
                    <a:gd name="connsiteY4" fmla="*/ 115792 h 1545693"/>
                    <a:gd name="connsiteX5" fmla="*/ 1429028 w 1488847"/>
                    <a:gd name="connsiteY5" fmla="*/ 387254 h 1545693"/>
                    <a:gd name="connsiteX6" fmla="*/ 1486178 w 1488847"/>
                    <a:gd name="connsiteY6" fmla="*/ 787305 h 1545693"/>
                    <a:gd name="connsiteX7" fmla="*/ 1429028 w 1488847"/>
                    <a:gd name="connsiteY7" fmla="*/ 1287366 h 1545693"/>
                    <a:gd name="connsiteX8" fmla="*/ 1014691 w 1488847"/>
                    <a:gd name="connsiteY8" fmla="*/ 1430242 h 1545693"/>
                    <a:gd name="connsiteX9" fmla="*/ 686078 w 1488847"/>
                    <a:gd name="connsiteY9" fmla="*/ 1544542 h 1545693"/>
                    <a:gd name="connsiteX10" fmla="*/ 314603 w 1488847"/>
                    <a:gd name="connsiteY10" fmla="*/ 1358804 h 1545693"/>
                    <a:gd name="connsiteX11" fmla="*/ 14566 w 1488847"/>
                    <a:gd name="connsiteY11" fmla="*/ 1087342 h 1545693"/>
                    <a:gd name="connsiteX12" fmla="*/ 128866 w 1488847"/>
                    <a:gd name="connsiteY12" fmla="*/ 901605 h 1545693"/>
                    <a:gd name="connsiteX13" fmla="*/ 278 w 1488847"/>
                    <a:gd name="connsiteY13" fmla="*/ 501554 h 1545693"/>
                    <a:gd name="connsiteX0" fmla="*/ 3137 w 1491706"/>
                    <a:gd name="connsiteY0" fmla="*/ 501554 h 1545693"/>
                    <a:gd name="connsiteX1" fmla="*/ 174587 w 1491706"/>
                    <a:gd name="connsiteY1" fmla="*/ 172942 h 1545693"/>
                    <a:gd name="connsiteX2" fmla="*/ 474625 w 1491706"/>
                    <a:gd name="connsiteY2" fmla="*/ 58642 h 1545693"/>
                    <a:gd name="connsiteX3" fmla="*/ 760375 w 1491706"/>
                    <a:gd name="connsiteY3" fmla="*/ 1492 h 1545693"/>
                    <a:gd name="connsiteX4" fmla="*/ 1131849 w 1491706"/>
                    <a:gd name="connsiteY4" fmla="*/ 115792 h 1545693"/>
                    <a:gd name="connsiteX5" fmla="*/ 1431887 w 1491706"/>
                    <a:gd name="connsiteY5" fmla="*/ 387254 h 1545693"/>
                    <a:gd name="connsiteX6" fmla="*/ 1489037 w 1491706"/>
                    <a:gd name="connsiteY6" fmla="*/ 787305 h 1545693"/>
                    <a:gd name="connsiteX7" fmla="*/ 1431887 w 1491706"/>
                    <a:gd name="connsiteY7" fmla="*/ 1287366 h 1545693"/>
                    <a:gd name="connsiteX8" fmla="*/ 1017550 w 1491706"/>
                    <a:gd name="connsiteY8" fmla="*/ 1430242 h 1545693"/>
                    <a:gd name="connsiteX9" fmla="*/ 688937 w 1491706"/>
                    <a:gd name="connsiteY9" fmla="*/ 1544542 h 1545693"/>
                    <a:gd name="connsiteX10" fmla="*/ 317462 w 1491706"/>
                    <a:gd name="connsiteY10" fmla="*/ 1358804 h 1545693"/>
                    <a:gd name="connsiteX11" fmla="*/ 17425 w 1491706"/>
                    <a:gd name="connsiteY11" fmla="*/ 1087342 h 1545693"/>
                    <a:gd name="connsiteX12" fmla="*/ 60288 w 1491706"/>
                    <a:gd name="connsiteY12" fmla="*/ 887318 h 1545693"/>
                    <a:gd name="connsiteX13" fmla="*/ 3137 w 1491706"/>
                    <a:gd name="connsiteY13" fmla="*/ 501554 h 1545693"/>
                    <a:gd name="connsiteX0" fmla="*/ 8335 w 1496904"/>
                    <a:gd name="connsiteY0" fmla="*/ 503034 h 1547173"/>
                    <a:gd name="connsiteX1" fmla="*/ 279797 w 1496904"/>
                    <a:gd name="connsiteY1" fmla="*/ 331584 h 1547173"/>
                    <a:gd name="connsiteX2" fmla="*/ 479823 w 1496904"/>
                    <a:gd name="connsiteY2" fmla="*/ 60122 h 1547173"/>
                    <a:gd name="connsiteX3" fmla="*/ 765573 w 1496904"/>
                    <a:gd name="connsiteY3" fmla="*/ 2972 h 1547173"/>
                    <a:gd name="connsiteX4" fmla="*/ 1137047 w 1496904"/>
                    <a:gd name="connsiteY4" fmla="*/ 117272 h 1547173"/>
                    <a:gd name="connsiteX5" fmla="*/ 1437085 w 1496904"/>
                    <a:gd name="connsiteY5" fmla="*/ 388734 h 1547173"/>
                    <a:gd name="connsiteX6" fmla="*/ 1494235 w 1496904"/>
                    <a:gd name="connsiteY6" fmla="*/ 788785 h 1547173"/>
                    <a:gd name="connsiteX7" fmla="*/ 1437085 w 1496904"/>
                    <a:gd name="connsiteY7" fmla="*/ 1288846 h 1547173"/>
                    <a:gd name="connsiteX8" fmla="*/ 1022748 w 1496904"/>
                    <a:gd name="connsiteY8" fmla="*/ 1431722 h 1547173"/>
                    <a:gd name="connsiteX9" fmla="*/ 694135 w 1496904"/>
                    <a:gd name="connsiteY9" fmla="*/ 1546022 h 1547173"/>
                    <a:gd name="connsiteX10" fmla="*/ 322660 w 1496904"/>
                    <a:gd name="connsiteY10" fmla="*/ 1360284 h 1547173"/>
                    <a:gd name="connsiteX11" fmla="*/ 22623 w 1496904"/>
                    <a:gd name="connsiteY11" fmla="*/ 1088822 h 1547173"/>
                    <a:gd name="connsiteX12" fmla="*/ 65486 w 1496904"/>
                    <a:gd name="connsiteY12" fmla="*/ 888798 h 1547173"/>
                    <a:gd name="connsiteX13" fmla="*/ 8335 w 1496904"/>
                    <a:gd name="connsiteY13" fmla="*/ 503034 h 1547173"/>
                    <a:gd name="connsiteX0" fmla="*/ 8335 w 1496904"/>
                    <a:gd name="connsiteY0" fmla="*/ 446369 h 1490508"/>
                    <a:gd name="connsiteX1" fmla="*/ 279797 w 1496904"/>
                    <a:gd name="connsiteY1" fmla="*/ 274919 h 1490508"/>
                    <a:gd name="connsiteX2" fmla="*/ 479823 w 1496904"/>
                    <a:gd name="connsiteY2" fmla="*/ 3457 h 1490508"/>
                    <a:gd name="connsiteX3" fmla="*/ 879873 w 1496904"/>
                    <a:gd name="connsiteY3" fmla="*/ 117757 h 1490508"/>
                    <a:gd name="connsiteX4" fmla="*/ 1137047 w 1496904"/>
                    <a:gd name="connsiteY4" fmla="*/ 60607 h 1490508"/>
                    <a:gd name="connsiteX5" fmla="*/ 1437085 w 1496904"/>
                    <a:gd name="connsiteY5" fmla="*/ 332069 h 1490508"/>
                    <a:gd name="connsiteX6" fmla="*/ 1494235 w 1496904"/>
                    <a:gd name="connsiteY6" fmla="*/ 732120 h 1490508"/>
                    <a:gd name="connsiteX7" fmla="*/ 1437085 w 1496904"/>
                    <a:gd name="connsiteY7" fmla="*/ 1232181 h 1490508"/>
                    <a:gd name="connsiteX8" fmla="*/ 1022748 w 1496904"/>
                    <a:gd name="connsiteY8" fmla="*/ 1375057 h 1490508"/>
                    <a:gd name="connsiteX9" fmla="*/ 694135 w 1496904"/>
                    <a:gd name="connsiteY9" fmla="*/ 1489357 h 1490508"/>
                    <a:gd name="connsiteX10" fmla="*/ 322660 w 1496904"/>
                    <a:gd name="connsiteY10" fmla="*/ 1303619 h 1490508"/>
                    <a:gd name="connsiteX11" fmla="*/ 22623 w 1496904"/>
                    <a:gd name="connsiteY11" fmla="*/ 1032157 h 1490508"/>
                    <a:gd name="connsiteX12" fmla="*/ 65486 w 1496904"/>
                    <a:gd name="connsiteY12" fmla="*/ 832133 h 1490508"/>
                    <a:gd name="connsiteX13" fmla="*/ 8335 w 1496904"/>
                    <a:gd name="connsiteY13" fmla="*/ 446369 h 1490508"/>
                    <a:gd name="connsiteX0" fmla="*/ 8335 w 1503245"/>
                    <a:gd name="connsiteY0" fmla="*/ 446369 h 1490508"/>
                    <a:gd name="connsiteX1" fmla="*/ 279797 w 1503245"/>
                    <a:gd name="connsiteY1" fmla="*/ 274919 h 1490508"/>
                    <a:gd name="connsiteX2" fmla="*/ 479823 w 1503245"/>
                    <a:gd name="connsiteY2" fmla="*/ 3457 h 1490508"/>
                    <a:gd name="connsiteX3" fmla="*/ 879873 w 1503245"/>
                    <a:gd name="connsiteY3" fmla="*/ 117757 h 1490508"/>
                    <a:gd name="connsiteX4" fmla="*/ 1137047 w 1503245"/>
                    <a:gd name="connsiteY4" fmla="*/ 60607 h 1490508"/>
                    <a:gd name="connsiteX5" fmla="*/ 1351360 w 1503245"/>
                    <a:gd name="connsiteY5" fmla="*/ 432081 h 1490508"/>
                    <a:gd name="connsiteX6" fmla="*/ 1494235 w 1503245"/>
                    <a:gd name="connsiteY6" fmla="*/ 732120 h 1490508"/>
                    <a:gd name="connsiteX7" fmla="*/ 1437085 w 1503245"/>
                    <a:gd name="connsiteY7" fmla="*/ 1232181 h 1490508"/>
                    <a:gd name="connsiteX8" fmla="*/ 1022748 w 1503245"/>
                    <a:gd name="connsiteY8" fmla="*/ 1375057 h 1490508"/>
                    <a:gd name="connsiteX9" fmla="*/ 694135 w 1503245"/>
                    <a:gd name="connsiteY9" fmla="*/ 1489357 h 1490508"/>
                    <a:gd name="connsiteX10" fmla="*/ 322660 w 1503245"/>
                    <a:gd name="connsiteY10" fmla="*/ 1303619 h 1490508"/>
                    <a:gd name="connsiteX11" fmla="*/ 22623 w 1503245"/>
                    <a:gd name="connsiteY11" fmla="*/ 1032157 h 1490508"/>
                    <a:gd name="connsiteX12" fmla="*/ 65486 w 1503245"/>
                    <a:gd name="connsiteY12" fmla="*/ 832133 h 1490508"/>
                    <a:gd name="connsiteX13" fmla="*/ 8335 w 1503245"/>
                    <a:gd name="connsiteY13" fmla="*/ 446369 h 1490508"/>
                    <a:gd name="connsiteX0" fmla="*/ 8335 w 1494283"/>
                    <a:gd name="connsiteY0" fmla="*/ 446369 h 1490935"/>
                    <a:gd name="connsiteX1" fmla="*/ 279797 w 1494283"/>
                    <a:gd name="connsiteY1" fmla="*/ 274919 h 1490935"/>
                    <a:gd name="connsiteX2" fmla="*/ 479823 w 1494283"/>
                    <a:gd name="connsiteY2" fmla="*/ 3457 h 1490935"/>
                    <a:gd name="connsiteX3" fmla="*/ 879873 w 1494283"/>
                    <a:gd name="connsiteY3" fmla="*/ 117757 h 1490935"/>
                    <a:gd name="connsiteX4" fmla="*/ 1137047 w 1494283"/>
                    <a:gd name="connsiteY4" fmla="*/ 60607 h 1490935"/>
                    <a:gd name="connsiteX5" fmla="*/ 1351360 w 1494283"/>
                    <a:gd name="connsiteY5" fmla="*/ 432081 h 1490935"/>
                    <a:gd name="connsiteX6" fmla="*/ 1494235 w 1494283"/>
                    <a:gd name="connsiteY6" fmla="*/ 732120 h 1490935"/>
                    <a:gd name="connsiteX7" fmla="*/ 1337073 w 1494283"/>
                    <a:gd name="connsiteY7" fmla="*/ 1075019 h 1490935"/>
                    <a:gd name="connsiteX8" fmla="*/ 1022748 w 1494283"/>
                    <a:gd name="connsiteY8" fmla="*/ 1375057 h 1490935"/>
                    <a:gd name="connsiteX9" fmla="*/ 694135 w 1494283"/>
                    <a:gd name="connsiteY9" fmla="*/ 1489357 h 1490935"/>
                    <a:gd name="connsiteX10" fmla="*/ 322660 w 1494283"/>
                    <a:gd name="connsiteY10" fmla="*/ 1303619 h 1490935"/>
                    <a:gd name="connsiteX11" fmla="*/ 22623 w 1494283"/>
                    <a:gd name="connsiteY11" fmla="*/ 1032157 h 1490935"/>
                    <a:gd name="connsiteX12" fmla="*/ 65486 w 1494283"/>
                    <a:gd name="connsiteY12" fmla="*/ 832133 h 1490935"/>
                    <a:gd name="connsiteX13" fmla="*/ 8335 w 1494283"/>
                    <a:gd name="connsiteY13" fmla="*/ 446369 h 1490935"/>
                    <a:gd name="connsiteX0" fmla="*/ 8335 w 1494283"/>
                    <a:gd name="connsiteY0" fmla="*/ 446369 h 1490241"/>
                    <a:gd name="connsiteX1" fmla="*/ 279797 w 1494283"/>
                    <a:gd name="connsiteY1" fmla="*/ 274919 h 1490241"/>
                    <a:gd name="connsiteX2" fmla="*/ 479823 w 1494283"/>
                    <a:gd name="connsiteY2" fmla="*/ 3457 h 1490241"/>
                    <a:gd name="connsiteX3" fmla="*/ 879873 w 1494283"/>
                    <a:gd name="connsiteY3" fmla="*/ 117757 h 1490241"/>
                    <a:gd name="connsiteX4" fmla="*/ 1137047 w 1494283"/>
                    <a:gd name="connsiteY4" fmla="*/ 60607 h 1490241"/>
                    <a:gd name="connsiteX5" fmla="*/ 1351360 w 1494283"/>
                    <a:gd name="connsiteY5" fmla="*/ 432081 h 1490241"/>
                    <a:gd name="connsiteX6" fmla="*/ 1494235 w 1494283"/>
                    <a:gd name="connsiteY6" fmla="*/ 732120 h 1490241"/>
                    <a:gd name="connsiteX7" fmla="*/ 1337073 w 1494283"/>
                    <a:gd name="connsiteY7" fmla="*/ 1075019 h 1490241"/>
                    <a:gd name="connsiteX8" fmla="*/ 1165623 w 1494283"/>
                    <a:gd name="connsiteY8" fmla="*/ 1360769 h 1490241"/>
                    <a:gd name="connsiteX9" fmla="*/ 694135 w 1494283"/>
                    <a:gd name="connsiteY9" fmla="*/ 1489357 h 1490241"/>
                    <a:gd name="connsiteX10" fmla="*/ 322660 w 1494283"/>
                    <a:gd name="connsiteY10" fmla="*/ 1303619 h 1490241"/>
                    <a:gd name="connsiteX11" fmla="*/ 22623 w 1494283"/>
                    <a:gd name="connsiteY11" fmla="*/ 1032157 h 1490241"/>
                    <a:gd name="connsiteX12" fmla="*/ 65486 w 1494283"/>
                    <a:gd name="connsiteY12" fmla="*/ 832133 h 1490241"/>
                    <a:gd name="connsiteX13" fmla="*/ 8335 w 1494283"/>
                    <a:gd name="connsiteY13" fmla="*/ 446369 h 1490241"/>
                    <a:gd name="connsiteX0" fmla="*/ 8335 w 1494283"/>
                    <a:gd name="connsiteY0" fmla="*/ 446369 h 1379437"/>
                    <a:gd name="connsiteX1" fmla="*/ 279797 w 1494283"/>
                    <a:gd name="connsiteY1" fmla="*/ 274919 h 1379437"/>
                    <a:gd name="connsiteX2" fmla="*/ 479823 w 1494283"/>
                    <a:gd name="connsiteY2" fmla="*/ 3457 h 1379437"/>
                    <a:gd name="connsiteX3" fmla="*/ 879873 w 1494283"/>
                    <a:gd name="connsiteY3" fmla="*/ 117757 h 1379437"/>
                    <a:gd name="connsiteX4" fmla="*/ 1137047 w 1494283"/>
                    <a:gd name="connsiteY4" fmla="*/ 60607 h 1379437"/>
                    <a:gd name="connsiteX5" fmla="*/ 1351360 w 1494283"/>
                    <a:gd name="connsiteY5" fmla="*/ 432081 h 1379437"/>
                    <a:gd name="connsiteX6" fmla="*/ 1494235 w 1494283"/>
                    <a:gd name="connsiteY6" fmla="*/ 732120 h 1379437"/>
                    <a:gd name="connsiteX7" fmla="*/ 1337073 w 1494283"/>
                    <a:gd name="connsiteY7" fmla="*/ 1075019 h 1379437"/>
                    <a:gd name="connsiteX8" fmla="*/ 1165623 w 1494283"/>
                    <a:gd name="connsiteY8" fmla="*/ 1360769 h 1379437"/>
                    <a:gd name="connsiteX9" fmla="*/ 722710 w 1494283"/>
                    <a:gd name="connsiteY9" fmla="*/ 1346482 h 1379437"/>
                    <a:gd name="connsiteX10" fmla="*/ 322660 w 1494283"/>
                    <a:gd name="connsiteY10" fmla="*/ 1303619 h 1379437"/>
                    <a:gd name="connsiteX11" fmla="*/ 22623 w 1494283"/>
                    <a:gd name="connsiteY11" fmla="*/ 1032157 h 1379437"/>
                    <a:gd name="connsiteX12" fmla="*/ 65486 w 1494283"/>
                    <a:gd name="connsiteY12" fmla="*/ 832133 h 1379437"/>
                    <a:gd name="connsiteX13" fmla="*/ 8335 w 1494283"/>
                    <a:gd name="connsiteY13" fmla="*/ 446369 h 1379437"/>
                    <a:gd name="connsiteX0" fmla="*/ 8335 w 1494283"/>
                    <a:gd name="connsiteY0" fmla="*/ 446369 h 1380887"/>
                    <a:gd name="connsiteX1" fmla="*/ 279797 w 1494283"/>
                    <a:gd name="connsiteY1" fmla="*/ 274919 h 1380887"/>
                    <a:gd name="connsiteX2" fmla="*/ 479823 w 1494283"/>
                    <a:gd name="connsiteY2" fmla="*/ 3457 h 1380887"/>
                    <a:gd name="connsiteX3" fmla="*/ 879873 w 1494283"/>
                    <a:gd name="connsiteY3" fmla="*/ 117757 h 1380887"/>
                    <a:gd name="connsiteX4" fmla="*/ 1137047 w 1494283"/>
                    <a:gd name="connsiteY4" fmla="*/ 60607 h 1380887"/>
                    <a:gd name="connsiteX5" fmla="*/ 1351360 w 1494283"/>
                    <a:gd name="connsiteY5" fmla="*/ 432081 h 1380887"/>
                    <a:gd name="connsiteX6" fmla="*/ 1494235 w 1494283"/>
                    <a:gd name="connsiteY6" fmla="*/ 732120 h 1380887"/>
                    <a:gd name="connsiteX7" fmla="*/ 1337073 w 1494283"/>
                    <a:gd name="connsiteY7" fmla="*/ 1075019 h 1380887"/>
                    <a:gd name="connsiteX8" fmla="*/ 1165623 w 1494283"/>
                    <a:gd name="connsiteY8" fmla="*/ 1360769 h 1380887"/>
                    <a:gd name="connsiteX9" fmla="*/ 722710 w 1494283"/>
                    <a:gd name="connsiteY9" fmla="*/ 1346482 h 1380887"/>
                    <a:gd name="connsiteX10" fmla="*/ 251222 w 1494283"/>
                    <a:gd name="connsiteY10" fmla="*/ 1260756 h 1380887"/>
                    <a:gd name="connsiteX11" fmla="*/ 22623 w 1494283"/>
                    <a:gd name="connsiteY11" fmla="*/ 1032157 h 1380887"/>
                    <a:gd name="connsiteX12" fmla="*/ 65486 w 1494283"/>
                    <a:gd name="connsiteY12" fmla="*/ 832133 h 1380887"/>
                    <a:gd name="connsiteX13" fmla="*/ 8335 w 1494283"/>
                    <a:gd name="connsiteY13" fmla="*/ 446369 h 1380887"/>
                    <a:gd name="connsiteX0" fmla="*/ 8335 w 1494283"/>
                    <a:gd name="connsiteY0" fmla="*/ 446369 h 1519773"/>
                    <a:gd name="connsiteX1" fmla="*/ 279797 w 1494283"/>
                    <a:gd name="connsiteY1" fmla="*/ 274919 h 1519773"/>
                    <a:gd name="connsiteX2" fmla="*/ 479823 w 1494283"/>
                    <a:gd name="connsiteY2" fmla="*/ 3457 h 1519773"/>
                    <a:gd name="connsiteX3" fmla="*/ 879873 w 1494283"/>
                    <a:gd name="connsiteY3" fmla="*/ 117757 h 1519773"/>
                    <a:gd name="connsiteX4" fmla="*/ 1137047 w 1494283"/>
                    <a:gd name="connsiteY4" fmla="*/ 60607 h 1519773"/>
                    <a:gd name="connsiteX5" fmla="*/ 1351360 w 1494283"/>
                    <a:gd name="connsiteY5" fmla="*/ 432081 h 1519773"/>
                    <a:gd name="connsiteX6" fmla="*/ 1494235 w 1494283"/>
                    <a:gd name="connsiteY6" fmla="*/ 732120 h 1519773"/>
                    <a:gd name="connsiteX7" fmla="*/ 1337073 w 1494283"/>
                    <a:gd name="connsiteY7" fmla="*/ 1075019 h 1519773"/>
                    <a:gd name="connsiteX8" fmla="*/ 1165623 w 1494283"/>
                    <a:gd name="connsiteY8" fmla="*/ 1360769 h 1519773"/>
                    <a:gd name="connsiteX9" fmla="*/ 722710 w 1494283"/>
                    <a:gd name="connsiteY9" fmla="*/ 1517932 h 1519773"/>
                    <a:gd name="connsiteX10" fmla="*/ 251222 w 1494283"/>
                    <a:gd name="connsiteY10" fmla="*/ 1260756 h 1519773"/>
                    <a:gd name="connsiteX11" fmla="*/ 22623 w 1494283"/>
                    <a:gd name="connsiteY11" fmla="*/ 1032157 h 1519773"/>
                    <a:gd name="connsiteX12" fmla="*/ 65486 w 1494283"/>
                    <a:gd name="connsiteY12" fmla="*/ 832133 h 1519773"/>
                    <a:gd name="connsiteX13" fmla="*/ 8335 w 1494283"/>
                    <a:gd name="connsiteY13" fmla="*/ 446369 h 1519773"/>
                    <a:gd name="connsiteX0" fmla="*/ 8335 w 1494283"/>
                    <a:gd name="connsiteY0" fmla="*/ 446369 h 1366058"/>
                    <a:gd name="connsiteX1" fmla="*/ 279797 w 1494283"/>
                    <a:gd name="connsiteY1" fmla="*/ 274919 h 1366058"/>
                    <a:gd name="connsiteX2" fmla="*/ 479823 w 1494283"/>
                    <a:gd name="connsiteY2" fmla="*/ 3457 h 1366058"/>
                    <a:gd name="connsiteX3" fmla="*/ 879873 w 1494283"/>
                    <a:gd name="connsiteY3" fmla="*/ 117757 h 1366058"/>
                    <a:gd name="connsiteX4" fmla="*/ 1137047 w 1494283"/>
                    <a:gd name="connsiteY4" fmla="*/ 60607 h 1366058"/>
                    <a:gd name="connsiteX5" fmla="*/ 1351360 w 1494283"/>
                    <a:gd name="connsiteY5" fmla="*/ 432081 h 1366058"/>
                    <a:gd name="connsiteX6" fmla="*/ 1494235 w 1494283"/>
                    <a:gd name="connsiteY6" fmla="*/ 732120 h 1366058"/>
                    <a:gd name="connsiteX7" fmla="*/ 1337073 w 1494283"/>
                    <a:gd name="connsiteY7" fmla="*/ 1075019 h 1366058"/>
                    <a:gd name="connsiteX8" fmla="*/ 1165623 w 1494283"/>
                    <a:gd name="connsiteY8" fmla="*/ 1360769 h 1366058"/>
                    <a:gd name="connsiteX9" fmla="*/ 722710 w 1494283"/>
                    <a:gd name="connsiteY9" fmla="*/ 1260757 h 1366058"/>
                    <a:gd name="connsiteX10" fmla="*/ 251222 w 1494283"/>
                    <a:gd name="connsiteY10" fmla="*/ 1260756 h 1366058"/>
                    <a:gd name="connsiteX11" fmla="*/ 22623 w 1494283"/>
                    <a:gd name="connsiteY11" fmla="*/ 1032157 h 1366058"/>
                    <a:gd name="connsiteX12" fmla="*/ 65486 w 1494283"/>
                    <a:gd name="connsiteY12" fmla="*/ 832133 h 1366058"/>
                    <a:gd name="connsiteX13" fmla="*/ 8335 w 1494283"/>
                    <a:gd name="connsiteY13" fmla="*/ 446369 h 1366058"/>
                    <a:gd name="connsiteX0" fmla="*/ 8335 w 1494283"/>
                    <a:gd name="connsiteY0" fmla="*/ 446369 h 1365576"/>
                    <a:gd name="connsiteX1" fmla="*/ 279797 w 1494283"/>
                    <a:gd name="connsiteY1" fmla="*/ 274919 h 1365576"/>
                    <a:gd name="connsiteX2" fmla="*/ 479823 w 1494283"/>
                    <a:gd name="connsiteY2" fmla="*/ 3457 h 1365576"/>
                    <a:gd name="connsiteX3" fmla="*/ 879873 w 1494283"/>
                    <a:gd name="connsiteY3" fmla="*/ 117757 h 1365576"/>
                    <a:gd name="connsiteX4" fmla="*/ 1137047 w 1494283"/>
                    <a:gd name="connsiteY4" fmla="*/ 60607 h 1365576"/>
                    <a:gd name="connsiteX5" fmla="*/ 1351360 w 1494283"/>
                    <a:gd name="connsiteY5" fmla="*/ 432081 h 1365576"/>
                    <a:gd name="connsiteX6" fmla="*/ 1494235 w 1494283"/>
                    <a:gd name="connsiteY6" fmla="*/ 732120 h 1365576"/>
                    <a:gd name="connsiteX7" fmla="*/ 1337073 w 1494283"/>
                    <a:gd name="connsiteY7" fmla="*/ 1075019 h 1365576"/>
                    <a:gd name="connsiteX8" fmla="*/ 1165623 w 1494283"/>
                    <a:gd name="connsiteY8" fmla="*/ 1360769 h 1365576"/>
                    <a:gd name="connsiteX9" fmla="*/ 722710 w 1494283"/>
                    <a:gd name="connsiteY9" fmla="*/ 1260757 h 1365576"/>
                    <a:gd name="connsiteX10" fmla="*/ 394097 w 1494283"/>
                    <a:gd name="connsiteY10" fmla="*/ 1346481 h 1365576"/>
                    <a:gd name="connsiteX11" fmla="*/ 22623 w 1494283"/>
                    <a:gd name="connsiteY11" fmla="*/ 1032157 h 1365576"/>
                    <a:gd name="connsiteX12" fmla="*/ 65486 w 1494283"/>
                    <a:gd name="connsiteY12" fmla="*/ 832133 h 1365576"/>
                    <a:gd name="connsiteX13" fmla="*/ 8335 w 1494283"/>
                    <a:gd name="connsiteY13" fmla="*/ 446369 h 1365576"/>
                    <a:gd name="connsiteX0" fmla="*/ 8335 w 1494283"/>
                    <a:gd name="connsiteY0" fmla="*/ 446369 h 1374763"/>
                    <a:gd name="connsiteX1" fmla="*/ 279797 w 1494283"/>
                    <a:gd name="connsiteY1" fmla="*/ 274919 h 1374763"/>
                    <a:gd name="connsiteX2" fmla="*/ 479823 w 1494283"/>
                    <a:gd name="connsiteY2" fmla="*/ 3457 h 1374763"/>
                    <a:gd name="connsiteX3" fmla="*/ 879873 w 1494283"/>
                    <a:gd name="connsiteY3" fmla="*/ 117757 h 1374763"/>
                    <a:gd name="connsiteX4" fmla="*/ 1137047 w 1494283"/>
                    <a:gd name="connsiteY4" fmla="*/ 60607 h 1374763"/>
                    <a:gd name="connsiteX5" fmla="*/ 1351360 w 1494283"/>
                    <a:gd name="connsiteY5" fmla="*/ 432081 h 1374763"/>
                    <a:gd name="connsiteX6" fmla="*/ 1494235 w 1494283"/>
                    <a:gd name="connsiteY6" fmla="*/ 732120 h 1374763"/>
                    <a:gd name="connsiteX7" fmla="*/ 1337073 w 1494283"/>
                    <a:gd name="connsiteY7" fmla="*/ 1075019 h 1374763"/>
                    <a:gd name="connsiteX8" fmla="*/ 1165623 w 1494283"/>
                    <a:gd name="connsiteY8" fmla="*/ 1360769 h 1374763"/>
                    <a:gd name="connsiteX9" fmla="*/ 765573 w 1494283"/>
                    <a:gd name="connsiteY9" fmla="*/ 1332194 h 1374763"/>
                    <a:gd name="connsiteX10" fmla="*/ 394097 w 1494283"/>
                    <a:gd name="connsiteY10" fmla="*/ 1346481 h 1374763"/>
                    <a:gd name="connsiteX11" fmla="*/ 22623 w 1494283"/>
                    <a:gd name="connsiteY11" fmla="*/ 1032157 h 1374763"/>
                    <a:gd name="connsiteX12" fmla="*/ 65486 w 1494283"/>
                    <a:gd name="connsiteY12" fmla="*/ 832133 h 1374763"/>
                    <a:gd name="connsiteX13" fmla="*/ 8335 w 1494283"/>
                    <a:gd name="connsiteY13" fmla="*/ 446369 h 1374763"/>
                    <a:gd name="connsiteX0" fmla="*/ 8335 w 1496082"/>
                    <a:gd name="connsiteY0" fmla="*/ 446369 h 1379745"/>
                    <a:gd name="connsiteX1" fmla="*/ 279797 w 1496082"/>
                    <a:gd name="connsiteY1" fmla="*/ 274919 h 1379745"/>
                    <a:gd name="connsiteX2" fmla="*/ 479823 w 1496082"/>
                    <a:gd name="connsiteY2" fmla="*/ 3457 h 1379745"/>
                    <a:gd name="connsiteX3" fmla="*/ 879873 w 1496082"/>
                    <a:gd name="connsiteY3" fmla="*/ 117757 h 1379745"/>
                    <a:gd name="connsiteX4" fmla="*/ 1137047 w 1496082"/>
                    <a:gd name="connsiteY4" fmla="*/ 60607 h 1379745"/>
                    <a:gd name="connsiteX5" fmla="*/ 1351360 w 1496082"/>
                    <a:gd name="connsiteY5" fmla="*/ 432081 h 1379745"/>
                    <a:gd name="connsiteX6" fmla="*/ 1494235 w 1496082"/>
                    <a:gd name="connsiteY6" fmla="*/ 732120 h 1379745"/>
                    <a:gd name="connsiteX7" fmla="*/ 1251348 w 1496082"/>
                    <a:gd name="connsiteY7" fmla="*/ 1003582 h 1379745"/>
                    <a:gd name="connsiteX8" fmla="*/ 1165623 w 1496082"/>
                    <a:gd name="connsiteY8" fmla="*/ 1360769 h 1379745"/>
                    <a:gd name="connsiteX9" fmla="*/ 765573 w 1496082"/>
                    <a:gd name="connsiteY9" fmla="*/ 1332194 h 1379745"/>
                    <a:gd name="connsiteX10" fmla="*/ 394097 w 1496082"/>
                    <a:gd name="connsiteY10" fmla="*/ 1346481 h 1379745"/>
                    <a:gd name="connsiteX11" fmla="*/ 22623 w 1496082"/>
                    <a:gd name="connsiteY11" fmla="*/ 1032157 h 1379745"/>
                    <a:gd name="connsiteX12" fmla="*/ 65486 w 1496082"/>
                    <a:gd name="connsiteY12" fmla="*/ 832133 h 1379745"/>
                    <a:gd name="connsiteX13" fmla="*/ 8335 w 1496082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2623 w 1494257"/>
                    <a:gd name="connsiteY11" fmla="*/ 1032157 h 1379745"/>
                    <a:gd name="connsiteX12" fmla="*/ 65486 w 1494257"/>
                    <a:gd name="connsiteY12" fmla="*/ 832133 h 1379745"/>
                    <a:gd name="connsiteX13" fmla="*/ 8335 w 1494257"/>
                    <a:gd name="connsiteY13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151210 w 1494257"/>
                    <a:gd name="connsiteY11" fmla="*/ 1217892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  <a:gd name="connsiteX0" fmla="*/ 8335 w 1494257"/>
                    <a:gd name="connsiteY0" fmla="*/ 446369 h 1379745"/>
                    <a:gd name="connsiteX1" fmla="*/ 279797 w 1494257"/>
                    <a:gd name="connsiteY1" fmla="*/ 274919 h 1379745"/>
                    <a:gd name="connsiteX2" fmla="*/ 479823 w 1494257"/>
                    <a:gd name="connsiteY2" fmla="*/ 3457 h 1379745"/>
                    <a:gd name="connsiteX3" fmla="*/ 879873 w 1494257"/>
                    <a:gd name="connsiteY3" fmla="*/ 117757 h 1379745"/>
                    <a:gd name="connsiteX4" fmla="*/ 1137047 w 1494257"/>
                    <a:gd name="connsiteY4" fmla="*/ 60607 h 1379745"/>
                    <a:gd name="connsiteX5" fmla="*/ 1237060 w 1494257"/>
                    <a:gd name="connsiteY5" fmla="*/ 389219 h 1379745"/>
                    <a:gd name="connsiteX6" fmla="*/ 1494235 w 1494257"/>
                    <a:gd name="connsiteY6" fmla="*/ 732120 h 1379745"/>
                    <a:gd name="connsiteX7" fmla="*/ 1251348 w 1494257"/>
                    <a:gd name="connsiteY7" fmla="*/ 1003582 h 1379745"/>
                    <a:gd name="connsiteX8" fmla="*/ 1165623 w 1494257"/>
                    <a:gd name="connsiteY8" fmla="*/ 1360769 h 1379745"/>
                    <a:gd name="connsiteX9" fmla="*/ 765573 w 1494257"/>
                    <a:gd name="connsiteY9" fmla="*/ 1332194 h 1379745"/>
                    <a:gd name="connsiteX10" fmla="*/ 394097 w 1494257"/>
                    <a:gd name="connsiteY10" fmla="*/ 1346481 h 1379745"/>
                    <a:gd name="connsiteX11" fmla="*/ 294085 w 1494257"/>
                    <a:gd name="connsiteY11" fmla="*/ 1175029 h 1379745"/>
                    <a:gd name="connsiteX12" fmla="*/ 22623 w 1494257"/>
                    <a:gd name="connsiteY12" fmla="*/ 1032157 h 1379745"/>
                    <a:gd name="connsiteX13" fmla="*/ 65486 w 1494257"/>
                    <a:gd name="connsiteY13" fmla="*/ 832133 h 1379745"/>
                    <a:gd name="connsiteX14" fmla="*/ 8335 w 1494257"/>
                    <a:gd name="connsiteY14" fmla="*/ 446369 h 1379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94257" h="1379745">
                      <a:moveTo>
                        <a:pt x="8335" y="446369"/>
                      </a:moveTo>
                      <a:cubicBezTo>
                        <a:pt x="44053" y="353500"/>
                        <a:pt x="201216" y="348738"/>
                        <a:pt x="279797" y="274919"/>
                      </a:cubicBezTo>
                      <a:cubicBezTo>
                        <a:pt x="358378" y="201100"/>
                        <a:pt x="379810" y="29651"/>
                        <a:pt x="479823" y="3457"/>
                      </a:cubicBezTo>
                      <a:cubicBezTo>
                        <a:pt x="579836" y="-22737"/>
                        <a:pt x="770336" y="108232"/>
                        <a:pt x="879873" y="117757"/>
                      </a:cubicBezTo>
                      <a:cubicBezTo>
                        <a:pt x="989410" y="127282"/>
                        <a:pt x="1077516" y="15363"/>
                        <a:pt x="1137047" y="60607"/>
                      </a:cubicBezTo>
                      <a:cubicBezTo>
                        <a:pt x="1196578" y="105851"/>
                        <a:pt x="1177529" y="277300"/>
                        <a:pt x="1237060" y="389219"/>
                      </a:cubicBezTo>
                      <a:cubicBezTo>
                        <a:pt x="1296591" y="501138"/>
                        <a:pt x="1491854" y="629726"/>
                        <a:pt x="1494235" y="732120"/>
                      </a:cubicBezTo>
                      <a:cubicBezTo>
                        <a:pt x="1496616" y="834514"/>
                        <a:pt x="1306117" y="898807"/>
                        <a:pt x="1251348" y="1003582"/>
                      </a:cubicBezTo>
                      <a:cubicBezTo>
                        <a:pt x="1196579" y="1108357"/>
                        <a:pt x="1246586" y="1306000"/>
                        <a:pt x="1165623" y="1360769"/>
                      </a:cubicBezTo>
                      <a:cubicBezTo>
                        <a:pt x="1084661" y="1415538"/>
                        <a:pt x="894161" y="1334575"/>
                        <a:pt x="765573" y="1332194"/>
                      </a:cubicBezTo>
                      <a:cubicBezTo>
                        <a:pt x="636985" y="1329813"/>
                        <a:pt x="472678" y="1372675"/>
                        <a:pt x="394097" y="1346481"/>
                      </a:cubicBezTo>
                      <a:cubicBezTo>
                        <a:pt x="315516" y="1320287"/>
                        <a:pt x="355997" y="1227416"/>
                        <a:pt x="294085" y="1175029"/>
                      </a:cubicBezTo>
                      <a:cubicBezTo>
                        <a:pt x="232173" y="1122642"/>
                        <a:pt x="36910" y="1096450"/>
                        <a:pt x="22623" y="1032157"/>
                      </a:cubicBezTo>
                      <a:cubicBezTo>
                        <a:pt x="8336" y="967864"/>
                        <a:pt x="67867" y="929764"/>
                        <a:pt x="65486" y="832133"/>
                      </a:cubicBezTo>
                      <a:cubicBezTo>
                        <a:pt x="63105" y="734502"/>
                        <a:pt x="-27383" y="539238"/>
                        <a:pt x="8335" y="446369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5" name="円/楕円 10">
                  <a:extLst>
                    <a:ext uri="{FF2B5EF4-FFF2-40B4-BE49-F238E27FC236}">
                      <a16:creationId xmlns:a16="http://schemas.microsoft.com/office/drawing/2014/main" id="{A9D708DC-D559-EC0B-A8F8-58DE33ADC6D7}"/>
                    </a:ext>
                  </a:extLst>
                </p:cNvPr>
                <p:cNvSpPr/>
                <p:nvPr/>
              </p:nvSpPr>
              <p:spPr>
                <a:xfrm>
                  <a:off x="7787976" y="8271846"/>
                  <a:ext cx="495100" cy="4451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DE00"/>
                    </a:gs>
                    <a:gs pos="24000">
                      <a:srgbClr val="E3DE00"/>
                    </a:gs>
                    <a:gs pos="100000">
                      <a:srgbClr val="E3DE00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</p:grpSp>
          <p:grpSp>
            <p:nvGrpSpPr>
              <p:cNvPr id="192" name="グループ化 191">
                <a:extLst>
                  <a:ext uri="{FF2B5EF4-FFF2-40B4-BE49-F238E27FC236}">
                    <a16:creationId xmlns:a16="http://schemas.microsoft.com/office/drawing/2014/main" id="{B4FFD845-F8F3-1B52-8747-8C734FA52006}"/>
                  </a:ext>
                </a:extLst>
              </p:cNvPr>
              <p:cNvGrpSpPr/>
              <p:nvPr/>
            </p:nvGrpSpPr>
            <p:grpSpPr>
              <a:xfrm>
                <a:off x="7237806" y="1399593"/>
                <a:ext cx="1422737" cy="610448"/>
                <a:chOff x="4467225" y="2905125"/>
                <a:chExt cx="881063" cy="378034"/>
              </a:xfrm>
            </p:grpSpPr>
            <p:sp>
              <p:nvSpPr>
                <p:cNvPr id="202" name="フリーフォーム: 図形 201">
                  <a:extLst>
                    <a:ext uri="{FF2B5EF4-FFF2-40B4-BE49-F238E27FC236}">
                      <a16:creationId xmlns:a16="http://schemas.microsoft.com/office/drawing/2014/main" id="{7C43B26B-4664-BB8D-3364-D2F3FD62AF3F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3" name="楕円 202">
                  <a:extLst>
                    <a:ext uri="{FF2B5EF4-FFF2-40B4-BE49-F238E27FC236}">
                      <a16:creationId xmlns:a16="http://schemas.microsoft.com/office/drawing/2014/main" id="{1A97F300-3984-B31B-EC6D-D6C08E0673F3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3" name="グループ化 192">
                <a:extLst>
                  <a:ext uri="{FF2B5EF4-FFF2-40B4-BE49-F238E27FC236}">
                    <a16:creationId xmlns:a16="http://schemas.microsoft.com/office/drawing/2014/main" id="{9B198D7B-E317-5D6B-0371-862D816D132A}"/>
                  </a:ext>
                </a:extLst>
              </p:cNvPr>
              <p:cNvGrpSpPr/>
              <p:nvPr/>
            </p:nvGrpSpPr>
            <p:grpSpPr>
              <a:xfrm>
                <a:off x="6494071" y="2775936"/>
                <a:ext cx="1422737" cy="610448"/>
                <a:chOff x="4467225" y="2905125"/>
                <a:chExt cx="881063" cy="378034"/>
              </a:xfrm>
            </p:grpSpPr>
            <p:sp>
              <p:nvSpPr>
                <p:cNvPr id="200" name="フリーフォーム: 図形 199">
                  <a:extLst>
                    <a:ext uri="{FF2B5EF4-FFF2-40B4-BE49-F238E27FC236}">
                      <a16:creationId xmlns:a16="http://schemas.microsoft.com/office/drawing/2014/main" id="{9F44953A-86FB-92D2-37C3-980367C44B46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201" name="楕円 200">
                  <a:extLst>
                    <a:ext uri="{FF2B5EF4-FFF2-40B4-BE49-F238E27FC236}">
                      <a16:creationId xmlns:a16="http://schemas.microsoft.com/office/drawing/2014/main" id="{01E1BD22-1F7C-DC84-493F-BA7F4F779642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4" name="グループ化 193">
                <a:extLst>
                  <a:ext uri="{FF2B5EF4-FFF2-40B4-BE49-F238E27FC236}">
                    <a16:creationId xmlns:a16="http://schemas.microsoft.com/office/drawing/2014/main" id="{D92D537F-5FA7-DD6A-8E9B-5A1AE6BB053A}"/>
                  </a:ext>
                </a:extLst>
              </p:cNvPr>
              <p:cNvGrpSpPr/>
              <p:nvPr/>
            </p:nvGrpSpPr>
            <p:grpSpPr>
              <a:xfrm>
                <a:off x="6467228" y="2572575"/>
                <a:ext cx="1042065" cy="878141"/>
                <a:chOff x="8805455" y="626809"/>
                <a:chExt cx="1944124" cy="1638300"/>
              </a:xfrm>
            </p:grpSpPr>
            <p:sp>
              <p:nvSpPr>
                <p:cNvPr id="198" name="フリーフォーム: 図形 197">
                  <a:extLst>
                    <a:ext uri="{FF2B5EF4-FFF2-40B4-BE49-F238E27FC236}">
                      <a16:creationId xmlns:a16="http://schemas.microsoft.com/office/drawing/2014/main" id="{0DCFCBC2-9149-CA8A-0E91-485E54ED623B}"/>
                    </a:ext>
                  </a:extLst>
                </p:cNvPr>
                <p:cNvSpPr/>
                <p:nvPr/>
              </p:nvSpPr>
              <p:spPr>
                <a:xfrm>
                  <a:off x="8805455" y="626809"/>
                  <a:ext cx="1944124" cy="1638300"/>
                </a:xfrm>
                <a:custGeom>
                  <a:avLst/>
                  <a:gdLst>
                    <a:gd name="connsiteX0" fmla="*/ 619125 w 1944124"/>
                    <a:gd name="connsiteY0" fmla="*/ 695325 h 1638300"/>
                    <a:gd name="connsiteX1" fmla="*/ 676275 w 1944124"/>
                    <a:gd name="connsiteY1" fmla="*/ 685800 h 1638300"/>
                    <a:gd name="connsiteX2" fmla="*/ 714375 w 1944124"/>
                    <a:gd name="connsiteY2" fmla="*/ 676275 h 1638300"/>
                    <a:gd name="connsiteX3" fmla="*/ 762000 w 1944124"/>
                    <a:gd name="connsiteY3" fmla="*/ 666750 h 1638300"/>
                    <a:gd name="connsiteX4" fmla="*/ 800100 w 1944124"/>
                    <a:gd name="connsiteY4" fmla="*/ 628650 h 1638300"/>
                    <a:gd name="connsiteX5" fmla="*/ 819150 w 1944124"/>
                    <a:gd name="connsiteY5" fmla="*/ 590550 h 1638300"/>
                    <a:gd name="connsiteX6" fmla="*/ 847725 w 1944124"/>
                    <a:gd name="connsiteY6" fmla="*/ 476250 h 1638300"/>
                    <a:gd name="connsiteX7" fmla="*/ 866775 w 1944124"/>
                    <a:gd name="connsiteY7" fmla="*/ 419100 h 1638300"/>
                    <a:gd name="connsiteX8" fmla="*/ 895350 w 1944124"/>
                    <a:gd name="connsiteY8" fmla="*/ 333375 h 1638300"/>
                    <a:gd name="connsiteX9" fmla="*/ 904875 w 1944124"/>
                    <a:gd name="connsiteY9" fmla="*/ 247650 h 1638300"/>
                    <a:gd name="connsiteX10" fmla="*/ 914400 w 1944124"/>
                    <a:gd name="connsiteY10" fmla="*/ 219075 h 1638300"/>
                    <a:gd name="connsiteX11" fmla="*/ 942975 w 1944124"/>
                    <a:gd name="connsiteY11" fmla="*/ 95250 h 1638300"/>
                    <a:gd name="connsiteX12" fmla="*/ 952500 w 1944124"/>
                    <a:gd name="connsiteY12" fmla="*/ 57150 h 1638300"/>
                    <a:gd name="connsiteX13" fmla="*/ 971550 w 1944124"/>
                    <a:gd name="connsiteY13" fmla="*/ 0 h 1638300"/>
                    <a:gd name="connsiteX14" fmla="*/ 1000125 w 1944124"/>
                    <a:gd name="connsiteY14" fmla="*/ 9525 h 1638300"/>
                    <a:gd name="connsiteX15" fmla="*/ 990600 w 1944124"/>
                    <a:gd name="connsiteY15" fmla="*/ 57150 h 1638300"/>
                    <a:gd name="connsiteX16" fmla="*/ 981075 w 1944124"/>
                    <a:gd name="connsiteY16" fmla="*/ 123825 h 1638300"/>
                    <a:gd name="connsiteX17" fmla="*/ 952500 w 1944124"/>
                    <a:gd name="connsiteY17" fmla="*/ 428625 h 1638300"/>
                    <a:gd name="connsiteX18" fmla="*/ 971550 w 1944124"/>
                    <a:gd name="connsiteY18" fmla="*/ 647700 h 1638300"/>
                    <a:gd name="connsiteX19" fmla="*/ 981075 w 1944124"/>
                    <a:gd name="connsiteY19" fmla="*/ 676275 h 1638300"/>
                    <a:gd name="connsiteX20" fmla="*/ 1057275 w 1944124"/>
                    <a:gd name="connsiteY20" fmla="*/ 695325 h 1638300"/>
                    <a:gd name="connsiteX21" fmla="*/ 1095375 w 1944124"/>
                    <a:gd name="connsiteY21" fmla="*/ 704850 h 1638300"/>
                    <a:gd name="connsiteX22" fmla="*/ 1181100 w 1944124"/>
                    <a:gd name="connsiteY22" fmla="*/ 685800 h 1638300"/>
                    <a:gd name="connsiteX23" fmla="*/ 1209675 w 1944124"/>
                    <a:gd name="connsiteY23" fmla="*/ 676275 h 1638300"/>
                    <a:gd name="connsiteX24" fmla="*/ 1238250 w 1944124"/>
                    <a:gd name="connsiteY24" fmla="*/ 657225 h 1638300"/>
                    <a:gd name="connsiteX25" fmla="*/ 1276350 w 1944124"/>
                    <a:gd name="connsiteY25" fmla="*/ 581025 h 1638300"/>
                    <a:gd name="connsiteX26" fmla="*/ 1304925 w 1944124"/>
                    <a:gd name="connsiteY26" fmla="*/ 523875 h 1638300"/>
                    <a:gd name="connsiteX27" fmla="*/ 1343025 w 1944124"/>
                    <a:gd name="connsiteY27" fmla="*/ 476250 h 1638300"/>
                    <a:gd name="connsiteX28" fmla="*/ 1390650 w 1944124"/>
                    <a:gd name="connsiteY28" fmla="*/ 381000 h 1638300"/>
                    <a:gd name="connsiteX29" fmla="*/ 1419225 w 1944124"/>
                    <a:gd name="connsiteY29" fmla="*/ 361950 h 1638300"/>
                    <a:gd name="connsiteX30" fmla="*/ 1438275 w 1944124"/>
                    <a:gd name="connsiteY30" fmla="*/ 333375 h 1638300"/>
                    <a:gd name="connsiteX31" fmla="*/ 1466850 w 1944124"/>
                    <a:gd name="connsiteY31" fmla="*/ 314325 h 1638300"/>
                    <a:gd name="connsiteX32" fmla="*/ 1495425 w 1944124"/>
                    <a:gd name="connsiteY32" fmla="*/ 285750 h 1638300"/>
                    <a:gd name="connsiteX33" fmla="*/ 1533525 w 1944124"/>
                    <a:gd name="connsiteY33" fmla="*/ 238125 h 1638300"/>
                    <a:gd name="connsiteX34" fmla="*/ 1609725 w 1944124"/>
                    <a:gd name="connsiteY34" fmla="*/ 219075 h 1638300"/>
                    <a:gd name="connsiteX35" fmla="*/ 1581150 w 1944124"/>
                    <a:gd name="connsiteY35" fmla="*/ 257175 h 1638300"/>
                    <a:gd name="connsiteX36" fmla="*/ 1552575 w 1944124"/>
                    <a:gd name="connsiteY36" fmla="*/ 276225 h 1638300"/>
                    <a:gd name="connsiteX37" fmla="*/ 1514475 w 1944124"/>
                    <a:gd name="connsiteY37" fmla="*/ 333375 h 1638300"/>
                    <a:gd name="connsiteX38" fmla="*/ 1485900 w 1944124"/>
                    <a:gd name="connsiteY38" fmla="*/ 361950 h 1638300"/>
                    <a:gd name="connsiteX39" fmla="*/ 1466850 w 1944124"/>
                    <a:gd name="connsiteY39" fmla="*/ 400050 h 1638300"/>
                    <a:gd name="connsiteX40" fmla="*/ 1447800 w 1944124"/>
                    <a:gd name="connsiteY40" fmla="*/ 428625 h 1638300"/>
                    <a:gd name="connsiteX41" fmla="*/ 1438275 w 1944124"/>
                    <a:gd name="connsiteY41" fmla="*/ 485775 h 1638300"/>
                    <a:gd name="connsiteX42" fmla="*/ 1419225 w 1944124"/>
                    <a:gd name="connsiteY42" fmla="*/ 514350 h 1638300"/>
                    <a:gd name="connsiteX43" fmla="*/ 1409700 w 1944124"/>
                    <a:gd name="connsiteY43" fmla="*/ 542925 h 1638300"/>
                    <a:gd name="connsiteX44" fmla="*/ 1400175 w 1944124"/>
                    <a:gd name="connsiteY44" fmla="*/ 590550 h 1638300"/>
                    <a:gd name="connsiteX45" fmla="*/ 1390650 w 1944124"/>
                    <a:gd name="connsiteY45" fmla="*/ 619125 h 1638300"/>
                    <a:gd name="connsiteX46" fmla="*/ 1371600 w 1944124"/>
                    <a:gd name="connsiteY46" fmla="*/ 733425 h 1638300"/>
                    <a:gd name="connsiteX47" fmla="*/ 1381125 w 1944124"/>
                    <a:gd name="connsiteY47" fmla="*/ 762000 h 1638300"/>
                    <a:gd name="connsiteX48" fmla="*/ 1476375 w 1944124"/>
                    <a:gd name="connsiteY48" fmla="*/ 800100 h 1638300"/>
                    <a:gd name="connsiteX49" fmla="*/ 1543050 w 1944124"/>
                    <a:gd name="connsiteY49" fmla="*/ 819150 h 1638300"/>
                    <a:gd name="connsiteX50" fmla="*/ 1647825 w 1944124"/>
                    <a:gd name="connsiteY50" fmla="*/ 847725 h 1638300"/>
                    <a:gd name="connsiteX51" fmla="*/ 1781175 w 1944124"/>
                    <a:gd name="connsiteY51" fmla="*/ 857250 h 1638300"/>
                    <a:gd name="connsiteX52" fmla="*/ 1809750 w 1944124"/>
                    <a:gd name="connsiteY52" fmla="*/ 866775 h 1638300"/>
                    <a:gd name="connsiteX53" fmla="*/ 1885950 w 1944124"/>
                    <a:gd name="connsiteY53" fmla="*/ 885825 h 1638300"/>
                    <a:gd name="connsiteX54" fmla="*/ 1924050 w 1944124"/>
                    <a:gd name="connsiteY54" fmla="*/ 904875 h 1638300"/>
                    <a:gd name="connsiteX55" fmla="*/ 1933575 w 1944124"/>
                    <a:gd name="connsiteY55" fmla="*/ 952500 h 1638300"/>
                    <a:gd name="connsiteX56" fmla="*/ 1943100 w 1944124"/>
                    <a:gd name="connsiteY56" fmla="*/ 981075 h 1638300"/>
                    <a:gd name="connsiteX57" fmla="*/ 1914525 w 1944124"/>
                    <a:gd name="connsiteY57" fmla="*/ 990600 h 1638300"/>
                    <a:gd name="connsiteX58" fmla="*/ 1819275 w 1944124"/>
                    <a:gd name="connsiteY58" fmla="*/ 962025 h 1638300"/>
                    <a:gd name="connsiteX59" fmla="*/ 1771650 w 1944124"/>
                    <a:gd name="connsiteY59" fmla="*/ 952500 h 1638300"/>
                    <a:gd name="connsiteX60" fmla="*/ 1524000 w 1944124"/>
                    <a:gd name="connsiteY60" fmla="*/ 942975 h 1638300"/>
                    <a:gd name="connsiteX61" fmla="*/ 1495425 w 1944124"/>
                    <a:gd name="connsiteY61" fmla="*/ 933450 h 1638300"/>
                    <a:gd name="connsiteX62" fmla="*/ 1457325 w 1944124"/>
                    <a:gd name="connsiteY62" fmla="*/ 923925 h 1638300"/>
                    <a:gd name="connsiteX63" fmla="*/ 1400175 w 1944124"/>
                    <a:gd name="connsiteY63" fmla="*/ 904875 h 1638300"/>
                    <a:gd name="connsiteX64" fmla="*/ 1352550 w 1944124"/>
                    <a:gd name="connsiteY64" fmla="*/ 914400 h 1638300"/>
                    <a:gd name="connsiteX65" fmla="*/ 1352550 w 1944124"/>
                    <a:gd name="connsiteY65" fmla="*/ 1038225 h 1638300"/>
                    <a:gd name="connsiteX66" fmla="*/ 1362075 w 1944124"/>
                    <a:gd name="connsiteY66" fmla="*/ 1066800 h 1638300"/>
                    <a:gd name="connsiteX67" fmla="*/ 1438275 w 1944124"/>
                    <a:gd name="connsiteY67" fmla="*/ 1133475 h 1638300"/>
                    <a:gd name="connsiteX68" fmla="*/ 1485900 w 1944124"/>
                    <a:gd name="connsiteY68" fmla="*/ 1190625 h 1638300"/>
                    <a:gd name="connsiteX69" fmla="*/ 1581150 w 1944124"/>
                    <a:gd name="connsiteY69" fmla="*/ 1295400 h 1638300"/>
                    <a:gd name="connsiteX70" fmla="*/ 1590675 w 1944124"/>
                    <a:gd name="connsiteY70" fmla="*/ 1352550 h 1638300"/>
                    <a:gd name="connsiteX71" fmla="*/ 1600200 w 1944124"/>
                    <a:gd name="connsiteY71" fmla="*/ 1390650 h 1638300"/>
                    <a:gd name="connsiteX72" fmla="*/ 1609725 w 1944124"/>
                    <a:gd name="connsiteY72" fmla="*/ 1485900 h 1638300"/>
                    <a:gd name="connsiteX73" fmla="*/ 1619250 w 1944124"/>
                    <a:gd name="connsiteY73" fmla="*/ 1514475 h 1638300"/>
                    <a:gd name="connsiteX74" fmla="*/ 1590675 w 1944124"/>
                    <a:gd name="connsiteY74" fmla="*/ 1495425 h 1638300"/>
                    <a:gd name="connsiteX75" fmla="*/ 1562100 w 1944124"/>
                    <a:gd name="connsiteY75" fmla="*/ 1485900 h 1638300"/>
                    <a:gd name="connsiteX76" fmla="*/ 1533525 w 1944124"/>
                    <a:gd name="connsiteY76" fmla="*/ 1457325 h 1638300"/>
                    <a:gd name="connsiteX77" fmla="*/ 1504950 w 1944124"/>
                    <a:gd name="connsiteY77" fmla="*/ 1438275 h 1638300"/>
                    <a:gd name="connsiteX78" fmla="*/ 1447800 w 1944124"/>
                    <a:gd name="connsiteY78" fmla="*/ 1352550 h 1638300"/>
                    <a:gd name="connsiteX79" fmla="*/ 1428750 w 1944124"/>
                    <a:gd name="connsiteY79" fmla="*/ 1323975 h 1638300"/>
                    <a:gd name="connsiteX80" fmla="*/ 1381125 w 1944124"/>
                    <a:gd name="connsiteY80" fmla="*/ 1266825 h 1638300"/>
                    <a:gd name="connsiteX81" fmla="*/ 1362075 w 1944124"/>
                    <a:gd name="connsiteY81" fmla="*/ 1219200 h 1638300"/>
                    <a:gd name="connsiteX82" fmla="*/ 1152525 w 1944124"/>
                    <a:gd name="connsiteY82" fmla="*/ 1200150 h 1638300"/>
                    <a:gd name="connsiteX83" fmla="*/ 1143000 w 1944124"/>
                    <a:gd name="connsiteY83" fmla="*/ 1266825 h 1638300"/>
                    <a:gd name="connsiteX84" fmla="*/ 1123950 w 1944124"/>
                    <a:gd name="connsiteY84" fmla="*/ 1466850 h 1638300"/>
                    <a:gd name="connsiteX85" fmla="*/ 1114425 w 1944124"/>
                    <a:gd name="connsiteY85" fmla="*/ 1524000 h 1638300"/>
                    <a:gd name="connsiteX86" fmla="*/ 1085850 w 1944124"/>
                    <a:gd name="connsiteY86" fmla="*/ 1609725 h 1638300"/>
                    <a:gd name="connsiteX87" fmla="*/ 1047750 w 1944124"/>
                    <a:gd name="connsiteY87" fmla="*/ 1638300 h 1638300"/>
                    <a:gd name="connsiteX88" fmla="*/ 1009650 w 1944124"/>
                    <a:gd name="connsiteY88" fmla="*/ 1381125 h 1638300"/>
                    <a:gd name="connsiteX89" fmla="*/ 1000125 w 1944124"/>
                    <a:gd name="connsiteY89" fmla="*/ 1314450 h 1638300"/>
                    <a:gd name="connsiteX90" fmla="*/ 952500 w 1944124"/>
                    <a:gd name="connsiteY90" fmla="*/ 1295400 h 1638300"/>
                    <a:gd name="connsiteX91" fmla="*/ 885825 w 1944124"/>
                    <a:gd name="connsiteY91" fmla="*/ 1266825 h 1638300"/>
                    <a:gd name="connsiteX92" fmla="*/ 800100 w 1944124"/>
                    <a:gd name="connsiteY92" fmla="*/ 1304925 h 1638300"/>
                    <a:gd name="connsiteX93" fmla="*/ 762000 w 1944124"/>
                    <a:gd name="connsiteY93" fmla="*/ 1352550 h 1638300"/>
                    <a:gd name="connsiteX94" fmla="*/ 695325 w 1944124"/>
                    <a:gd name="connsiteY94" fmla="*/ 1390650 h 1638300"/>
                    <a:gd name="connsiteX95" fmla="*/ 666750 w 1944124"/>
                    <a:gd name="connsiteY95" fmla="*/ 1419225 h 1638300"/>
                    <a:gd name="connsiteX96" fmla="*/ 638175 w 1944124"/>
                    <a:gd name="connsiteY96" fmla="*/ 1428750 h 1638300"/>
                    <a:gd name="connsiteX97" fmla="*/ 590550 w 1944124"/>
                    <a:gd name="connsiteY97" fmla="*/ 1447800 h 1638300"/>
                    <a:gd name="connsiteX98" fmla="*/ 561975 w 1944124"/>
                    <a:gd name="connsiteY98" fmla="*/ 1457325 h 1638300"/>
                    <a:gd name="connsiteX99" fmla="*/ 438150 w 1944124"/>
                    <a:gd name="connsiteY99" fmla="*/ 1524000 h 1638300"/>
                    <a:gd name="connsiteX100" fmla="*/ 400050 w 1944124"/>
                    <a:gd name="connsiteY100" fmla="*/ 1543050 h 1638300"/>
                    <a:gd name="connsiteX101" fmla="*/ 352425 w 1944124"/>
                    <a:gd name="connsiteY101" fmla="*/ 1552575 h 1638300"/>
                    <a:gd name="connsiteX102" fmla="*/ 323850 w 1944124"/>
                    <a:gd name="connsiteY102" fmla="*/ 1562100 h 1638300"/>
                    <a:gd name="connsiteX103" fmla="*/ 285750 w 1944124"/>
                    <a:gd name="connsiteY103" fmla="*/ 1543050 h 1638300"/>
                    <a:gd name="connsiteX104" fmla="*/ 304800 w 1944124"/>
                    <a:gd name="connsiteY104" fmla="*/ 1514475 h 1638300"/>
                    <a:gd name="connsiteX105" fmla="*/ 371475 w 1944124"/>
                    <a:gd name="connsiteY105" fmla="*/ 1476375 h 1638300"/>
                    <a:gd name="connsiteX106" fmla="*/ 466725 w 1944124"/>
                    <a:gd name="connsiteY106" fmla="*/ 1447800 h 1638300"/>
                    <a:gd name="connsiteX107" fmla="*/ 495300 w 1944124"/>
                    <a:gd name="connsiteY107" fmla="*/ 1438275 h 1638300"/>
                    <a:gd name="connsiteX108" fmla="*/ 571500 w 1944124"/>
                    <a:gd name="connsiteY108" fmla="*/ 1419225 h 1638300"/>
                    <a:gd name="connsiteX109" fmla="*/ 600075 w 1944124"/>
                    <a:gd name="connsiteY109" fmla="*/ 1390650 h 1638300"/>
                    <a:gd name="connsiteX110" fmla="*/ 657225 w 1944124"/>
                    <a:gd name="connsiteY110" fmla="*/ 1352550 h 1638300"/>
                    <a:gd name="connsiteX111" fmla="*/ 714375 w 1944124"/>
                    <a:gd name="connsiteY111" fmla="*/ 1276350 h 1638300"/>
                    <a:gd name="connsiteX112" fmla="*/ 723900 w 1944124"/>
                    <a:gd name="connsiteY112" fmla="*/ 1228725 h 1638300"/>
                    <a:gd name="connsiteX113" fmla="*/ 714375 w 1944124"/>
                    <a:gd name="connsiteY113" fmla="*/ 1162050 h 1638300"/>
                    <a:gd name="connsiteX114" fmla="*/ 685800 w 1944124"/>
                    <a:gd name="connsiteY114" fmla="*/ 1152525 h 1638300"/>
                    <a:gd name="connsiteX115" fmla="*/ 590550 w 1944124"/>
                    <a:gd name="connsiteY115" fmla="*/ 1143000 h 1638300"/>
                    <a:gd name="connsiteX116" fmla="*/ 104775 w 1944124"/>
                    <a:gd name="connsiteY116" fmla="*/ 1143000 h 1638300"/>
                    <a:gd name="connsiteX117" fmla="*/ 114300 w 1944124"/>
                    <a:gd name="connsiteY117" fmla="*/ 1104900 h 1638300"/>
                    <a:gd name="connsiteX118" fmla="*/ 257175 w 1944124"/>
                    <a:gd name="connsiteY118" fmla="*/ 1114425 h 1638300"/>
                    <a:gd name="connsiteX119" fmla="*/ 619125 w 1944124"/>
                    <a:gd name="connsiteY119" fmla="*/ 1076325 h 1638300"/>
                    <a:gd name="connsiteX120" fmla="*/ 619125 w 1944124"/>
                    <a:gd name="connsiteY120" fmla="*/ 933450 h 1638300"/>
                    <a:gd name="connsiteX121" fmla="*/ 504825 w 1944124"/>
                    <a:gd name="connsiteY121" fmla="*/ 904875 h 1638300"/>
                    <a:gd name="connsiteX122" fmla="*/ 438150 w 1944124"/>
                    <a:gd name="connsiteY122" fmla="*/ 895350 h 1638300"/>
                    <a:gd name="connsiteX123" fmla="*/ 361950 w 1944124"/>
                    <a:gd name="connsiteY123" fmla="*/ 876300 h 1638300"/>
                    <a:gd name="connsiteX124" fmla="*/ 323850 w 1944124"/>
                    <a:gd name="connsiteY124" fmla="*/ 866775 h 1638300"/>
                    <a:gd name="connsiteX125" fmla="*/ 238125 w 1944124"/>
                    <a:gd name="connsiteY125" fmla="*/ 857250 h 1638300"/>
                    <a:gd name="connsiteX126" fmla="*/ 180975 w 1944124"/>
                    <a:gd name="connsiteY126" fmla="*/ 838200 h 1638300"/>
                    <a:gd name="connsiteX127" fmla="*/ 171450 w 1944124"/>
                    <a:gd name="connsiteY127" fmla="*/ 809625 h 1638300"/>
                    <a:gd name="connsiteX128" fmla="*/ 142875 w 1944124"/>
                    <a:gd name="connsiteY128" fmla="*/ 800100 h 1638300"/>
                    <a:gd name="connsiteX129" fmla="*/ 66675 w 1944124"/>
                    <a:gd name="connsiteY129" fmla="*/ 762000 h 1638300"/>
                    <a:gd name="connsiteX130" fmla="*/ 28575 w 1944124"/>
                    <a:gd name="connsiteY130" fmla="*/ 704850 h 1638300"/>
                    <a:gd name="connsiteX131" fmla="*/ 0 w 1944124"/>
                    <a:gd name="connsiteY131" fmla="*/ 647700 h 1638300"/>
                    <a:gd name="connsiteX132" fmla="*/ 9525 w 1944124"/>
                    <a:gd name="connsiteY132" fmla="*/ 609600 h 1638300"/>
                    <a:gd name="connsiteX133" fmla="*/ 28575 w 1944124"/>
                    <a:gd name="connsiteY133" fmla="*/ 666750 h 1638300"/>
                    <a:gd name="connsiteX134" fmla="*/ 57150 w 1944124"/>
                    <a:gd name="connsiteY134" fmla="*/ 685800 h 1638300"/>
                    <a:gd name="connsiteX135" fmla="*/ 123825 w 1944124"/>
                    <a:gd name="connsiteY135" fmla="*/ 733425 h 1638300"/>
                    <a:gd name="connsiteX136" fmla="*/ 171450 w 1944124"/>
                    <a:gd name="connsiteY136" fmla="*/ 742950 h 1638300"/>
                    <a:gd name="connsiteX137" fmla="*/ 200025 w 1944124"/>
                    <a:gd name="connsiteY137" fmla="*/ 752475 h 1638300"/>
                    <a:gd name="connsiteX138" fmla="*/ 247650 w 1944124"/>
                    <a:gd name="connsiteY138" fmla="*/ 762000 h 1638300"/>
                    <a:gd name="connsiteX139" fmla="*/ 323850 w 1944124"/>
                    <a:gd name="connsiteY139" fmla="*/ 781050 h 1638300"/>
                    <a:gd name="connsiteX140" fmla="*/ 419100 w 1944124"/>
                    <a:gd name="connsiteY140" fmla="*/ 790575 h 1638300"/>
                    <a:gd name="connsiteX141" fmla="*/ 457200 w 1944124"/>
                    <a:gd name="connsiteY141" fmla="*/ 800100 h 1638300"/>
                    <a:gd name="connsiteX142" fmla="*/ 485775 w 1944124"/>
                    <a:gd name="connsiteY142" fmla="*/ 742950 h 1638300"/>
                    <a:gd name="connsiteX143" fmla="*/ 504825 w 1944124"/>
                    <a:gd name="connsiteY143" fmla="*/ 476250 h 1638300"/>
                    <a:gd name="connsiteX144" fmla="*/ 514350 w 1944124"/>
                    <a:gd name="connsiteY144" fmla="*/ 409575 h 1638300"/>
                    <a:gd name="connsiteX145" fmla="*/ 533400 w 1944124"/>
                    <a:gd name="connsiteY145" fmla="*/ 238125 h 1638300"/>
                    <a:gd name="connsiteX146" fmla="*/ 542925 w 1944124"/>
                    <a:gd name="connsiteY146" fmla="*/ 504825 h 1638300"/>
                    <a:gd name="connsiteX147" fmla="*/ 552450 w 1944124"/>
                    <a:gd name="connsiteY147" fmla="*/ 542925 h 1638300"/>
                    <a:gd name="connsiteX148" fmla="*/ 561975 w 1944124"/>
                    <a:gd name="connsiteY148" fmla="*/ 609600 h 1638300"/>
                    <a:gd name="connsiteX149" fmla="*/ 590550 w 1944124"/>
                    <a:gd name="connsiteY149" fmla="*/ 676275 h 1638300"/>
                    <a:gd name="connsiteX150" fmla="*/ 619125 w 1944124"/>
                    <a:gd name="connsiteY150" fmla="*/ 695325 h 163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1944124" h="1638300">
                      <a:moveTo>
                        <a:pt x="619125" y="695325"/>
                      </a:moveTo>
                      <a:cubicBezTo>
                        <a:pt x="633412" y="696912"/>
                        <a:pt x="657337" y="689588"/>
                        <a:pt x="676275" y="685800"/>
                      </a:cubicBezTo>
                      <a:cubicBezTo>
                        <a:pt x="689112" y="683233"/>
                        <a:pt x="701596" y="679115"/>
                        <a:pt x="714375" y="676275"/>
                      </a:cubicBezTo>
                      <a:cubicBezTo>
                        <a:pt x="730179" y="672763"/>
                        <a:pt x="746125" y="669925"/>
                        <a:pt x="762000" y="666750"/>
                      </a:cubicBezTo>
                      <a:cubicBezTo>
                        <a:pt x="774700" y="654050"/>
                        <a:pt x="789324" y="643018"/>
                        <a:pt x="800100" y="628650"/>
                      </a:cubicBezTo>
                      <a:cubicBezTo>
                        <a:pt x="808619" y="617291"/>
                        <a:pt x="814298" y="603894"/>
                        <a:pt x="819150" y="590550"/>
                      </a:cubicBezTo>
                      <a:cubicBezTo>
                        <a:pt x="852617" y="498516"/>
                        <a:pt x="826684" y="553399"/>
                        <a:pt x="847725" y="476250"/>
                      </a:cubicBezTo>
                      <a:cubicBezTo>
                        <a:pt x="853009" y="456877"/>
                        <a:pt x="862837" y="438791"/>
                        <a:pt x="866775" y="419100"/>
                      </a:cubicBezTo>
                      <a:cubicBezTo>
                        <a:pt x="879085" y="357552"/>
                        <a:pt x="869060" y="385955"/>
                        <a:pt x="895350" y="333375"/>
                      </a:cubicBezTo>
                      <a:cubicBezTo>
                        <a:pt x="898525" y="304800"/>
                        <a:pt x="900148" y="276010"/>
                        <a:pt x="904875" y="247650"/>
                      </a:cubicBezTo>
                      <a:cubicBezTo>
                        <a:pt x="906526" y="237746"/>
                        <a:pt x="911642" y="228729"/>
                        <a:pt x="914400" y="219075"/>
                      </a:cubicBezTo>
                      <a:cubicBezTo>
                        <a:pt x="923008" y="188948"/>
                        <a:pt x="939011" y="112426"/>
                        <a:pt x="942975" y="95250"/>
                      </a:cubicBezTo>
                      <a:cubicBezTo>
                        <a:pt x="945919" y="82494"/>
                        <a:pt x="948738" y="69689"/>
                        <a:pt x="952500" y="57150"/>
                      </a:cubicBezTo>
                      <a:cubicBezTo>
                        <a:pt x="958270" y="37916"/>
                        <a:pt x="971550" y="0"/>
                        <a:pt x="971550" y="0"/>
                      </a:cubicBezTo>
                      <a:cubicBezTo>
                        <a:pt x="981075" y="3175"/>
                        <a:pt x="996950" y="0"/>
                        <a:pt x="1000125" y="9525"/>
                      </a:cubicBezTo>
                      <a:cubicBezTo>
                        <a:pt x="1005245" y="24884"/>
                        <a:pt x="993262" y="41181"/>
                        <a:pt x="990600" y="57150"/>
                      </a:cubicBezTo>
                      <a:cubicBezTo>
                        <a:pt x="986909" y="79295"/>
                        <a:pt x="983860" y="101548"/>
                        <a:pt x="981075" y="123825"/>
                      </a:cubicBezTo>
                      <a:cubicBezTo>
                        <a:pt x="968490" y="224509"/>
                        <a:pt x="961206" y="328507"/>
                        <a:pt x="952500" y="428625"/>
                      </a:cubicBezTo>
                      <a:cubicBezTo>
                        <a:pt x="958850" y="501650"/>
                        <a:pt x="963148" y="574883"/>
                        <a:pt x="971550" y="647700"/>
                      </a:cubicBezTo>
                      <a:cubicBezTo>
                        <a:pt x="972701" y="657674"/>
                        <a:pt x="972298" y="671399"/>
                        <a:pt x="981075" y="676275"/>
                      </a:cubicBezTo>
                      <a:cubicBezTo>
                        <a:pt x="1003962" y="688990"/>
                        <a:pt x="1031875" y="688975"/>
                        <a:pt x="1057275" y="695325"/>
                      </a:cubicBezTo>
                      <a:lnTo>
                        <a:pt x="1095375" y="704850"/>
                      </a:lnTo>
                      <a:cubicBezTo>
                        <a:pt x="1128111" y="698303"/>
                        <a:pt x="1149713" y="694768"/>
                        <a:pt x="1181100" y="685800"/>
                      </a:cubicBezTo>
                      <a:cubicBezTo>
                        <a:pt x="1190754" y="683042"/>
                        <a:pt x="1200695" y="680765"/>
                        <a:pt x="1209675" y="676275"/>
                      </a:cubicBezTo>
                      <a:cubicBezTo>
                        <a:pt x="1219914" y="671155"/>
                        <a:pt x="1228725" y="663575"/>
                        <a:pt x="1238250" y="657225"/>
                      </a:cubicBezTo>
                      <a:lnTo>
                        <a:pt x="1276350" y="581025"/>
                      </a:lnTo>
                      <a:cubicBezTo>
                        <a:pt x="1285875" y="561975"/>
                        <a:pt x="1291620" y="540506"/>
                        <a:pt x="1304925" y="523875"/>
                      </a:cubicBezTo>
                      <a:cubicBezTo>
                        <a:pt x="1317625" y="508000"/>
                        <a:pt x="1332781" y="493811"/>
                        <a:pt x="1343025" y="476250"/>
                      </a:cubicBezTo>
                      <a:cubicBezTo>
                        <a:pt x="1356784" y="452662"/>
                        <a:pt x="1367336" y="404314"/>
                        <a:pt x="1390650" y="381000"/>
                      </a:cubicBezTo>
                      <a:cubicBezTo>
                        <a:pt x="1398745" y="372905"/>
                        <a:pt x="1409700" y="368300"/>
                        <a:pt x="1419225" y="361950"/>
                      </a:cubicBezTo>
                      <a:cubicBezTo>
                        <a:pt x="1425575" y="352425"/>
                        <a:pt x="1430180" y="341470"/>
                        <a:pt x="1438275" y="333375"/>
                      </a:cubicBezTo>
                      <a:cubicBezTo>
                        <a:pt x="1446370" y="325280"/>
                        <a:pt x="1458056" y="321654"/>
                        <a:pt x="1466850" y="314325"/>
                      </a:cubicBezTo>
                      <a:cubicBezTo>
                        <a:pt x="1477198" y="305701"/>
                        <a:pt x="1486555" y="295887"/>
                        <a:pt x="1495425" y="285750"/>
                      </a:cubicBezTo>
                      <a:cubicBezTo>
                        <a:pt x="1508812" y="270450"/>
                        <a:pt x="1515964" y="248369"/>
                        <a:pt x="1533525" y="238125"/>
                      </a:cubicBezTo>
                      <a:cubicBezTo>
                        <a:pt x="1556140" y="224933"/>
                        <a:pt x="1609725" y="219075"/>
                        <a:pt x="1609725" y="219075"/>
                      </a:cubicBezTo>
                      <a:cubicBezTo>
                        <a:pt x="1600200" y="231775"/>
                        <a:pt x="1592375" y="245950"/>
                        <a:pt x="1581150" y="257175"/>
                      </a:cubicBezTo>
                      <a:cubicBezTo>
                        <a:pt x="1573055" y="265270"/>
                        <a:pt x="1560113" y="267610"/>
                        <a:pt x="1552575" y="276225"/>
                      </a:cubicBezTo>
                      <a:cubicBezTo>
                        <a:pt x="1537498" y="293455"/>
                        <a:pt x="1528531" y="315303"/>
                        <a:pt x="1514475" y="333375"/>
                      </a:cubicBezTo>
                      <a:cubicBezTo>
                        <a:pt x="1506205" y="344008"/>
                        <a:pt x="1493730" y="350989"/>
                        <a:pt x="1485900" y="361950"/>
                      </a:cubicBezTo>
                      <a:cubicBezTo>
                        <a:pt x="1477647" y="373504"/>
                        <a:pt x="1473895" y="387722"/>
                        <a:pt x="1466850" y="400050"/>
                      </a:cubicBezTo>
                      <a:cubicBezTo>
                        <a:pt x="1461170" y="409989"/>
                        <a:pt x="1454150" y="419100"/>
                        <a:pt x="1447800" y="428625"/>
                      </a:cubicBezTo>
                      <a:cubicBezTo>
                        <a:pt x="1444625" y="447675"/>
                        <a:pt x="1444382" y="467453"/>
                        <a:pt x="1438275" y="485775"/>
                      </a:cubicBezTo>
                      <a:cubicBezTo>
                        <a:pt x="1434655" y="496635"/>
                        <a:pt x="1424345" y="504111"/>
                        <a:pt x="1419225" y="514350"/>
                      </a:cubicBezTo>
                      <a:cubicBezTo>
                        <a:pt x="1414735" y="523330"/>
                        <a:pt x="1412135" y="533185"/>
                        <a:pt x="1409700" y="542925"/>
                      </a:cubicBezTo>
                      <a:cubicBezTo>
                        <a:pt x="1405773" y="558631"/>
                        <a:pt x="1404102" y="574844"/>
                        <a:pt x="1400175" y="590550"/>
                      </a:cubicBezTo>
                      <a:cubicBezTo>
                        <a:pt x="1397740" y="600290"/>
                        <a:pt x="1393085" y="609385"/>
                        <a:pt x="1390650" y="619125"/>
                      </a:cubicBezTo>
                      <a:cubicBezTo>
                        <a:pt x="1381365" y="656266"/>
                        <a:pt x="1376976" y="695791"/>
                        <a:pt x="1371600" y="733425"/>
                      </a:cubicBezTo>
                      <a:cubicBezTo>
                        <a:pt x="1374775" y="742950"/>
                        <a:pt x="1374025" y="754900"/>
                        <a:pt x="1381125" y="762000"/>
                      </a:cubicBezTo>
                      <a:cubicBezTo>
                        <a:pt x="1395140" y="776015"/>
                        <a:pt x="1465216" y="796380"/>
                        <a:pt x="1476375" y="800100"/>
                      </a:cubicBezTo>
                      <a:cubicBezTo>
                        <a:pt x="1572407" y="832111"/>
                        <a:pt x="1423449" y="783270"/>
                        <a:pt x="1543050" y="819150"/>
                      </a:cubicBezTo>
                      <a:cubicBezTo>
                        <a:pt x="1587351" y="832440"/>
                        <a:pt x="1603251" y="843033"/>
                        <a:pt x="1647825" y="847725"/>
                      </a:cubicBezTo>
                      <a:cubicBezTo>
                        <a:pt x="1692143" y="852390"/>
                        <a:pt x="1736725" y="854075"/>
                        <a:pt x="1781175" y="857250"/>
                      </a:cubicBezTo>
                      <a:cubicBezTo>
                        <a:pt x="1790700" y="860425"/>
                        <a:pt x="1800064" y="864133"/>
                        <a:pt x="1809750" y="866775"/>
                      </a:cubicBezTo>
                      <a:cubicBezTo>
                        <a:pt x="1835009" y="873664"/>
                        <a:pt x="1862532" y="874116"/>
                        <a:pt x="1885950" y="885825"/>
                      </a:cubicBezTo>
                      <a:lnTo>
                        <a:pt x="1924050" y="904875"/>
                      </a:lnTo>
                      <a:cubicBezTo>
                        <a:pt x="1927225" y="920750"/>
                        <a:pt x="1929648" y="936794"/>
                        <a:pt x="1933575" y="952500"/>
                      </a:cubicBezTo>
                      <a:cubicBezTo>
                        <a:pt x="1936010" y="962240"/>
                        <a:pt x="1947590" y="972095"/>
                        <a:pt x="1943100" y="981075"/>
                      </a:cubicBezTo>
                      <a:cubicBezTo>
                        <a:pt x="1938610" y="990055"/>
                        <a:pt x="1924050" y="987425"/>
                        <a:pt x="1914525" y="990600"/>
                      </a:cubicBezTo>
                      <a:cubicBezTo>
                        <a:pt x="1878231" y="978502"/>
                        <a:pt x="1862892" y="972929"/>
                        <a:pt x="1819275" y="962025"/>
                      </a:cubicBezTo>
                      <a:cubicBezTo>
                        <a:pt x="1803569" y="958098"/>
                        <a:pt x="1787806" y="953542"/>
                        <a:pt x="1771650" y="952500"/>
                      </a:cubicBezTo>
                      <a:cubicBezTo>
                        <a:pt x="1689210" y="947181"/>
                        <a:pt x="1606550" y="946150"/>
                        <a:pt x="1524000" y="942975"/>
                      </a:cubicBezTo>
                      <a:cubicBezTo>
                        <a:pt x="1514475" y="939800"/>
                        <a:pt x="1505079" y="936208"/>
                        <a:pt x="1495425" y="933450"/>
                      </a:cubicBezTo>
                      <a:cubicBezTo>
                        <a:pt x="1482838" y="929854"/>
                        <a:pt x="1469864" y="927687"/>
                        <a:pt x="1457325" y="923925"/>
                      </a:cubicBezTo>
                      <a:cubicBezTo>
                        <a:pt x="1438091" y="918155"/>
                        <a:pt x="1400175" y="904875"/>
                        <a:pt x="1400175" y="904875"/>
                      </a:cubicBezTo>
                      <a:cubicBezTo>
                        <a:pt x="1384300" y="908050"/>
                        <a:pt x="1366606" y="906368"/>
                        <a:pt x="1352550" y="914400"/>
                      </a:cubicBezTo>
                      <a:cubicBezTo>
                        <a:pt x="1310133" y="938638"/>
                        <a:pt x="1346547" y="1020216"/>
                        <a:pt x="1352550" y="1038225"/>
                      </a:cubicBezTo>
                      <a:cubicBezTo>
                        <a:pt x="1355725" y="1047750"/>
                        <a:pt x="1356051" y="1058768"/>
                        <a:pt x="1362075" y="1066800"/>
                      </a:cubicBezTo>
                      <a:cubicBezTo>
                        <a:pt x="1411540" y="1132753"/>
                        <a:pt x="1394209" y="1096754"/>
                        <a:pt x="1438275" y="1133475"/>
                      </a:cubicBezTo>
                      <a:cubicBezTo>
                        <a:pt x="1498839" y="1183945"/>
                        <a:pt x="1439072" y="1139114"/>
                        <a:pt x="1485900" y="1190625"/>
                      </a:cubicBezTo>
                      <a:cubicBezTo>
                        <a:pt x="1591268" y="1306530"/>
                        <a:pt x="1535459" y="1226863"/>
                        <a:pt x="1581150" y="1295400"/>
                      </a:cubicBezTo>
                      <a:cubicBezTo>
                        <a:pt x="1584325" y="1314450"/>
                        <a:pt x="1586887" y="1333612"/>
                        <a:pt x="1590675" y="1352550"/>
                      </a:cubicBezTo>
                      <a:cubicBezTo>
                        <a:pt x="1593242" y="1365387"/>
                        <a:pt x="1598349" y="1377691"/>
                        <a:pt x="1600200" y="1390650"/>
                      </a:cubicBezTo>
                      <a:cubicBezTo>
                        <a:pt x="1604713" y="1422238"/>
                        <a:pt x="1604873" y="1454363"/>
                        <a:pt x="1609725" y="1485900"/>
                      </a:cubicBezTo>
                      <a:cubicBezTo>
                        <a:pt x="1611252" y="1495823"/>
                        <a:pt x="1628230" y="1509985"/>
                        <a:pt x="1619250" y="1514475"/>
                      </a:cubicBezTo>
                      <a:cubicBezTo>
                        <a:pt x="1609011" y="1519595"/>
                        <a:pt x="1600914" y="1500545"/>
                        <a:pt x="1590675" y="1495425"/>
                      </a:cubicBezTo>
                      <a:cubicBezTo>
                        <a:pt x="1581695" y="1490935"/>
                        <a:pt x="1571625" y="1489075"/>
                        <a:pt x="1562100" y="1485900"/>
                      </a:cubicBezTo>
                      <a:cubicBezTo>
                        <a:pt x="1552575" y="1476375"/>
                        <a:pt x="1543873" y="1465949"/>
                        <a:pt x="1533525" y="1457325"/>
                      </a:cubicBezTo>
                      <a:cubicBezTo>
                        <a:pt x="1524731" y="1449996"/>
                        <a:pt x="1512199" y="1447135"/>
                        <a:pt x="1504950" y="1438275"/>
                      </a:cubicBezTo>
                      <a:cubicBezTo>
                        <a:pt x="1483203" y="1411695"/>
                        <a:pt x="1466850" y="1381125"/>
                        <a:pt x="1447800" y="1352550"/>
                      </a:cubicBezTo>
                      <a:cubicBezTo>
                        <a:pt x="1441450" y="1343025"/>
                        <a:pt x="1436079" y="1332769"/>
                        <a:pt x="1428750" y="1323975"/>
                      </a:cubicBezTo>
                      <a:lnTo>
                        <a:pt x="1381125" y="1266825"/>
                      </a:lnTo>
                      <a:cubicBezTo>
                        <a:pt x="1374775" y="1250950"/>
                        <a:pt x="1372334" y="1232878"/>
                        <a:pt x="1362075" y="1219200"/>
                      </a:cubicBezTo>
                      <a:cubicBezTo>
                        <a:pt x="1313419" y="1154325"/>
                        <a:pt x="1212788" y="1196802"/>
                        <a:pt x="1152525" y="1200150"/>
                      </a:cubicBezTo>
                      <a:cubicBezTo>
                        <a:pt x="1149350" y="1222375"/>
                        <a:pt x="1145234" y="1244486"/>
                        <a:pt x="1143000" y="1266825"/>
                      </a:cubicBezTo>
                      <a:cubicBezTo>
                        <a:pt x="1127926" y="1417564"/>
                        <a:pt x="1140827" y="1348712"/>
                        <a:pt x="1123950" y="1466850"/>
                      </a:cubicBezTo>
                      <a:cubicBezTo>
                        <a:pt x="1121219" y="1485969"/>
                        <a:pt x="1117880" y="1504999"/>
                        <a:pt x="1114425" y="1524000"/>
                      </a:cubicBezTo>
                      <a:cubicBezTo>
                        <a:pt x="1109300" y="1552187"/>
                        <a:pt x="1105839" y="1586405"/>
                        <a:pt x="1085850" y="1609725"/>
                      </a:cubicBezTo>
                      <a:cubicBezTo>
                        <a:pt x="1075519" y="1621778"/>
                        <a:pt x="1060450" y="1628775"/>
                        <a:pt x="1047750" y="1638300"/>
                      </a:cubicBezTo>
                      <a:cubicBezTo>
                        <a:pt x="964202" y="1554752"/>
                        <a:pt x="1025648" y="1629096"/>
                        <a:pt x="1009650" y="1381125"/>
                      </a:cubicBezTo>
                      <a:cubicBezTo>
                        <a:pt x="1008205" y="1358721"/>
                        <a:pt x="1012578" y="1333130"/>
                        <a:pt x="1000125" y="1314450"/>
                      </a:cubicBezTo>
                      <a:cubicBezTo>
                        <a:pt x="990641" y="1300224"/>
                        <a:pt x="967793" y="1303046"/>
                        <a:pt x="952500" y="1295400"/>
                      </a:cubicBezTo>
                      <a:cubicBezTo>
                        <a:pt x="886721" y="1262511"/>
                        <a:pt x="965119" y="1286649"/>
                        <a:pt x="885825" y="1266825"/>
                      </a:cubicBezTo>
                      <a:cubicBezTo>
                        <a:pt x="875775" y="1270845"/>
                        <a:pt x="811341" y="1295089"/>
                        <a:pt x="800100" y="1304925"/>
                      </a:cubicBezTo>
                      <a:cubicBezTo>
                        <a:pt x="784800" y="1318312"/>
                        <a:pt x="776375" y="1338175"/>
                        <a:pt x="762000" y="1352550"/>
                      </a:cubicBezTo>
                      <a:cubicBezTo>
                        <a:pt x="733167" y="1381383"/>
                        <a:pt x="728019" y="1379752"/>
                        <a:pt x="695325" y="1390650"/>
                      </a:cubicBezTo>
                      <a:cubicBezTo>
                        <a:pt x="685800" y="1400175"/>
                        <a:pt x="677958" y="1411753"/>
                        <a:pt x="666750" y="1419225"/>
                      </a:cubicBezTo>
                      <a:cubicBezTo>
                        <a:pt x="658396" y="1424794"/>
                        <a:pt x="647576" y="1425225"/>
                        <a:pt x="638175" y="1428750"/>
                      </a:cubicBezTo>
                      <a:cubicBezTo>
                        <a:pt x="622166" y="1434753"/>
                        <a:pt x="606559" y="1441797"/>
                        <a:pt x="590550" y="1447800"/>
                      </a:cubicBezTo>
                      <a:cubicBezTo>
                        <a:pt x="581149" y="1451325"/>
                        <a:pt x="571150" y="1453247"/>
                        <a:pt x="561975" y="1457325"/>
                      </a:cubicBezTo>
                      <a:cubicBezTo>
                        <a:pt x="507733" y="1481433"/>
                        <a:pt x="492306" y="1494460"/>
                        <a:pt x="438150" y="1524000"/>
                      </a:cubicBezTo>
                      <a:cubicBezTo>
                        <a:pt x="425685" y="1530799"/>
                        <a:pt x="413520" y="1538560"/>
                        <a:pt x="400050" y="1543050"/>
                      </a:cubicBezTo>
                      <a:cubicBezTo>
                        <a:pt x="384691" y="1548170"/>
                        <a:pt x="368131" y="1548648"/>
                        <a:pt x="352425" y="1552575"/>
                      </a:cubicBezTo>
                      <a:cubicBezTo>
                        <a:pt x="342685" y="1555010"/>
                        <a:pt x="333375" y="1558925"/>
                        <a:pt x="323850" y="1562100"/>
                      </a:cubicBezTo>
                      <a:cubicBezTo>
                        <a:pt x="311150" y="1555750"/>
                        <a:pt x="291023" y="1556233"/>
                        <a:pt x="285750" y="1543050"/>
                      </a:cubicBezTo>
                      <a:cubicBezTo>
                        <a:pt x="281498" y="1532421"/>
                        <a:pt x="296705" y="1522570"/>
                        <a:pt x="304800" y="1514475"/>
                      </a:cubicBezTo>
                      <a:cubicBezTo>
                        <a:pt x="315586" y="1503689"/>
                        <a:pt x="359854" y="1480525"/>
                        <a:pt x="371475" y="1476375"/>
                      </a:cubicBezTo>
                      <a:cubicBezTo>
                        <a:pt x="402692" y="1465226"/>
                        <a:pt x="435043" y="1457548"/>
                        <a:pt x="466725" y="1447800"/>
                      </a:cubicBezTo>
                      <a:cubicBezTo>
                        <a:pt x="476321" y="1444847"/>
                        <a:pt x="485560" y="1440710"/>
                        <a:pt x="495300" y="1438275"/>
                      </a:cubicBezTo>
                      <a:lnTo>
                        <a:pt x="571500" y="1419225"/>
                      </a:lnTo>
                      <a:cubicBezTo>
                        <a:pt x="581025" y="1409700"/>
                        <a:pt x="589442" y="1398920"/>
                        <a:pt x="600075" y="1390650"/>
                      </a:cubicBezTo>
                      <a:cubicBezTo>
                        <a:pt x="618147" y="1376594"/>
                        <a:pt x="641036" y="1368739"/>
                        <a:pt x="657225" y="1352550"/>
                      </a:cubicBezTo>
                      <a:cubicBezTo>
                        <a:pt x="679676" y="1330099"/>
                        <a:pt x="714375" y="1276350"/>
                        <a:pt x="714375" y="1276350"/>
                      </a:cubicBezTo>
                      <a:cubicBezTo>
                        <a:pt x="717550" y="1260475"/>
                        <a:pt x="723900" y="1244914"/>
                        <a:pt x="723900" y="1228725"/>
                      </a:cubicBezTo>
                      <a:cubicBezTo>
                        <a:pt x="723900" y="1206274"/>
                        <a:pt x="724415" y="1182130"/>
                        <a:pt x="714375" y="1162050"/>
                      </a:cubicBezTo>
                      <a:cubicBezTo>
                        <a:pt x="709885" y="1153070"/>
                        <a:pt x="695723" y="1154052"/>
                        <a:pt x="685800" y="1152525"/>
                      </a:cubicBezTo>
                      <a:cubicBezTo>
                        <a:pt x="654263" y="1147673"/>
                        <a:pt x="622300" y="1146175"/>
                        <a:pt x="590550" y="1143000"/>
                      </a:cubicBezTo>
                      <a:cubicBezTo>
                        <a:pt x="445410" y="1150257"/>
                        <a:pt x="241002" y="1165705"/>
                        <a:pt x="104775" y="1143000"/>
                      </a:cubicBezTo>
                      <a:cubicBezTo>
                        <a:pt x="91862" y="1140848"/>
                        <a:pt x="111125" y="1117600"/>
                        <a:pt x="114300" y="1104900"/>
                      </a:cubicBezTo>
                      <a:cubicBezTo>
                        <a:pt x="161925" y="1108075"/>
                        <a:pt x="209444" y="1114425"/>
                        <a:pt x="257175" y="1114425"/>
                      </a:cubicBezTo>
                      <a:cubicBezTo>
                        <a:pt x="594105" y="1114425"/>
                        <a:pt x="513141" y="1182309"/>
                        <a:pt x="619125" y="1076325"/>
                      </a:cubicBezTo>
                      <a:cubicBezTo>
                        <a:pt x="630492" y="1030856"/>
                        <a:pt x="647686" y="979861"/>
                        <a:pt x="619125" y="933450"/>
                      </a:cubicBezTo>
                      <a:cubicBezTo>
                        <a:pt x="614705" y="926268"/>
                        <a:pt x="520609" y="907506"/>
                        <a:pt x="504825" y="904875"/>
                      </a:cubicBezTo>
                      <a:cubicBezTo>
                        <a:pt x="482680" y="901184"/>
                        <a:pt x="460165" y="899753"/>
                        <a:pt x="438150" y="895350"/>
                      </a:cubicBezTo>
                      <a:cubicBezTo>
                        <a:pt x="412477" y="890215"/>
                        <a:pt x="387350" y="882650"/>
                        <a:pt x="361950" y="876300"/>
                      </a:cubicBezTo>
                      <a:cubicBezTo>
                        <a:pt x="349250" y="873125"/>
                        <a:pt x="336861" y="868221"/>
                        <a:pt x="323850" y="866775"/>
                      </a:cubicBezTo>
                      <a:lnTo>
                        <a:pt x="238125" y="857250"/>
                      </a:lnTo>
                      <a:cubicBezTo>
                        <a:pt x="219075" y="850900"/>
                        <a:pt x="187325" y="857250"/>
                        <a:pt x="180975" y="838200"/>
                      </a:cubicBezTo>
                      <a:cubicBezTo>
                        <a:pt x="177800" y="828675"/>
                        <a:pt x="178550" y="816725"/>
                        <a:pt x="171450" y="809625"/>
                      </a:cubicBezTo>
                      <a:cubicBezTo>
                        <a:pt x="164350" y="802525"/>
                        <a:pt x="152276" y="803625"/>
                        <a:pt x="142875" y="800100"/>
                      </a:cubicBezTo>
                      <a:cubicBezTo>
                        <a:pt x="89614" y="780127"/>
                        <a:pt x="106133" y="788305"/>
                        <a:pt x="66675" y="762000"/>
                      </a:cubicBezTo>
                      <a:cubicBezTo>
                        <a:pt x="44027" y="694056"/>
                        <a:pt x="76141" y="776199"/>
                        <a:pt x="28575" y="704850"/>
                      </a:cubicBezTo>
                      <a:cubicBezTo>
                        <a:pt x="16761" y="687129"/>
                        <a:pt x="9525" y="666750"/>
                        <a:pt x="0" y="647700"/>
                      </a:cubicBezTo>
                      <a:cubicBezTo>
                        <a:pt x="3175" y="635000"/>
                        <a:pt x="-1367" y="602338"/>
                        <a:pt x="9525" y="609600"/>
                      </a:cubicBezTo>
                      <a:cubicBezTo>
                        <a:pt x="26233" y="620739"/>
                        <a:pt x="11867" y="655611"/>
                        <a:pt x="28575" y="666750"/>
                      </a:cubicBezTo>
                      <a:cubicBezTo>
                        <a:pt x="38100" y="673100"/>
                        <a:pt x="48356" y="678471"/>
                        <a:pt x="57150" y="685800"/>
                      </a:cubicBezTo>
                      <a:cubicBezTo>
                        <a:pt x="92779" y="715491"/>
                        <a:pt x="76825" y="717758"/>
                        <a:pt x="123825" y="733425"/>
                      </a:cubicBezTo>
                      <a:cubicBezTo>
                        <a:pt x="139184" y="738545"/>
                        <a:pt x="155744" y="739023"/>
                        <a:pt x="171450" y="742950"/>
                      </a:cubicBezTo>
                      <a:cubicBezTo>
                        <a:pt x="181190" y="745385"/>
                        <a:pt x="190285" y="750040"/>
                        <a:pt x="200025" y="752475"/>
                      </a:cubicBezTo>
                      <a:cubicBezTo>
                        <a:pt x="215731" y="756402"/>
                        <a:pt x="231944" y="758073"/>
                        <a:pt x="247650" y="762000"/>
                      </a:cubicBezTo>
                      <a:cubicBezTo>
                        <a:pt x="302598" y="775737"/>
                        <a:pt x="248619" y="771019"/>
                        <a:pt x="323850" y="781050"/>
                      </a:cubicBezTo>
                      <a:cubicBezTo>
                        <a:pt x="355478" y="785267"/>
                        <a:pt x="387350" y="787400"/>
                        <a:pt x="419100" y="790575"/>
                      </a:cubicBezTo>
                      <a:cubicBezTo>
                        <a:pt x="431800" y="793750"/>
                        <a:pt x="444781" y="804240"/>
                        <a:pt x="457200" y="800100"/>
                      </a:cubicBezTo>
                      <a:cubicBezTo>
                        <a:pt x="471048" y="795484"/>
                        <a:pt x="482077" y="754045"/>
                        <a:pt x="485775" y="742950"/>
                      </a:cubicBezTo>
                      <a:cubicBezTo>
                        <a:pt x="508303" y="585256"/>
                        <a:pt x="483639" y="772850"/>
                        <a:pt x="504825" y="476250"/>
                      </a:cubicBezTo>
                      <a:cubicBezTo>
                        <a:pt x="506425" y="453856"/>
                        <a:pt x="511675" y="431866"/>
                        <a:pt x="514350" y="409575"/>
                      </a:cubicBezTo>
                      <a:cubicBezTo>
                        <a:pt x="521201" y="352483"/>
                        <a:pt x="533400" y="238125"/>
                        <a:pt x="533400" y="238125"/>
                      </a:cubicBezTo>
                      <a:cubicBezTo>
                        <a:pt x="536575" y="327025"/>
                        <a:pt x="537376" y="416042"/>
                        <a:pt x="542925" y="504825"/>
                      </a:cubicBezTo>
                      <a:cubicBezTo>
                        <a:pt x="543742" y="517890"/>
                        <a:pt x="550108" y="530045"/>
                        <a:pt x="552450" y="542925"/>
                      </a:cubicBezTo>
                      <a:cubicBezTo>
                        <a:pt x="556466" y="565014"/>
                        <a:pt x="557959" y="587511"/>
                        <a:pt x="561975" y="609600"/>
                      </a:cubicBezTo>
                      <a:cubicBezTo>
                        <a:pt x="567886" y="642111"/>
                        <a:pt x="569827" y="651407"/>
                        <a:pt x="590550" y="676275"/>
                      </a:cubicBezTo>
                      <a:cubicBezTo>
                        <a:pt x="623615" y="715953"/>
                        <a:pt x="604838" y="693738"/>
                        <a:pt x="619125" y="6953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6000">
                      <a:schemeClr val="accent4">
                        <a:lumMod val="20000"/>
                        <a:lumOff val="80000"/>
                      </a:schemeClr>
                    </a:gs>
                    <a:gs pos="79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sp>
              <p:nvSpPr>
                <p:cNvPr id="199" name="フリーフォーム: 図形 198">
                  <a:extLst>
                    <a:ext uri="{FF2B5EF4-FFF2-40B4-BE49-F238E27FC236}">
                      <a16:creationId xmlns:a16="http://schemas.microsoft.com/office/drawing/2014/main" id="{52801242-703B-4BFC-6357-A1C2704DAC24}"/>
                    </a:ext>
                  </a:extLst>
                </p:cNvPr>
                <p:cNvSpPr/>
                <p:nvPr/>
              </p:nvSpPr>
              <p:spPr>
                <a:xfrm rot="16370519">
                  <a:off x="9581243" y="1408067"/>
                  <a:ext cx="392549" cy="382599"/>
                </a:xfrm>
                <a:custGeom>
                  <a:avLst/>
                  <a:gdLst>
                    <a:gd name="connsiteX0" fmla="*/ 352425 w 552450"/>
                    <a:gd name="connsiteY0" fmla="*/ 409575 h 409756"/>
                    <a:gd name="connsiteX1" fmla="*/ 95250 w 552450"/>
                    <a:gd name="connsiteY1" fmla="*/ 390525 h 409756"/>
                    <a:gd name="connsiteX2" fmla="*/ 85725 w 552450"/>
                    <a:gd name="connsiteY2" fmla="*/ 361950 h 409756"/>
                    <a:gd name="connsiteX3" fmla="*/ 66675 w 552450"/>
                    <a:gd name="connsiteY3" fmla="*/ 333375 h 409756"/>
                    <a:gd name="connsiteX4" fmla="*/ 47625 w 552450"/>
                    <a:gd name="connsiteY4" fmla="*/ 295275 h 409756"/>
                    <a:gd name="connsiteX5" fmla="*/ 9525 w 552450"/>
                    <a:gd name="connsiteY5" fmla="*/ 238125 h 409756"/>
                    <a:gd name="connsiteX6" fmla="*/ 0 w 552450"/>
                    <a:gd name="connsiteY6" fmla="*/ 190500 h 409756"/>
                    <a:gd name="connsiteX7" fmla="*/ 28575 w 552450"/>
                    <a:gd name="connsiteY7" fmla="*/ 104775 h 409756"/>
                    <a:gd name="connsiteX8" fmla="*/ 76200 w 552450"/>
                    <a:gd name="connsiteY8" fmla="*/ 19050 h 409756"/>
                    <a:gd name="connsiteX9" fmla="*/ 133350 w 552450"/>
                    <a:gd name="connsiteY9" fmla="*/ 9525 h 409756"/>
                    <a:gd name="connsiteX10" fmla="*/ 200025 w 552450"/>
                    <a:gd name="connsiteY10" fmla="*/ 0 h 409756"/>
                    <a:gd name="connsiteX11" fmla="*/ 381000 w 552450"/>
                    <a:gd name="connsiteY11" fmla="*/ 9525 h 409756"/>
                    <a:gd name="connsiteX12" fmla="*/ 419100 w 552450"/>
                    <a:gd name="connsiteY12" fmla="*/ 28575 h 409756"/>
                    <a:gd name="connsiteX13" fmla="*/ 476250 w 552450"/>
                    <a:gd name="connsiteY13" fmla="*/ 57150 h 409756"/>
                    <a:gd name="connsiteX14" fmla="*/ 495300 w 552450"/>
                    <a:gd name="connsiteY14" fmla="*/ 85725 h 409756"/>
                    <a:gd name="connsiteX15" fmla="*/ 523875 w 552450"/>
                    <a:gd name="connsiteY15" fmla="*/ 95250 h 409756"/>
                    <a:gd name="connsiteX16" fmla="*/ 533400 w 552450"/>
                    <a:gd name="connsiteY16" fmla="*/ 123825 h 409756"/>
                    <a:gd name="connsiteX17" fmla="*/ 552450 w 552450"/>
                    <a:gd name="connsiteY17" fmla="*/ 209550 h 409756"/>
                    <a:gd name="connsiteX18" fmla="*/ 523875 w 552450"/>
                    <a:gd name="connsiteY18" fmla="*/ 323850 h 409756"/>
                    <a:gd name="connsiteX19" fmla="*/ 495300 w 552450"/>
                    <a:gd name="connsiteY19" fmla="*/ 342900 h 409756"/>
                    <a:gd name="connsiteX20" fmla="*/ 466725 w 552450"/>
                    <a:gd name="connsiteY20" fmla="*/ 371475 h 409756"/>
                    <a:gd name="connsiteX21" fmla="*/ 409575 w 552450"/>
                    <a:gd name="connsiteY21" fmla="*/ 400050 h 409756"/>
                    <a:gd name="connsiteX22" fmla="*/ 352425 w 552450"/>
                    <a:gd name="connsiteY22" fmla="*/ 409575 h 409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52450" h="409756">
                      <a:moveTo>
                        <a:pt x="352425" y="409575"/>
                      </a:moveTo>
                      <a:cubicBezTo>
                        <a:pt x="300038" y="407988"/>
                        <a:pt x="179871" y="405636"/>
                        <a:pt x="95250" y="390525"/>
                      </a:cubicBezTo>
                      <a:cubicBezTo>
                        <a:pt x="85366" y="388760"/>
                        <a:pt x="90215" y="370930"/>
                        <a:pt x="85725" y="361950"/>
                      </a:cubicBezTo>
                      <a:cubicBezTo>
                        <a:pt x="80605" y="351711"/>
                        <a:pt x="72355" y="343314"/>
                        <a:pt x="66675" y="333375"/>
                      </a:cubicBezTo>
                      <a:cubicBezTo>
                        <a:pt x="59630" y="321047"/>
                        <a:pt x="54930" y="307451"/>
                        <a:pt x="47625" y="295275"/>
                      </a:cubicBezTo>
                      <a:cubicBezTo>
                        <a:pt x="35845" y="275642"/>
                        <a:pt x="9525" y="238125"/>
                        <a:pt x="9525" y="238125"/>
                      </a:cubicBezTo>
                      <a:cubicBezTo>
                        <a:pt x="6350" y="222250"/>
                        <a:pt x="0" y="206689"/>
                        <a:pt x="0" y="190500"/>
                      </a:cubicBezTo>
                      <a:cubicBezTo>
                        <a:pt x="0" y="149155"/>
                        <a:pt x="13081" y="139636"/>
                        <a:pt x="28575" y="104775"/>
                      </a:cubicBezTo>
                      <a:cubicBezTo>
                        <a:pt x="38003" y="83562"/>
                        <a:pt x="51774" y="32620"/>
                        <a:pt x="76200" y="19050"/>
                      </a:cubicBezTo>
                      <a:cubicBezTo>
                        <a:pt x="93082" y="9671"/>
                        <a:pt x="114262" y="12462"/>
                        <a:pt x="133350" y="9525"/>
                      </a:cubicBezTo>
                      <a:cubicBezTo>
                        <a:pt x="155540" y="6111"/>
                        <a:pt x="177800" y="3175"/>
                        <a:pt x="200025" y="0"/>
                      </a:cubicBezTo>
                      <a:cubicBezTo>
                        <a:pt x="260350" y="3175"/>
                        <a:pt x="321099" y="1712"/>
                        <a:pt x="381000" y="9525"/>
                      </a:cubicBezTo>
                      <a:cubicBezTo>
                        <a:pt x="395080" y="11361"/>
                        <a:pt x="406049" y="22982"/>
                        <a:pt x="419100" y="28575"/>
                      </a:cubicBezTo>
                      <a:cubicBezTo>
                        <a:pt x="474309" y="52236"/>
                        <a:pt x="421336" y="20541"/>
                        <a:pt x="476250" y="57150"/>
                      </a:cubicBezTo>
                      <a:cubicBezTo>
                        <a:pt x="482600" y="66675"/>
                        <a:pt x="486361" y="78574"/>
                        <a:pt x="495300" y="85725"/>
                      </a:cubicBezTo>
                      <a:cubicBezTo>
                        <a:pt x="503140" y="91997"/>
                        <a:pt x="516775" y="88150"/>
                        <a:pt x="523875" y="95250"/>
                      </a:cubicBezTo>
                      <a:cubicBezTo>
                        <a:pt x="530975" y="102350"/>
                        <a:pt x="530642" y="114171"/>
                        <a:pt x="533400" y="123825"/>
                      </a:cubicBezTo>
                      <a:cubicBezTo>
                        <a:pt x="542368" y="155212"/>
                        <a:pt x="545903" y="176814"/>
                        <a:pt x="552450" y="209550"/>
                      </a:cubicBezTo>
                      <a:cubicBezTo>
                        <a:pt x="542925" y="247650"/>
                        <a:pt x="556552" y="302065"/>
                        <a:pt x="523875" y="323850"/>
                      </a:cubicBezTo>
                      <a:cubicBezTo>
                        <a:pt x="514350" y="330200"/>
                        <a:pt x="504094" y="335571"/>
                        <a:pt x="495300" y="342900"/>
                      </a:cubicBezTo>
                      <a:cubicBezTo>
                        <a:pt x="484952" y="351524"/>
                        <a:pt x="477073" y="362851"/>
                        <a:pt x="466725" y="371475"/>
                      </a:cubicBezTo>
                      <a:cubicBezTo>
                        <a:pt x="451114" y="384485"/>
                        <a:pt x="430314" y="397087"/>
                        <a:pt x="409575" y="400050"/>
                      </a:cubicBezTo>
                      <a:cubicBezTo>
                        <a:pt x="397003" y="401846"/>
                        <a:pt x="404812" y="411162"/>
                        <a:pt x="352425" y="4095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90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  <p:grpSp>
            <p:nvGrpSpPr>
              <p:cNvPr id="195" name="グループ化 194">
                <a:extLst>
                  <a:ext uri="{FF2B5EF4-FFF2-40B4-BE49-F238E27FC236}">
                    <a16:creationId xmlns:a16="http://schemas.microsoft.com/office/drawing/2014/main" id="{D3CFA361-0744-2291-A3DB-80302A238271}"/>
                  </a:ext>
                </a:extLst>
              </p:cNvPr>
              <p:cNvGrpSpPr/>
              <p:nvPr/>
            </p:nvGrpSpPr>
            <p:grpSpPr>
              <a:xfrm>
                <a:off x="8197578" y="2155074"/>
                <a:ext cx="1422737" cy="610448"/>
                <a:chOff x="4467225" y="2905125"/>
                <a:chExt cx="881063" cy="378034"/>
              </a:xfrm>
            </p:grpSpPr>
            <p:sp>
              <p:nvSpPr>
                <p:cNvPr id="196" name="フリーフォーム: 図形 195">
                  <a:extLst>
                    <a:ext uri="{FF2B5EF4-FFF2-40B4-BE49-F238E27FC236}">
                      <a16:creationId xmlns:a16="http://schemas.microsoft.com/office/drawing/2014/main" id="{2C8CE737-5929-157C-5CD7-D4180FF89087}"/>
                    </a:ext>
                  </a:extLst>
                </p:cNvPr>
                <p:cNvSpPr/>
                <p:nvPr/>
              </p:nvSpPr>
              <p:spPr>
                <a:xfrm>
                  <a:off x="4467225" y="2905125"/>
                  <a:ext cx="881063" cy="378034"/>
                </a:xfrm>
                <a:custGeom>
                  <a:avLst/>
                  <a:gdLst>
                    <a:gd name="connsiteX0" fmla="*/ 185738 w 1290638"/>
                    <a:gd name="connsiteY0" fmla="*/ 539373 h 767973"/>
                    <a:gd name="connsiteX1" fmla="*/ 338138 w 1290638"/>
                    <a:gd name="connsiteY1" fmla="*/ 529848 h 767973"/>
                    <a:gd name="connsiteX2" fmla="*/ 381000 w 1290638"/>
                    <a:gd name="connsiteY2" fmla="*/ 525085 h 767973"/>
                    <a:gd name="connsiteX3" fmla="*/ 533400 w 1290638"/>
                    <a:gd name="connsiteY3" fmla="*/ 477460 h 767973"/>
                    <a:gd name="connsiteX4" fmla="*/ 595313 w 1290638"/>
                    <a:gd name="connsiteY4" fmla="*/ 444123 h 767973"/>
                    <a:gd name="connsiteX5" fmla="*/ 738188 w 1290638"/>
                    <a:gd name="connsiteY5" fmla="*/ 377448 h 767973"/>
                    <a:gd name="connsiteX6" fmla="*/ 833438 w 1290638"/>
                    <a:gd name="connsiteY6" fmla="*/ 310773 h 767973"/>
                    <a:gd name="connsiteX7" fmla="*/ 990600 w 1290638"/>
                    <a:gd name="connsiteY7" fmla="*/ 201235 h 767973"/>
                    <a:gd name="connsiteX8" fmla="*/ 1071563 w 1290638"/>
                    <a:gd name="connsiteY8" fmla="*/ 115510 h 767973"/>
                    <a:gd name="connsiteX9" fmla="*/ 1090613 w 1290638"/>
                    <a:gd name="connsiteY9" fmla="*/ 86935 h 767973"/>
                    <a:gd name="connsiteX10" fmla="*/ 1123950 w 1290638"/>
                    <a:gd name="connsiteY10" fmla="*/ 53598 h 767973"/>
                    <a:gd name="connsiteX11" fmla="*/ 1138238 w 1290638"/>
                    <a:gd name="connsiteY11" fmla="*/ 25023 h 767973"/>
                    <a:gd name="connsiteX12" fmla="*/ 1152525 w 1290638"/>
                    <a:gd name="connsiteY12" fmla="*/ 15498 h 767973"/>
                    <a:gd name="connsiteX13" fmla="*/ 1162050 w 1290638"/>
                    <a:gd name="connsiteY13" fmla="*/ 1210 h 767973"/>
                    <a:gd name="connsiteX14" fmla="*/ 1147763 w 1290638"/>
                    <a:gd name="connsiteY14" fmla="*/ 53598 h 767973"/>
                    <a:gd name="connsiteX15" fmla="*/ 1157288 w 1290638"/>
                    <a:gd name="connsiteY15" fmla="*/ 72648 h 767973"/>
                    <a:gd name="connsiteX16" fmla="*/ 1195388 w 1290638"/>
                    <a:gd name="connsiteY16" fmla="*/ 82173 h 767973"/>
                    <a:gd name="connsiteX17" fmla="*/ 1190625 w 1290638"/>
                    <a:gd name="connsiteY17" fmla="*/ 96460 h 767973"/>
                    <a:gd name="connsiteX18" fmla="*/ 1290638 w 1290638"/>
                    <a:gd name="connsiteY18" fmla="*/ 77410 h 767973"/>
                    <a:gd name="connsiteX19" fmla="*/ 1271588 w 1290638"/>
                    <a:gd name="connsiteY19" fmla="*/ 86935 h 767973"/>
                    <a:gd name="connsiteX20" fmla="*/ 1238250 w 1290638"/>
                    <a:gd name="connsiteY20" fmla="*/ 101223 h 767973"/>
                    <a:gd name="connsiteX21" fmla="*/ 1204913 w 1290638"/>
                    <a:gd name="connsiteY21" fmla="*/ 139323 h 767973"/>
                    <a:gd name="connsiteX22" fmla="*/ 1181100 w 1290638"/>
                    <a:gd name="connsiteY22" fmla="*/ 158373 h 767973"/>
                    <a:gd name="connsiteX23" fmla="*/ 1152525 w 1290638"/>
                    <a:gd name="connsiteY23" fmla="*/ 205998 h 767973"/>
                    <a:gd name="connsiteX24" fmla="*/ 1133475 w 1290638"/>
                    <a:gd name="connsiteY24" fmla="*/ 239335 h 767973"/>
                    <a:gd name="connsiteX25" fmla="*/ 1109663 w 1290638"/>
                    <a:gd name="connsiteY25" fmla="*/ 272673 h 767973"/>
                    <a:gd name="connsiteX26" fmla="*/ 1090613 w 1290638"/>
                    <a:gd name="connsiteY26" fmla="*/ 296485 h 767973"/>
                    <a:gd name="connsiteX27" fmla="*/ 1071563 w 1290638"/>
                    <a:gd name="connsiteY27" fmla="*/ 339348 h 767973"/>
                    <a:gd name="connsiteX28" fmla="*/ 1038225 w 1290638"/>
                    <a:gd name="connsiteY28" fmla="*/ 401260 h 767973"/>
                    <a:gd name="connsiteX29" fmla="*/ 1014413 w 1290638"/>
                    <a:gd name="connsiteY29" fmla="*/ 429835 h 767973"/>
                    <a:gd name="connsiteX30" fmla="*/ 952500 w 1290638"/>
                    <a:gd name="connsiteY30" fmla="*/ 529848 h 767973"/>
                    <a:gd name="connsiteX31" fmla="*/ 947738 w 1290638"/>
                    <a:gd name="connsiteY31" fmla="*/ 558423 h 767973"/>
                    <a:gd name="connsiteX32" fmla="*/ 914400 w 1290638"/>
                    <a:gd name="connsiteY32" fmla="*/ 606048 h 767973"/>
                    <a:gd name="connsiteX33" fmla="*/ 890588 w 1290638"/>
                    <a:gd name="connsiteY33" fmla="*/ 648910 h 767973"/>
                    <a:gd name="connsiteX34" fmla="*/ 881063 w 1290638"/>
                    <a:gd name="connsiteY34" fmla="*/ 672723 h 767973"/>
                    <a:gd name="connsiteX35" fmla="*/ 852488 w 1290638"/>
                    <a:gd name="connsiteY35" fmla="*/ 701298 h 767973"/>
                    <a:gd name="connsiteX36" fmla="*/ 842963 w 1290638"/>
                    <a:gd name="connsiteY36" fmla="*/ 658435 h 767973"/>
                    <a:gd name="connsiteX37" fmla="*/ 823913 w 1290638"/>
                    <a:gd name="connsiteY37" fmla="*/ 691773 h 767973"/>
                    <a:gd name="connsiteX38" fmla="*/ 814388 w 1290638"/>
                    <a:gd name="connsiteY38" fmla="*/ 706060 h 767973"/>
                    <a:gd name="connsiteX39" fmla="*/ 800100 w 1290638"/>
                    <a:gd name="connsiteY39" fmla="*/ 648910 h 767973"/>
                    <a:gd name="connsiteX40" fmla="*/ 790575 w 1290638"/>
                    <a:gd name="connsiteY40" fmla="*/ 634623 h 767973"/>
                    <a:gd name="connsiteX41" fmla="*/ 742950 w 1290638"/>
                    <a:gd name="connsiteY41" fmla="*/ 629860 h 767973"/>
                    <a:gd name="connsiteX42" fmla="*/ 447675 w 1290638"/>
                    <a:gd name="connsiteY42" fmla="*/ 644148 h 767973"/>
                    <a:gd name="connsiteX43" fmla="*/ 385763 w 1290638"/>
                    <a:gd name="connsiteY43" fmla="*/ 648910 h 767973"/>
                    <a:gd name="connsiteX44" fmla="*/ 323850 w 1290638"/>
                    <a:gd name="connsiteY44" fmla="*/ 663198 h 767973"/>
                    <a:gd name="connsiteX45" fmla="*/ 214313 w 1290638"/>
                    <a:gd name="connsiteY45" fmla="*/ 682248 h 767973"/>
                    <a:gd name="connsiteX46" fmla="*/ 95250 w 1290638"/>
                    <a:gd name="connsiteY46" fmla="*/ 725110 h 767973"/>
                    <a:gd name="connsiteX47" fmla="*/ 52388 w 1290638"/>
                    <a:gd name="connsiteY47" fmla="*/ 744160 h 767973"/>
                    <a:gd name="connsiteX48" fmla="*/ 0 w 1290638"/>
                    <a:gd name="connsiteY48" fmla="*/ 767973 h 767973"/>
                    <a:gd name="connsiteX49" fmla="*/ 19050 w 1290638"/>
                    <a:gd name="connsiteY49" fmla="*/ 758448 h 767973"/>
                    <a:gd name="connsiteX50" fmla="*/ 52388 w 1290638"/>
                    <a:gd name="connsiteY50" fmla="*/ 720348 h 767973"/>
                    <a:gd name="connsiteX51" fmla="*/ 61913 w 1290638"/>
                    <a:gd name="connsiteY51" fmla="*/ 701298 h 767973"/>
                    <a:gd name="connsiteX52" fmla="*/ 90488 w 1290638"/>
                    <a:gd name="connsiteY52" fmla="*/ 682248 h 767973"/>
                    <a:gd name="connsiteX53" fmla="*/ 104775 w 1290638"/>
                    <a:gd name="connsiteY53" fmla="*/ 658435 h 767973"/>
                    <a:gd name="connsiteX54" fmla="*/ 119063 w 1290638"/>
                    <a:gd name="connsiteY54" fmla="*/ 639385 h 767973"/>
                    <a:gd name="connsiteX55" fmla="*/ 95250 w 1290638"/>
                    <a:gd name="connsiteY55" fmla="*/ 629860 h 767973"/>
                    <a:gd name="connsiteX56" fmla="*/ 114300 w 1290638"/>
                    <a:gd name="connsiteY56" fmla="*/ 620335 h 767973"/>
                    <a:gd name="connsiteX57" fmla="*/ 147638 w 1290638"/>
                    <a:gd name="connsiteY57" fmla="*/ 586998 h 767973"/>
                    <a:gd name="connsiteX58" fmla="*/ 185738 w 1290638"/>
                    <a:gd name="connsiteY58" fmla="*/ 539373 h 76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290638" h="767973">
                      <a:moveTo>
                        <a:pt x="185738" y="539373"/>
                      </a:moveTo>
                      <a:cubicBezTo>
                        <a:pt x="217488" y="529848"/>
                        <a:pt x="287375" y="533563"/>
                        <a:pt x="338138" y="529848"/>
                      </a:cubicBezTo>
                      <a:cubicBezTo>
                        <a:pt x="352475" y="528799"/>
                        <a:pt x="367001" y="528352"/>
                        <a:pt x="381000" y="525085"/>
                      </a:cubicBezTo>
                      <a:cubicBezTo>
                        <a:pt x="404710" y="519553"/>
                        <a:pt x="498895" y="493274"/>
                        <a:pt x="533400" y="477460"/>
                      </a:cubicBezTo>
                      <a:cubicBezTo>
                        <a:pt x="554708" y="467694"/>
                        <a:pt x="574194" y="454291"/>
                        <a:pt x="595313" y="444123"/>
                      </a:cubicBezTo>
                      <a:cubicBezTo>
                        <a:pt x="654558" y="415598"/>
                        <a:pt x="679742" y="413165"/>
                        <a:pt x="738188" y="377448"/>
                      </a:cubicBezTo>
                      <a:cubicBezTo>
                        <a:pt x="771258" y="357239"/>
                        <a:pt x="799415" y="329331"/>
                        <a:pt x="833438" y="310773"/>
                      </a:cubicBezTo>
                      <a:cubicBezTo>
                        <a:pt x="897418" y="275874"/>
                        <a:pt x="930340" y="261494"/>
                        <a:pt x="990600" y="201235"/>
                      </a:cubicBezTo>
                      <a:cubicBezTo>
                        <a:pt x="1019861" y="171974"/>
                        <a:pt x="1046756" y="147759"/>
                        <a:pt x="1071563" y="115510"/>
                      </a:cubicBezTo>
                      <a:cubicBezTo>
                        <a:pt x="1078543" y="106436"/>
                        <a:pt x="1083219" y="95674"/>
                        <a:pt x="1090613" y="86935"/>
                      </a:cubicBezTo>
                      <a:cubicBezTo>
                        <a:pt x="1100764" y="74938"/>
                        <a:pt x="1113437" y="65279"/>
                        <a:pt x="1123950" y="53598"/>
                      </a:cubicBezTo>
                      <a:cubicBezTo>
                        <a:pt x="1196223" y="-26706"/>
                        <a:pt x="1079076" y="98974"/>
                        <a:pt x="1138238" y="25023"/>
                      </a:cubicBezTo>
                      <a:cubicBezTo>
                        <a:pt x="1141814" y="20554"/>
                        <a:pt x="1147763" y="18673"/>
                        <a:pt x="1152525" y="15498"/>
                      </a:cubicBezTo>
                      <a:cubicBezTo>
                        <a:pt x="1155700" y="10735"/>
                        <a:pt x="1160662" y="-4343"/>
                        <a:pt x="1162050" y="1210"/>
                      </a:cubicBezTo>
                      <a:cubicBezTo>
                        <a:pt x="1166856" y="20432"/>
                        <a:pt x="1155622" y="37880"/>
                        <a:pt x="1147763" y="53598"/>
                      </a:cubicBezTo>
                      <a:cubicBezTo>
                        <a:pt x="1150938" y="59948"/>
                        <a:pt x="1150358" y="71108"/>
                        <a:pt x="1157288" y="72648"/>
                      </a:cubicBezTo>
                      <a:cubicBezTo>
                        <a:pt x="1202248" y="82639"/>
                        <a:pt x="1184803" y="39839"/>
                        <a:pt x="1195388" y="82173"/>
                      </a:cubicBezTo>
                      <a:cubicBezTo>
                        <a:pt x="1193800" y="86935"/>
                        <a:pt x="1185611" y="96711"/>
                        <a:pt x="1190625" y="96460"/>
                      </a:cubicBezTo>
                      <a:cubicBezTo>
                        <a:pt x="1224520" y="94765"/>
                        <a:pt x="1290638" y="77410"/>
                        <a:pt x="1290638" y="77410"/>
                      </a:cubicBezTo>
                      <a:cubicBezTo>
                        <a:pt x="1284288" y="80585"/>
                        <a:pt x="1278113" y="84138"/>
                        <a:pt x="1271588" y="86935"/>
                      </a:cubicBezTo>
                      <a:cubicBezTo>
                        <a:pt x="1256043" y="93597"/>
                        <a:pt x="1254044" y="89942"/>
                        <a:pt x="1238250" y="101223"/>
                      </a:cubicBezTo>
                      <a:cubicBezTo>
                        <a:pt x="1224766" y="110855"/>
                        <a:pt x="1216110" y="128126"/>
                        <a:pt x="1204913" y="139323"/>
                      </a:cubicBezTo>
                      <a:cubicBezTo>
                        <a:pt x="1197725" y="146511"/>
                        <a:pt x="1189038" y="152023"/>
                        <a:pt x="1181100" y="158373"/>
                      </a:cubicBezTo>
                      <a:cubicBezTo>
                        <a:pt x="1171575" y="174248"/>
                        <a:pt x="1161912" y="190041"/>
                        <a:pt x="1152525" y="205998"/>
                      </a:cubicBezTo>
                      <a:cubicBezTo>
                        <a:pt x="1146036" y="217030"/>
                        <a:pt x="1140914" y="228920"/>
                        <a:pt x="1133475" y="239335"/>
                      </a:cubicBezTo>
                      <a:cubicBezTo>
                        <a:pt x="1125538" y="250448"/>
                        <a:pt x="1117857" y="261748"/>
                        <a:pt x="1109663" y="272673"/>
                      </a:cubicBezTo>
                      <a:cubicBezTo>
                        <a:pt x="1103564" y="280805"/>
                        <a:pt x="1095656" y="287659"/>
                        <a:pt x="1090613" y="296485"/>
                      </a:cubicBezTo>
                      <a:cubicBezTo>
                        <a:pt x="1082856" y="310060"/>
                        <a:pt x="1078175" y="325180"/>
                        <a:pt x="1071563" y="339348"/>
                      </a:cubicBezTo>
                      <a:cubicBezTo>
                        <a:pt x="1064504" y="354475"/>
                        <a:pt x="1046992" y="388597"/>
                        <a:pt x="1038225" y="401260"/>
                      </a:cubicBezTo>
                      <a:cubicBezTo>
                        <a:pt x="1031168" y="411454"/>
                        <a:pt x="1021672" y="419784"/>
                        <a:pt x="1014413" y="429835"/>
                      </a:cubicBezTo>
                      <a:cubicBezTo>
                        <a:pt x="980348" y="477002"/>
                        <a:pt x="978079" y="483806"/>
                        <a:pt x="952500" y="529848"/>
                      </a:cubicBezTo>
                      <a:cubicBezTo>
                        <a:pt x="950913" y="539373"/>
                        <a:pt x="951452" y="549509"/>
                        <a:pt x="947738" y="558423"/>
                      </a:cubicBezTo>
                      <a:cubicBezTo>
                        <a:pt x="942087" y="571987"/>
                        <a:pt x="923213" y="592828"/>
                        <a:pt x="914400" y="606048"/>
                      </a:cubicBezTo>
                      <a:cubicBezTo>
                        <a:pt x="906387" y="618068"/>
                        <a:pt x="896639" y="635294"/>
                        <a:pt x="890588" y="648910"/>
                      </a:cubicBezTo>
                      <a:cubicBezTo>
                        <a:pt x="887116" y="656722"/>
                        <a:pt x="886091" y="665809"/>
                        <a:pt x="881063" y="672723"/>
                      </a:cubicBezTo>
                      <a:cubicBezTo>
                        <a:pt x="873140" y="683617"/>
                        <a:pt x="852488" y="701298"/>
                        <a:pt x="852488" y="701298"/>
                      </a:cubicBezTo>
                      <a:cubicBezTo>
                        <a:pt x="849313" y="687010"/>
                        <a:pt x="856848" y="663063"/>
                        <a:pt x="842963" y="658435"/>
                      </a:cubicBezTo>
                      <a:cubicBezTo>
                        <a:pt x="830821" y="654388"/>
                        <a:pt x="830498" y="680798"/>
                        <a:pt x="823913" y="691773"/>
                      </a:cubicBezTo>
                      <a:cubicBezTo>
                        <a:pt x="820968" y="696681"/>
                        <a:pt x="817563" y="701298"/>
                        <a:pt x="814388" y="706060"/>
                      </a:cubicBezTo>
                      <a:cubicBezTo>
                        <a:pt x="809625" y="687010"/>
                        <a:pt x="810993" y="665248"/>
                        <a:pt x="800100" y="648910"/>
                      </a:cubicBezTo>
                      <a:cubicBezTo>
                        <a:pt x="796925" y="644148"/>
                        <a:pt x="796005" y="636433"/>
                        <a:pt x="790575" y="634623"/>
                      </a:cubicBezTo>
                      <a:cubicBezTo>
                        <a:pt x="775440" y="629578"/>
                        <a:pt x="758825" y="631448"/>
                        <a:pt x="742950" y="629860"/>
                      </a:cubicBezTo>
                      <a:lnTo>
                        <a:pt x="447675" y="644148"/>
                      </a:lnTo>
                      <a:cubicBezTo>
                        <a:pt x="427006" y="645250"/>
                        <a:pt x="406221" y="645763"/>
                        <a:pt x="385763" y="648910"/>
                      </a:cubicBezTo>
                      <a:cubicBezTo>
                        <a:pt x="364829" y="652131"/>
                        <a:pt x="344560" y="658760"/>
                        <a:pt x="323850" y="663198"/>
                      </a:cubicBezTo>
                      <a:cubicBezTo>
                        <a:pt x="253308" y="678314"/>
                        <a:pt x="269423" y="675359"/>
                        <a:pt x="214313" y="682248"/>
                      </a:cubicBezTo>
                      <a:cubicBezTo>
                        <a:pt x="164228" y="696558"/>
                        <a:pt x="157968" y="697235"/>
                        <a:pt x="95250" y="725110"/>
                      </a:cubicBezTo>
                      <a:cubicBezTo>
                        <a:pt x="80963" y="731460"/>
                        <a:pt x="66183" y="736802"/>
                        <a:pt x="52388" y="744160"/>
                      </a:cubicBezTo>
                      <a:cubicBezTo>
                        <a:pt x="2953" y="770525"/>
                        <a:pt x="45026" y="758967"/>
                        <a:pt x="0" y="767973"/>
                      </a:cubicBezTo>
                      <a:cubicBezTo>
                        <a:pt x="6350" y="764798"/>
                        <a:pt x="13370" y="762708"/>
                        <a:pt x="19050" y="758448"/>
                      </a:cubicBezTo>
                      <a:cubicBezTo>
                        <a:pt x="33142" y="747879"/>
                        <a:pt x="42055" y="734125"/>
                        <a:pt x="52388" y="720348"/>
                      </a:cubicBezTo>
                      <a:cubicBezTo>
                        <a:pt x="12656" y="712401"/>
                        <a:pt x="27203" y="719987"/>
                        <a:pt x="61913" y="701298"/>
                      </a:cubicBezTo>
                      <a:cubicBezTo>
                        <a:pt x="71992" y="695871"/>
                        <a:pt x="80963" y="688598"/>
                        <a:pt x="90488" y="682248"/>
                      </a:cubicBezTo>
                      <a:cubicBezTo>
                        <a:pt x="95250" y="674310"/>
                        <a:pt x="99640" y="666137"/>
                        <a:pt x="104775" y="658435"/>
                      </a:cubicBezTo>
                      <a:cubicBezTo>
                        <a:pt x="109178" y="651830"/>
                        <a:pt x="121573" y="646915"/>
                        <a:pt x="119063" y="639385"/>
                      </a:cubicBezTo>
                      <a:cubicBezTo>
                        <a:pt x="116360" y="631275"/>
                        <a:pt x="103188" y="633035"/>
                        <a:pt x="95250" y="629860"/>
                      </a:cubicBezTo>
                      <a:cubicBezTo>
                        <a:pt x="101600" y="626685"/>
                        <a:pt x="108805" y="624831"/>
                        <a:pt x="114300" y="620335"/>
                      </a:cubicBezTo>
                      <a:cubicBezTo>
                        <a:pt x="126463" y="610384"/>
                        <a:pt x="147638" y="586998"/>
                        <a:pt x="147638" y="586998"/>
                      </a:cubicBezTo>
                      <a:cubicBezTo>
                        <a:pt x="157997" y="561101"/>
                        <a:pt x="153988" y="548898"/>
                        <a:pt x="185738" y="5393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 dirty="0"/>
                </a:p>
              </p:txBody>
            </p:sp>
            <p:sp>
              <p:nvSpPr>
                <p:cNvPr id="197" name="楕円 196">
                  <a:extLst>
                    <a:ext uri="{FF2B5EF4-FFF2-40B4-BE49-F238E27FC236}">
                      <a16:creationId xmlns:a16="http://schemas.microsoft.com/office/drawing/2014/main" id="{34D40D03-0C07-9F36-0BAD-BF32CD8B6349}"/>
                    </a:ext>
                  </a:extLst>
                </p:cNvPr>
                <p:cNvSpPr/>
                <p:nvPr/>
              </p:nvSpPr>
              <p:spPr>
                <a:xfrm rot="19641101">
                  <a:off x="4971829" y="3093241"/>
                  <a:ext cx="145187" cy="77014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65000"/>
                      </a:schemeClr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</p:grpSp>
        </p:grpSp>
        <p:sp>
          <p:nvSpPr>
            <p:cNvPr id="144" name="矢印: 右 143">
              <a:extLst>
                <a:ext uri="{FF2B5EF4-FFF2-40B4-BE49-F238E27FC236}">
                  <a16:creationId xmlns:a16="http://schemas.microsoft.com/office/drawing/2014/main" id="{49D2DCE2-C8D1-EBB7-34FF-88874060491C}"/>
                </a:ext>
              </a:extLst>
            </p:cNvPr>
            <p:cNvSpPr/>
            <p:nvPr/>
          </p:nvSpPr>
          <p:spPr>
            <a:xfrm>
              <a:off x="2478614" y="2469825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B7CB9143-6C6D-7A60-3F95-19C89FA5619C}"/>
                </a:ext>
              </a:extLst>
            </p:cNvPr>
            <p:cNvSpPr txBox="1"/>
            <p:nvPr/>
          </p:nvSpPr>
          <p:spPr>
            <a:xfrm>
              <a:off x="2715487" y="214982"/>
              <a:ext cx="3016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600" b="1" dirty="0"/>
                <a:t>がん微小環境の</a:t>
              </a:r>
              <a:endParaRPr lang="en-US" altLang="ja-JP" sz="1600" b="1" dirty="0"/>
            </a:p>
            <a:p>
              <a:pPr algn="ctr"/>
              <a:r>
                <a:rPr lang="ja-JP" altLang="en-US" sz="1600" b="1" dirty="0"/>
                <a:t>高解像度オミックス解析</a:t>
              </a:r>
              <a:endParaRPr kumimoji="1" lang="ja-JP" altLang="en-US" sz="1600" b="1" dirty="0"/>
            </a:p>
          </p:txBody>
        </p:sp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9AFFBB0C-4187-3FCA-F7A5-7A2A6EC3FAA5}"/>
                </a:ext>
              </a:extLst>
            </p:cNvPr>
            <p:cNvGrpSpPr/>
            <p:nvPr/>
          </p:nvGrpSpPr>
          <p:grpSpPr>
            <a:xfrm>
              <a:off x="2964743" y="712511"/>
              <a:ext cx="2483026" cy="3924805"/>
              <a:chOff x="4384686" y="1326499"/>
              <a:chExt cx="2483026" cy="3924805"/>
            </a:xfrm>
          </p:grpSpPr>
          <p:sp>
            <p:nvSpPr>
              <p:cNvPr id="307" name="テキスト ボックス 306">
                <a:extLst>
                  <a:ext uri="{FF2B5EF4-FFF2-40B4-BE49-F238E27FC236}">
                    <a16:creationId xmlns:a16="http://schemas.microsoft.com/office/drawing/2014/main" id="{A8FF3797-03EE-609B-B27C-B1955D792CE2}"/>
                  </a:ext>
                </a:extLst>
              </p:cNvPr>
              <p:cNvSpPr txBox="1"/>
              <p:nvPr/>
            </p:nvSpPr>
            <p:spPr>
              <a:xfrm>
                <a:off x="5321817" y="2684475"/>
                <a:ext cx="1353124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ja-JP" sz="800" dirty="0"/>
                  <a:t>Kashima et al., 2021</a:t>
                </a:r>
                <a:endParaRPr lang="ja-JP" altLang="en-US" sz="800" dirty="0"/>
              </a:p>
            </p:txBody>
          </p:sp>
          <p:pic>
            <p:nvPicPr>
              <p:cNvPr id="305" name="図 304">
                <a:extLst>
                  <a:ext uri="{FF2B5EF4-FFF2-40B4-BE49-F238E27FC236}">
                    <a16:creationId xmlns:a16="http://schemas.microsoft.com/office/drawing/2014/main" id="{29975FED-280B-98EC-1058-FFF986539C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45073" y="1717537"/>
                <a:ext cx="1043196" cy="1007676"/>
              </a:xfrm>
              <a:prstGeom prst="rect">
                <a:avLst/>
              </a:prstGeom>
            </p:spPr>
          </p:pic>
          <p:pic>
            <p:nvPicPr>
              <p:cNvPr id="306" name="図 305">
                <a:extLst>
                  <a:ext uri="{FF2B5EF4-FFF2-40B4-BE49-F238E27FC236}">
                    <a16:creationId xmlns:a16="http://schemas.microsoft.com/office/drawing/2014/main" id="{A086B583-76E8-FC0D-D5CB-BE21B82E70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689" r="8783"/>
              <a:stretch/>
            </p:blipFill>
            <p:spPr>
              <a:xfrm>
                <a:off x="4517620" y="1747366"/>
                <a:ext cx="999441" cy="930836"/>
              </a:xfrm>
              <a:prstGeom prst="rect">
                <a:avLst/>
              </a:prstGeom>
            </p:spPr>
          </p:pic>
          <p:sp>
            <p:nvSpPr>
              <p:cNvPr id="308" name="四角形: 角を丸くする 307">
                <a:extLst>
                  <a:ext uri="{FF2B5EF4-FFF2-40B4-BE49-F238E27FC236}">
                    <a16:creationId xmlns:a16="http://schemas.microsoft.com/office/drawing/2014/main" id="{EBF21F77-F69B-5285-75C9-94D786A25668}"/>
                  </a:ext>
                </a:extLst>
              </p:cNvPr>
              <p:cNvSpPr/>
              <p:nvPr/>
            </p:nvSpPr>
            <p:spPr>
              <a:xfrm>
                <a:off x="4384686" y="1459632"/>
                <a:ext cx="2424148" cy="179811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09" name="テキスト ボックス 308">
                <a:extLst>
                  <a:ext uri="{FF2B5EF4-FFF2-40B4-BE49-F238E27FC236}">
                    <a16:creationId xmlns:a16="http://schemas.microsoft.com/office/drawing/2014/main" id="{7CFE6C76-5755-5B53-5249-E14D4386A27B}"/>
                  </a:ext>
                </a:extLst>
              </p:cNvPr>
              <p:cNvSpPr txBox="1"/>
              <p:nvPr/>
            </p:nvSpPr>
            <p:spPr>
              <a:xfrm>
                <a:off x="4837096" y="1326499"/>
                <a:ext cx="1516602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1200" b="1" dirty="0">
                    <a:solidFill>
                      <a:srgbClr val="FF0000"/>
                    </a:solidFill>
                  </a:rPr>
                  <a:t>シングルセル解析</a:t>
                </a:r>
              </a:p>
            </p:txBody>
          </p:sp>
          <p:sp>
            <p:nvSpPr>
              <p:cNvPr id="310" name="テキスト ボックス 309">
                <a:extLst>
                  <a:ext uri="{FF2B5EF4-FFF2-40B4-BE49-F238E27FC236}">
                    <a16:creationId xmlns:a16="http://schemas.microsoft.com/office/drawing/2014/main" id="{0E9545B2-B06C-E478-CA18-B6E31EE47722}"/>
                  </a:ext>
                </a:extLst>
              </p:cNvPr>
              <p:cNvSpPr txBox="1"/>
              <p:nvPr/>
            </p:nvSpPr>
            <p:spPr>
              <a:xfrm>
                <a:off x="4442421" y="2804501"/>
                <a:ext cx="2305955" cy="404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ja-JP" altLang="en-US" sz="1200" b="1" dirty="0"/>
                  <a:t>シングルセルレベルで</a:t>
                </a:r>
                <a:r>
                  <a:rPr lang="en-US" altLang="ja-JP" sz="1200" b="1" dirty="0"/>
                  <a:t>TME</a:t>
                </a:r>
                <a:r>
                  <a:rPr lang="ja-JP" altLang="en-US" sz="1200" b="1" dirty="0"/>
                  <a:t>の構成細胞をプロファイリング</a:t>
                </a:r>
                <a:endParaRPr lang="en-US" altLang="ja-JP" sz="1200" dirty="0"/>
              </a:p>
            </p:txBody>
          </p:sp>
          <p:pic>
            <p:nvPicPr>
              <p:cNvPr id="316" name="図 315">
                <a:extLst>
                  <a:ext uri="{FF2B5EF4-FFF2-40B4-BE49-F238E27FC236}">
                    <a16:creationId xmlns:a16="http://schemas.microsoft.com/office/drawing/2014/main" id="{2F0A5F12-8B08-250A-DB46-EDC819CA73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89085" y="3699075"/>
                <a:ext cx="1519749" cy="1062264"/>
              </a:xfrm>
              <a:prstGeom prst="rect">
                <a:avLst/>
              </a:prstGeom>
            </p:spPr>
          </p:pic>
          <p:sp>
            <p:nvSpPr>
              <p:cNvPr id="313" name="四角形: 角を丸くする 312">
                <a:extLst>
                  <a:ext uri="{FF2B5EF4-FFF2-40B4-BE49-F238E27FC236}">
                    <a16:creationId xmlns:a16="http://schemas.microsoft.com/office/drawing/2014/main" id="{CC2048B6-DDED-99DD-7078-B1A039C8C86F}"/>
                  </a:ext>
                </a:extLst>
              </p:cNvPr>
              <p:cNvSpPr/>
              <p:nvPr/>
            </p:nvSpPr>
            <p:spPr>
              <a:xfrm>
                <a:off x="4384686" y="3545478"/>
                <a:ext cx="2424148" cy="1702803"/>
              </a:xfrm>
              <a:prstGeom prst="roundRect">
                <a:avLst/>
              </a:prstGeom>
              <a:solidFill>
                <a:schemeClr val="accent2">
                  <a:alpha val="1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14" name="テキスト ボックス 313">
                <a:extLst>
                  <a:ext uri="{FF2B5EF4-FFF2-40B4-BE49-F238E27FC236}">
                    <a16:creationId xmlns:a16="http://schemas.microsoft.com/office/drawing/2014/main" id="{02022F3F-59D8-9A16-AE40-B29B462306BC}"/>
                  </a:ext>
                </a:extLst>
              </p:cNvPr>
              <p:cNvSpPr txBox="1"/>
              <p:nvPr/>
            </p:nvSpPr>
            <p:spPr>
              <a:xfrm>
                <a:off x="4442421" y="4846321"/>
                <a:ext cx="2425291" cy="404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en-US" altLang="ja-JP" sz="1200" b="1" dirty="0"/>
                  <a:t>TME</a:t>
                </a:r>
                <a:r>
                  <a:rPr lang="ja-JP" altLang="en-US" sz="1200" b="1" dirty="0"/>
                  <a:t>の空間情報を</a:t>
                </a:r>
                <a:r>
                  <a:rPr kumimoji="1" lang="ja-JP" altLang="en-US" sz="1200" b="1" dirty="0"/>
                  <a:t>維持した遺伝子発現解析が可能</a:t>
                </a:r>
              </a:p>
            </p:txBody>
          </p:sp>
          <p:sp>
            <p:nvSpPr>
              <p:cNvPr id="315" name="テキスト ボックス 314">
                <a:extLst>
                  <a:ext uri="{FF2B5EF4-FFF2-40B4-BE49-F238E27FC236}">
                    <a16:creationId xmlns:a16="http://schemas.microsoft.com/office/drawing/2014/main" id="{D03489E2-C537-8960-79ED-31A62A9AC1CF}"/>
                  </a:ext>
                </a:extLst>
              </p:cNvPr>
              <p:cNvSpPr txBox="1"/>
              <p:nvPr/>
            </p:nvSpPr>
            <p:spPr>
              <a:xfrm>
                <a:off x="4450434" y="3419054"/>
                <a:ext cx="2321272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1200" b="1" dirty="0">
                    <a:solidFill>
                      <a:srgbClr val="FF0000"/>
                    </a:solidFill>
                  </a:rPr>
                  <a:t>空間トランスクリプトーム解析</a:t>
                </a:r>
              </a:p>
            </p:txBody>
          </p:sp>
          <p:pic>
            <p:nvPicPr>
              <p:cNvPr id="318" name="図 317">
                <a:extLst>
                  <a:ext uri="{FF2B5EF4-FFF2-40B4-BE49-F238E27FC236}">
                    <a16:creationId xmlns:a16="http://schemas.microsoft.com/office/drawing/2014/main" id="{3010DAEA-857D-394E-5037-F154BA9FB7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8172" t="2750" r="26885" b="8062"/>
              <a:stretch/>
            </p:blipFill>
            <p:spPr>
              <a:xfrm>
                <a:off x="4530355" y="3799341"/>
                <a:ext cx="945957" cy="974302"/>
              </a:xfrm>
              <a:prstGeom prst="rect">
                <a:avLst/>
              </a:prstGeom>
            </p:spPr>
          </p:pic>
          <p:sp>
            <p:nvSpPr>
              <p:cNvPr id="317" name="テキスト ボックス 316">
                <a:extLst>
                  <a:ext uri="{FF2B5EF4-FFF2-40B4-BE49-F238E27FC236}">
                    <a16:creationId xmlns:a16="http://schemas.microsoft.com/office/drawing/2014/main" id="{3BFE9BCE-9B3A-634D-5BFF-4115084AC0FE}"/>
                  </a:ext>
                </a:extLst>
              </p:cNvPr>
              <p:cNvSpPr txBox="1"/>
              <p:nvPr/>
            </p:nvSpPr>
            <p:spPr>
              <a:xfrm>
                <a:off x="5566639" y="4544380"/>
                <a:ext cx="128723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sz="800" dirty="0"/>
                  <a:t>https://www.10xgenomics.com/jp/products</a:t>
                </a:r>
                <a:endParaRPr lang="ja-JP" altLang="en-US" sz="800" dirty="0"/>
              </a:p>
            </p:txBody>
          </p:sp>
        </p:grpSp>
        <p:sp>
          <p:nvSpPr>
            <p:cNvPr id="353" name="テキスト ボックス 352">
              <a:extLst>
                <a:ext uri="{FF2B5EF4-FFF2-40B4-BE49-F238E27FC236}">
                  <a16:creationId xmlns:a16="http://schemas.microsoft.com/office/drawing/2014/main" id="{D8EB504D-25CB-9486-0400-8F2A74E70805}"/>
                </a:ext>
              </a:extLst>
            </p:cNvPr>
            <p:cNvSpPr txBox="1"/>
            <p:nvPr/>
          </p:nvSpPr>
          <p:spPr>
            <a:xfrm>
              <a:off x="6360721" y="342174"/>
              <a:ext cx="2653743" cy="33855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/>
                <a:t>多層オミックス</a:t>
              </a:r>
              <a:r>
                <a:rPr lang="ja-JP" altLang="en-US" sz="1600" b="1" dirty="0"/>
                <a:t>統合</a:t>
              </a:r>
              <a:r>
                <a:rPr kumimoji="1" lang="ja-JP" altLang="en-US" sz="1600" b="1" dirty="0"/>
                <a:t>解析</a:t>
              </a:r>
            </a:p>
          </p:txBody>
        </p:sp>
        <p:grpSp>
          <p:nvGrpSpPr>
            <p:cNvPr id="359" name="グループ化 358">
              <a:extLst>
                <a:ext uri="{FF2B5EF4-FFF2-40B4-BE49-F238E27FC236}">
                  <a16:creationId xmlns:a16="http://schemas.microsoft.com/office/drawing/2014/main" id="{D977A961-9588-E705-B0FD-74B7B23271F8}"/>
                </a:ext>
              </a:extLst>
            </p:cNvPr>
            <p:cNvGrpSpPr/>
            <p:nvPr/>
          </p:nvGrpSpPr>
          <p:grpSpPr>
            <a:xfrm>
              <a:off x="5913946" y="606295"/>
              <a:ext cx="3050354" cy="4470634"/>
              <a:chOff x="6780640" y="790806"/>
              <a:chExt cx="3295256" cy="4829564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5F67374A-FEA6-64C4-7569-4C71308C5A41}"/>
                  </a:ext>
                </a:extLst>
              </p:cNvPr>
              <p:cNvGrpSpPr/>
              <p:nvPr/>
            </p:nvGrpSpPr>
            <p:grpSpPr>
              <a:xfrm>
                <a:off x="8600500" y="4888278"/>
                <a:ext cx="71287" cy="382726"/>
                <a:chOff x="10508630" y="6281878"/>
                <a:chExt cx="110700" cy="594328"/>
              </a:xfrm>
            </p:grpSpPr>
            <p:sp>
              <p:nvSpPr>
                <p:cNvPr id="323" name="楕円 322">
                  <a:extLst>
                    <a:ext uri="{FF2B5EF4-FFF2-40B4-BE49-F238E27FC236}">
                      <a16:creationId xmlns:a16="http://schemas.microsoft.com/office/drawing/2014/main" id="{06A50BC2-18E5-6F47-F829-D1BA8BCDCC09}"/>
                    </a:ext>
                  </a:extLst>
                </p:cNvPr>
                <p:cNvSpPr/>
                <p:nvPr/>
              </p:nvSpPr>
              <p:spPr>
                <a:xfrm>
                  <a:off x="10508630" y="6281878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324" name="楕円 323">
                  <a:extLst>
                    <a:ext uri="{FF2B5EF4-FFF2-40B4-BE49-F238E27FC236}">
                      <a16:creationId xmlns:a16="http://schemas.microsoft.com/office/drawing/2014/main" id="{450DA799-8A08-14FB-2D58-5378597920EF}"/>
                    </a:ext>
                  </a:extLst>
                </p:cNvPr>
                <p:cNvSpPr/>
                <p:nvPr/>
              </p:nvSpPr>
              <p:spPr>
                <a:xfrm>
                  <a:off x="10517730" y="6528242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325" name="楕円 324">
                  <a:extLst>
                    <a:ext uri="{FF2B5EF4-FFF2-40B4-BE49-F238E27FC236}">
                      <a16:creationId xmlns:a16="http://schemas.microsoft.com/office/drawing/2014/main" id="{E22D0115-F3A1-A5F6-F4F0-3224707395F4}"/>
                    </a:ext>
                  </a:extLst>
                </p:cNvPr>
                <p:cNvSpPr/>
                <p:nvPr/>
              </p:nvSpPr>
              <p:spPr>
                <a:xfrm>
                  <a:off x="10517730" y="6774606"/>
                  <a:ext cx="101600" cy="101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grpSp>
            <p:nvGrpSpPr>
              <p:cNvPr id="326" name="グループ化 325">
                <a:extLst>
                  <a:ext uri="{FF2B5EF4-FFF2-40B4-BE49-F238E27FC236}">
                    <a16:creationId xmlns:a16="http://schemas.microsoft.com/office/drawing/2014/main" id="{A4E2749B-410C-98BF-3802-2F9A3906D5F8}"/>
                  </a:ext>
                </a:extLst>
              </p:cNvPr>
              <p:cNvGrpSpPr/>
              <p:nvPr/>
            </p:nvGrpSpPr>
            <p:grpSpPr>
              <a:xfrm>
                <a:off x="7480018" y="1263738"/>
                <a:ext cx="2444163" cy="455279"/>
                <a:chOff x="9247823" y="2491833"/>
                <a:chExt cx="2828853" cy="537860"/>
              </a:xfrm>
            </p:grpSpPr>
            <p:pic>
              <p:nvPicPr>
                <p:cNvPr id="327" name="図 326">
                  <a:extLst>
                    <a:ext uri="{FF2B5EF4-FFF2-40B4-BE49-F238E27FC236}">
                      <a16:creationId xmlns:a16="http://schemas.microsoft.com/office/drawing/2014/main" id="{B661D578-BB8E-3DF0-294B-EC4B71F111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743858" y="2553335"/>
                  <a:ext cx="1836782" cy="476358"/>
                </a:xfrm>
                <a:prstGeom prst="rect">
                  <a:avLst/>
                </a:prstGeom>
              </p:spPr>
            </p:pic>
            <p:sp>
              <p:nvSpPr>
                <p:cNvPr id="328" name="平行四辺形 327">
                  <a:extLst>
                    <a:ext uri="{FF2B5EF4-FFF2-40B4-BE49-F238E27FC236}">
                      <a16:creationId xmlns:a16="http://schemas.microsoft.com/office/drawing/2014/main" id="{F67AE6A3-0AD8-FA7B-9A1E-FD207F3391A7}"/>
                    </a:ext>
                  </a:extLst>
                </p:cNvPr>
                <p:cNvSpPr/>
                <p:nvPr/>
              </p:nvSpPr>
              <p:spPr>
                <a:xfrm flipH="1">
                  <a:off x="9247823" y="2491833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chemeClr val="accent1">
                    <a:alpha val="1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29" name="グループ化 328">
                <a:extLst>
                  <a:ext uri="{FF2B5EF4-FFF2-40B4-BE49-F238E27FC236}">
                    <a16:creationId xmlns:a16="http://schemas.microsoft.com/office/drawing/2014/main" id="{DED1C77E-87C4-2616-1174-439FC904F4DE}"/>
                  </a:ext>
                </a:extLst>
              </p:cNvPr>
              <p:cNvGrpSpPr/>
              <p:nvPr/>
            </p:nvGrpSpPr>
            <p:grpSpPr>
              <a:xfrm>
                <a:off x="7456468" y="1821471"/>
                <a:ext cx="2444163" cy="459066"/>
                <a:chOff x="9336768" y="2217854"/>
                <a:chExt cx="2828853" cy="542334"/>
              </a:xfrm>
            </p:grpSpPr>
            <p:pic>
              <p:nvPicPr>
                <p:cNvPr id="330" name="図 329">
                  <a:extLst>
                    <a:ext uri="{FF2B5EF4-FFF2-40B4-BE49-F238E27FC236}">
                      <a16:creationId xmlns:a16="http://schemas.microsoft.com/office/drawing/2014/main" id="{A0E10804-D405-C4F7-390E-F5EB4C8E51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8296" t="8986" r="16409" b="58953"/>
                <a:stretch/>
              </p:blipFill>
              <p:spPr>
                <a:xfrm>
                  <a:off x="10091511" y="2217854"/>
                  <a:ext cx="1528764" cy="524704"/>
                </a:xfrm>
                <a:prstGeom prst="rect">
                  <a:avLst/>
                </a:prstGeom>
              </p:spPr>
            </p:pic>
            <p:sp>
              <p:nvSpPr>
                <p:cNvPr id="331" name="平行四辺形 330">
                  <a:extLst>
                    <a:ext uri="{FF2B5EF4-FFF2-40B4-BE49-F238E27FC236}">
                      <a16:creationId xmlns:a16="http://schemas.microsoft.com/office/drawing/2014/main" id="{ADF0599F-47A7-0B6C-8286-FFAF84A19E7C}"/>
                    </a:ext>
                  </a:extLst>
                </p:cNvPr>
                <p:cNvSpPr/>
                <p:nvPr/>
              </p:nvSpPr>
              <p:spPr>
                <a:xfrm flipH="1">
                  <a:off x="9336768" y="2223478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chemeClr val="accent2">
                    <a:alpha val="1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2" name="グループ化 331">
                <a:extLst>
                  <a:ext uri="{FF2B5EF4-FFF2-40B4-BE49-F238E27FC236}">
                    <a16:creationId xmlns:a16="http://schemas.microsoft.com/office/drawing/2014/main" id="{AE14177C-2217-43D7-6866-53FA7D7FA39B}"/>
                  </a:ext>
                </a:extLst>
              </p:cNvPr>
              <p:cNvGrpSpPr/>
              <p:nvPr/>
            </p:nvGrpSpPr>
            <p:grpSpPr>
              <a:xfrm>
                <a:off x="7442991" y="3108123"/>
                <a:ext cx="2444163" cy="454305"/>
                <a:chOff x="9378202" y="3627629"/>
                <a:chExt cx="2828853" cy="536710"/>
              </a:xfrm>
            </p:grpSpPr>
            <p:pic>
              <p:nvPicPr>
                <p:cNvPr id="333" name="図 332">
                  <a:extLst>
                    <a:ext uri="{FF2B5EF4-FFF2-40B4-BE49-F238E27FC236}">
                      <a16:creationId xmlns:a16="http://schemas.microsoft.com/office/drawing/2014/main" id="{2F1F0494-EDA3-FEC1-198D-C54620330A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4428" r="7000" b="11346"/>
                <a:stretch/>
              </p:blipFill>
              <p:spPr>
                <a:xfrm>
                  <a:off x="9824563" y="3733267"/>
                  <a:ext cx="2006193" cy="301031"/>
                </a:xfrm>
                <a:prstGeom prst="rect">
                  <a:avLst/>
                </a:prstGeom>
              </p:spPr>
            </p:pic>
            <p:sp>
              <p:nvSpPr>
                <p:cNvPr id="334" name="平行四辺形 333">
                  <a:extLst>
                    <a:ext uri="{FF2B5EF4-FFF2-40B4-BE49-F238E27FC236}">
                      <a16:creationId xmlns:a16="http://schemas.microsoft.com/office/drawing/2014/main" id="{F9387CC8-4C91-BC33-C57B-F17240C563A0}"/>
                    </a:ext>
                  </a:extLst>
                </p:cNvPr>
                <p:cNvSpPr/>
                <p:nvPr/>
              </p:nvSpPr>
              <p:spPr>
                <a:xfrm flipH="1">
                  <a:off x="9378202" y="3627629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2D05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5" name="グループ化 334">
                <a:extLst>
                  <a:ext uri="{FF2B5EF4-FFF2-40B4-BE49-F238E27FC236}">
                    <a16:creationId xmlns:a16="http://schemas.microsoft.com/office/drawing/2014/main" id="{3CFB8ED5-ABA3-5425-CAE7-414C424DF1D3}"/>
                  </a:ext>
                </a:extLst>
              </p:cNvPr>
              <p:cNvGrpSpPr/>
              <p:nvPr/>
            </p:nvGrpSpPr>
            <p:grpSpPr>
              <a:xfrm>
                <a:off x="7442991" y="3674714"/>
                <a:ext cx="2444163" cy="454305"/>
                <a:chOff x="9363147" y="4890944"/>
                <a:chExt cx="2828853" cy="536710"/>
              </a:xfrm>
            </p:grpSpPr>
            <p:pic>
              <p:nvPicPr>
                <p:cNvPr id="336" name="図 335">
                  <a:extLst>
                    <a:ext uri="{FF2B5EF4-FFF2-40B4-BE49-F238E27FC236}">
                      <a16:creationId xmlns:a16="http://schemas.microsoft.com/office/drawing/2014/main" id="{2B250DA3-D66E-75F8-02C5-2DD363C270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49267" b="4337"/>
                <a:stretch/>
              </p:blipFill>
              <p:spPr>
                <a:xfrm>
                  <a:off x="9785903" y="5013475"/>
                  <a:ext cx="1981936" cy="367357"/>
                </a:xfrm>
                <a:prstGeom prst="rect">
                  <a:avLst/>
                </a:prstGeom>
              </p:spPr>
            </p:pic>
            <p:sp>
              <p:nvSpPr>
                <p:cNvPr id="337" name="平行四辺形 336">
                  <a:extLst>
                    <a:ext uri="{FF2B5EF4-FFF2-40B4-BE49-F238E27FC236}">
                      <a16:creationId xmlns:a16="http://schemas.microsoft.com/office/drawing/2014/main" id="{ADE37779-7F32-DF74-2968-6FBF5F9CBC78}"/>
                    </a:ext>
                  </a:extLst>
                </p:cNvPr>
                <p:cNvSpPr/>
                <p:nvPr/>
              </p:nvSpPr>
              <p:spPr>
                <a:xfrm flipH="1">
                  <a:off x="9363147" y="4890944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9330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38" name="グループ化 337">
                <a:extLst>
                  <a:ext uri="{FF2B5EF4-FFF2-40B4-BE49-F238E27FC236}">
                    <a16:creationId xmlns:a16="http://schemas.microsoft.com/office/drawing/2014/main" id="{0D9A1222-64E5-4BF9-7291-370D7D11610C}"/>
                  </a:ext>
                </a:extLst>
              </p:cNvPr>
              <p:cNvGrpSpPr/>
              <p:nvPr/>
            </p:nvGrpSpPr>
            <p:grpSpPr>
              <a:xfrm>
                <a:off x="7449707" y="2571388"/>
                <a:ext cx="2444163" cy="454305"/>
                <a:chOff x="9254771" y="3411393"/>
                <a:chExt cx="2828853" cy="536710"/>
              </a:xfrm>
            </p:grpSpPr>
            <p:pic>
              <p:nvPicPr>
                <p:cNvPr id="339" name="図 338">
                  <a:extLst>
                    <a:ext uri="{FF2B5EF4-FFF2-40B4-BE49-F238E27FC236}">
                      <a16:creationId xmlns:a16="http://schemas.microsoft.com/office/drawing/2014/main" id="{C78777BA-11F4-7DC1-6578-2F02A7D674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 rot="16200000">
                  <a:off x="10576943" y="2707016"/>
                  <a:ext cx="310506" cy="1945463"/>
                </a:xfrm>
                <a:prstGeom prst="rect">
                  <a:avLst/>
                </a:prstGeom>
              </p:spPr>
            </p:pic>
            <p:sp>
              <p:nvSpPr>
                <p:cNvPr id="340" name="平行四辺形 339">
                  <a:extLst>
                    <a:ext uri="{FF2B5EF4-FFF2-40B4-BE49-F238E27FC236}">
                      <a16:creationId xmlns:a16="http://schemas.microsoft.com/office/drawing/2014/main" id="{851D15C0-EAC9-4C0E-4C15-F21A04E46030}"/>
                    </a:ext>
                  </a:extLst>
                </p:cNvPr>
                <p:cNvSpPr/>
                <p:nvPr/>
              </p:nvSpPr>
              <p:spPr>
                <a:xfrm flipH="1">
                  <a:off x="9254771" y="3411393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9933FF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grpSp>
            <p:nvGrpSpPr>
              <p:cNvPr id="341" name="グループ化 340">
                <a:extLst>
                  <a:ext uri="{FF2B5EF4-FFF2-40B4-BE49-F238E27FC236}">
                    <a16:creationId xmlns:a16="http://schemas.microsoft.com/office/drawing/2014/main" id="{60955BA1-EAA8-AC7D-702D-A38816BC5905}"/>
                  </a:ext>
                </a:extLst>
              </p:cNvPr>
              <p:cNvGrpSpPr/>
              <p:nvPr/>
            </p:nvGrpSpPr>
            <p:grpSpPr>
              <a:xfrm>
                <a:off x="7442991" y="4286545"/>
                <a:ext cx="2444163" cy="454305"/>
                <a:chOff x="9563500" y="5276972"/>
                <a:chExt cx="2828853" cy="536710"/>
              </a:xfrm>
            </p:grpSpPr>
            <p:grpSp>
              <p:nvGrpSpPr>
                <p:cNvPr id="342" name="グループ化 341">
                  <a:extLst>
                    <a:ext uri="{FF2B5EF4-FFF2-40B4-BE49-F238E27FC236}">
                      <a16:creationId xmlns:a16="http://schemas.microsoft.com/office/drawing/2014/main" id="{9D7248B1-B693-65A5-0F07-A6A718772CCD}"/>
                    </a:ext>
                  </a:extLst>
                </p:cNvPr>
                <p:cNvGrpSpPr/>
                <p:nvPr/>
              </p:nvGrpSpPr>
              <p:grpSpPr>
                <a:xfrm rot="282296">
                  <a:off x="9986694" y="5348963"/>
                  <a:ext cx="1986018" cy="450826"/>
                  <a:chOff x="9626079" y="5125610"/>
                  <a:chExt cx="2478593" cy="562641"/>
                </a:xfrm>
              </p:grpSpPr>
              <p:pic>
                <p:nvPicPr>
                  <p:cNvPr id="344" name="Picture 2">
                    <a:extLst>
                      <a:ext uri="{FF2B5EF4-FFF2-40B4-BE49-F238E27FC236}">
                        <a16:creationId xmlns:a16="http://schemas.microsoft.com/office/drawing/2014/main" id="{C0564552-2ADC-4618-C504-C26C791CC4B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626079" y="5125610"/>
                    <a:ext cx="2092183" cy="40120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45" name="Picture 2">
                    <a:extLst>
                      <a:ext uri="{FF2B5EF4-FFF2-40B4-BE49-F238E27FC236}">
                        <a16:creationId xmlns:a16="http://schemas.microsoft.com/office/drawing/2014/main" id="{EA71FA5F-80C9-FB6C-CD6E-753CD2897957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012489" y="5287048"/>
                    <a:ext cx="2092183" cy="40120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343" name="平行四辺形 342">
                  <a:extLst>
                    <a:ext uri="{FF2B5EF4-FFF2-40B4-BE49-F238E27FC236}">
                      <a16:creationId xmlns:a16="http://schemas.microsoft.com/office/drawing/2014/main" id="{06C044B5-E1FC-79F8-0A09-B771903496EC}"/>
                    </a:ext>
                  </a:extLst>
                </p:cNvPr>
                <p:cNvSpPr/>
                <p:nvPr/>
              </p:nvSpPr>
              <p:spPr>
                <a:xfrm flipH="1">
                  <a:off x="9563500" y="5276972"/>
                  <a:ext cx="2828853" cy="536710"/>
                </a:xfrm>
                <a:prstGeom prst="parallelogram">
                  <a:avLst>
                    <a:gd name="adj" fmla="val 98551"/>
                  </a:avLst>
                </a:prstGeom>
                <a:solidFill>
                  <a:srgbClr val="002060">
                    <a:alpha val="15000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 dirty="0"/>
                </a:p>
              </p:txBody>
            </p:sp>
          </p:grpSp>
          <p:sp>
            <p:nvSpPr>
              <p:cNvPr id="347" name="テキスト ボックス 346">
                <a:extLst>
                  <a:ext uri="{FF2B5EF4-FFF2-40B4-BE49-F238E27FC236}">
                    <a16:creationId xmlns:a16="http://schemas.microsoft.com/office/drawing/2014/main" id="{C8D01DE7-9132-D04F-E8D2-5ED6004C0DA1}"/>
                  </a:ext>
                </a:extLst>
              </p:cNvPr>
              <p:cNvSpPr txBox="1"/>
              <p:nvPr/>
            </p:nvSpPr>
            <p:spPr>
              <a:xfrm>
                <a:off x="7978780" y="2938884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200" b="1" dirty="0"/>
                  <a:t>Bulk RNA-seq</a:t>
                </a:r>
                <a:endParaRPr kumimoji="1" lang="ja-JP" altLang="en-US" sz="1200" b="1" dirty="0"/>
              </a:p>
            </p:txBody>
          </p:sp>
          <p:sp>
            <p:nvSpPr>
              <p:cNvPr id="348" name="テキスト ボックス 347">
                <a:extLst>
                  <a:ext uri="{FF2B5EF4-FFF2-40B4-BE49-F238E27FC236}">
                    <a16:creationId xmlns:a16="http://schemas.microsoft.com/office/drawing/2014/main" id="{40DB7078-D852-1DA5-D1DD-0E66A5376710}"/>
                  </a:ext>
                </a:extLst>
              </p:cNvPr>
              <p:cNvSpPr txBox="1"/>
              <p:nvPr/>
            </p:nvSpPr>
            <p:spPr>
              <a:xfrm>
                <a:off x="7940215" y="3477651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Metabolomics</a:t>
                </a:r>
                <a:endParaRPr kumimoji="1" lang="ja-JP" altLang="en-US" sz="1200" b="1" dirty="0"/>
              </a:p>
            </p:txBody>
          </p:sp>
          <p:sp>
            <p:nvSpPr>
              <p:cNvPr id="349" name="テキスト ボックス 348">
                <a:extLst>
                  <a:ext uri="{FF2B5EF4-FFF2-40B4-BE49-F238E27FC236}">
                    <a16:creationId xmlns:a16="http://schemas.microsoft.com/office/drawing/2014/main" id="{D13867D7-8605-B4CF-3172-03CF6C3874B2}"/>
                  </a:ext>
                </a:extLst>
              </p:cNvPr>
              <p:cNvSpPr txBox="1"/>
              <p:nvPr/>
            </p:nvSpPr>
            <p:spPr>
              <a:xfrm>
                <a:off x="7999505" y="4046009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Proteomics</a:t>
                </a:r>
                <a:endParaRPr kumimoji="1" lang="ja-JP" altLang="en-US" sz="1200" b="1" dirty="0"/>
              </a:p>
            </p:txBody>
          </p:sp>
          <p:sp>
            <p:nvSpPr>
              <p:cNvPr id="350" name="テキスト ボックス 349">
                <a:extLst>
                  <a:ext uri="{FF2B5EF4-FFF2-40B4-BE49-F238E27FC236}">
                    <a16:creationId xmlns:a16="http://schemas.microsoft.com/office/drawing/2014/main" id="{FD3BCD1A-5931-BC3C-F948-8525AD581E31}"/>
                  </a:ext>
                </a:extLst>
              </p:cNvPr>
              <p:cNvSpPr txBox="1"/>
              <p:nvPr/>
            </p:nvSpPr>
            <p:spPr>
              <a:xfrm>
                <a:off x="7999504" y="4689482"/>
                <a:ext cx="1580459" cy="276999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Genomics</a:t>
                </a:r>
                <a:endParaRPr kumimoji="1" lang="ja-JP" altLang="en-US" sz="1200" b="1" dirty="0"/>
              </a:p>
            </p:txBody>
          </p:sp>
          <p:sp>
            <p:nvSpPr>
              <p:cNvPr id="351" name="左大かっこ 350">
                <a:extLst>
                  <a:ext uri="{FF2B5EF4-FFF2-40B4-BE49-F238E27FC236}">
                    <a16:creationId xmlns:a16="http://schemas.microsoft.com/office/drawing/2014/main" id="{C0FD3CB9-8528-4204-1B34-4C40DEB403ED}"/>
                  </a:ext>
                </a:extLst>
              </p:cNvPr>
              <p:cNvSpPr/>
              <p:nvPr/>
            </p:nvSpPr>
            <p:spPr>
              <a:xfrm>
                <a:off x="7292790" y="2499168"/>
                <a:ext cx="254435" cy="2725459"/>
              </a:xfrm>
              <a:prstGeom prst="leftBracket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352" name="テキスト ボックス 351">
                <a:extLst>
                  <a:ext uri="{FF2B5EF4-FFF2-40B4-BE49-F238E27FC236}">
                    <a16:creationId xmlns:a16="http://schemas.microsoft.com/office/drawing/2014/main" id="{F1A37599-0559-CF0A-1759-B5A5B7BB1E28}"/>
                  </a:ext>
                </a:extLst>
              </p:cNvPr>
              <p:cNvSpPr txBox="1"/>
              <p:nvPr/>
            </p:nvSpPr>
            <p:spPr>
              <a:xfrm rot="16200000">
                <a:off x="5315449" y="3706711"/>
                <a:ext cx="3390375" cy="436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ja-JP" altLang="en-US" sz="1200" b="1" dirty="0"/>
                  <a:t>既存のオミックス解析</a:t>
                </a:r>
                <a:endParaRPr lang="en-US" altLang="ja-JP" sz="1200" b="1" dirty="0"/>
              </a:p>
              <a:p>
                <a:pPr algn="ctr">
                  <a:lnSpc>
                    <a:spcPts val="1200"/>
                  </a:lnSpc>
                </a:pPr>
                <a:r>
                  <a:rPr lang="ja-JP" altLang="en-US" sz="1200" b="1" dirty="0"/>
                  <a:t>（バルクサンプル）</a:t>
                </a:r>
                <a:endParaRPr kumimoji="1" lang="ja-JP" altLang="en-US" sz="1200" b="1" dirty="0"/>
              </a:p>
            </p:txBody>
          </p:sp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19679197-9E73-8752-E164-44C2CEDD53D9}"/>
                  </a:ext>
                </a:extLst>
              </p:cNvPr>
              <p:cNvSpPr txBox="1"/>
              <p:nvPr/>
            </p:nvSpPr>
            <p:spPr>
              <a:xfrm>
                <a:off x="7679369" y="2215868"/>
                <a:ext cx="2396527" cy="240963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100"/>
                  </a:lnSpc>
                </a:pPr>
                <a:r>
                  <a:rPr lang="en-US" altLang="ja-JP" sz="1200" b="1" dirty="0" err="1">
                    <a:solidFill>
                      <a:srgbClr val="FF0000"/>
                    </a:solidFill>
                  </a:rPr>
                  <a:t>sptRNA</a:t>
                </a:r>
                <a:r>
                  <a:rPr lang="en-US" altLang="ja-JP" sz="1200" b="1" dirty="0">
                    <a:solidFill>
                      <a:srgbClr val="FF0000"/>
                    </a:solidFill>
                  </a:rPr>
                  <a:t>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55" name="テキスト ボックス 354">
                <a:extLst>
                  <a:ext uri="{FF2B5EF4-FFF2-40B4-BE49-F238E27FC236}">
                    <a16:creationId xmlns:a16="http://schemas.microsoft.com/office/drawing/2014/main" id="{3D6C7168-F112-D010-699C-B53DF8911B2E}"/>
                  </a:ext>
                </a:extLst>
              </p:cNvPr>
              <p:cNvSpPr txBox="1"/>
              <p:nvPr/>
            </p:nvSpPr>
            <p:spPr>
              <a:xfrm>
                <a:off x="8146426" y="1638778"/>
                <a:ext cx="1433538" cy="240963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100"/>
                  </a:lnSpc>
                </a:pPr>
                <a:r>
                  <a:rPr lang="en-US" altLang="ja-JP" sz="1200" b="1" dirty="0">
                    <a:solidFill>
                      <a:srgbClr val="FF0000"/>
                    </a:solidFill>
                  </a:rPr>
                  <a:t>scRNA-seq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56" name="正方形/長方形 355">
                <a:extLst>
                  <a:ext uri="{FF2B5EF4-FFF2-40B4-BE49-F238E27FC236}">
                    <a16:creationId xmlns:a16="http://schemas.microsoft.com/office/drawing/2014/main" id="{EA64B207-D7FF-E282-D1D7-784CFBBE47CA}"/>
                  </a:ext>
                </a:extLst>
              </p:cNvPr>
              <p:cNvSpPr/>
              <p:nvPr/>
            </p:nvSpPr>
            <p:spPr>
              <a:xfrm>
                <a:off x="7272317" y="1120521"/>
                <a:ext cx="2803579" cy="1290969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/>
              </a:p>
            </p:txBody>
          </p:sp>
          <p:sp>
            <p:nvSpPr>
              <p:cNvPr id="357" name="テキスト ボックス 356">
                <a:extLst>
                  <a:ext uri="{FF2B5EF4-FFF2-40B4-BE49-F238E27FC236}">
                    <a16:creationId xmlns:a16="http://schemas.microsoft.com/office/drawing/2014/main" id="{639B3591-C3D1-6AC6-C452-349F8A856CC1}"/>
                  </a:ext>
                </a:extLst>
              </p:cNvPr>
              <p:cNvSpPr txBox="1"/>
              <p:nvPr/>
            </p:nvSpPr>
            <p:spPr>
              <a:xfrm rot="16200000">
                <a:off x="5968447" y="1602999"/>
                <a:ext cx="2061330" cy="436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ja-JP" altLang="en-US" sz="1200" b="1" dirty="0">
                    <a:solidFill>
                      <a:srgbClr val="FF0000"/>
                    </a:solidFill>
                  </a:rPr>
                  <a:t>高解像度</a:t>
                </a:r>
                <a:endParaRPr lang="en-US" altLang="ja-JP" sz="1200" b="1" dirty="0">
                  <a:solidFill>
                    <a:srgbClr val="FF0000"/>
                  </a:solidFill>
                </a:endParaRPr>
              </a:p>
              <a:p>
                <a:pPr algn="ctr">
                  <a:lnSpc>
                    <a:spcPts val="1200"/>
                  </a:lnSpc>
                </a:pPr>
                <a:r>
                  <a:rPr lang="ja-JP" altLang="en-US" sz="1200" b="1" dirty="0">
                    <a:solidFill>
                      <a:srgbClr val="FF0000"/>
                    </a:solidFill>
                  </a:rPr>
                  <a:t>オミックス解析</a:t>
                </a:r>
                <a:endParaRPr kumimoji="1" lang="ja-JP" altLang="en-US" sz="12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60" name="矢印: 右 359">
              <a:extLst>
                <a:ext uri="{FF2B5EF4-FFF2-40B4-BE49-F238E27FC236}">
                  <a16:creationId xmlns:a16="http://schemas.microsoft.com/office/drawing/2014/main" id="{0591C318-C262-F974-C910-B355FCF4B429}"/>
                </a:ext>
              </a:extLst>
            </p:cNvPr>
            <p:cNvSpPr/>
            <p:nvPr/>
          </p:nvSpPr>
          <p:spPr>
            <a:xfrm>
              <a:off x="5462648" y="2455555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64" name="テキスト ボックス 363">
              <a:extLst>
                <a:ext uri="{FF2B5EF4-FFF2-40B4-BE49-F238E27FC236}">
                  <a16:creationId xmlns:a16="http://schemas.microsoft.com/office/drawing/2014/main" id="{00DAF465-9F75-0890-4BF2-5CDE3C061DF2}"/>
                </a:ext>
              </a:extLst>
            </p:cNvPr>
            <p:cNvSpPr txBox="1"/>
            <p:nvPr/>
          </p:nvSpPr>
          <p:spPr>
            <a:xfrm>
              <a:off x="9430455" y="3984582"/>
              <a:ext cx="26061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lang="ja-JP" altLang="en-US" sz="1400" dirty="0"/>
                <a:t>既存薬剤への抵抗性の解明</a:t>
              </a:r>
              <a:endParaRPr lang="en-US" altLang="ja-JP" sz="1400" dirty="0"/>
            </a:p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lang="ja-JP" altLang="en-US" sz="1400" dirty="0"/>
                <a:t>新規創薬ターゲットの探索</a:t>
              </a:r>
              <a:endParaRPr lang="en-US" altLang="ja-JP" sz="1400" dirty="0"/>
            </a:p>
            <a:p>
              <a:pPr marL="285750" indent="-285750">
                <a:buFont typeface="Wingdings" panose="05000000000000000000" pitchFamily="2" charset="2"/>
                <a:buChar char="p"/>
              </a:pPr>
              <a:r>
                <a:rPr kumimoji="1" lang="en-US" altLang="ja-JP" sz="1400" dirty="0"/>
                <a:t>AI</a:t>
              </a:r>
              <a:r>
                <a:rPr kumimoji="1" lang="ja-JP" altLang="en-US" sz="1400" dirty="0"/>
                <a:t>技術を活用した創薬研究</a:t>
              </a:r>
            </a:p>
          </p:txBody>
        </p:sp>
        <p:pic>
          <p:nvPicPr>
            <p:cNvPr id="365" name="図 364">
              <a:extLst>
                <a:ext uri="{FF2B5EF4-FFF2-40B4-BE49-F238E27FC236}">
                  <a16:creationId xmlns:a16="http://schemas.microsoft.com/office/drawing/2014/main" id="{3855E8C4-03B2-7C0E-D84B-C3082C369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3650" t="17638" r="22843" b="52554"/>
            <a:stretch/>
          </p:blipFill>
          <p:spPr>
            <a:xfrm>
              <a:off x="9342887" y="2397835"/>
              <a:ext cx="1390642" cy="1375497"/>
            </a:xfrm>
            <a:prstGeom prst="rect">
              <a:avLst/>
            </a:prstGeom>
          </p:spPr>
        </p:pic>
        <p:pic>
          <p:nvPicPr>
            <p:cNvPr id="366" name="図 365">
              <a:extLst>
                <a:ext uri="{FF2B5EF4-FFF2-40B4-BE49-F238E27FC236}">
                  <a16:creationId xmlns:a16="http://schemas.microsoft.com/office/drawing/2014/main" id="{E015828C-9678-250D-84A5-B78CD407B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3650" t="48502" r="24339" b="24787"/>
            <a:stretch/>
          </p:blipFill>
          <p:spPr>
            <a:xfrm>
              <a:off x="10751654" y="2524190"/>
              <a:ext cx="1301722" cy="1232230"/>
            </a:xfrm>
            <a:prstGeom prst="rect">
              <a:avLst/>
            </a:prstGeom>
          </p:spPr>
        </p:pic>
        <p:pic>
          <p:nvPicPr>
            <p:cNvPr id="371" name="図 370">
              <a:extLst>
                <a:ext uri="{FF2B5EF4-FFF2-40B4-BE49-F238E27FC236}">
                  <a16:creationId xmlns:a16="http://schemas.microsoft.com/office/drawing/2014/main" id="{8148BF2C-E4A7-B994-562F-D82479869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l="53856" t="1482" b="65210"/>
            <a:stretch/>
          </p:blipFill>
          <p:spPr>
            <a:xfrm>
              <a:off x="10733529" y="981784"/>
              <a:ext cx="1467296" cy="1357547"/>
            </a:xfrm>
            <a:prstGeom prst="rect">
              <a:avLst/>
            </a:prstGeom>
          </p:spPr>
        </p:pic>
        <p:pic>
          <p:nvPicPr>
            <p:cNvPr id="372" name="図 371">
              <a:extLst>
                <a:ext uri="{FF2B5EF4-FFF2-40B4-BE49-F238E27FC236}">
                  <a16:creationId xmlns:a16="http://schemas.microsoft.com/office/drawing/2014/main" id="{A6ECE339-8CE9-290B-05BA-780C7EFD5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2574" t="59506" r="69834" b="19536"/>
            <a:stretch/>
          </p:blipFill>
          <p:spPr>
            <a:xfrm>
              <a:off x="9361028" y="1037028"/>
              <a:ext cx="1404038" cy="1379347"/>
            </a:xfrm>
            <a:prstGeom prst="rect">
              <a:avLst/>
            </a:prstGeom>
          </p:spPr>
        </p:pic>
        <p:sp>
          <p:nvSpPr>
            <p:cNvPr id="373" name="テキスト ボックス 372">
              <a:extLst>
                <a:ext uri="{FF2B5EF4-FFF2-40B4-BE49-F238E27FC236}">
                  <a16:creationId xmlns:a16="http://schemas.microsoft.com/office/drawing/2014/main" id="{8C337ECC-6FD4-E980-A600-CB8D34DA990B}"/>
                </a:ext>
              </a:extLst>
            </p:cNvPr>
            <p:cNvSpPr txBox="1"/>
            <p:nvPr/>
          </p:nvSpPr>
          <p:spPr>
            <a:xfrm>
              <a:off x="9314370" y="342174"/>
              <a:ext cx="2653743" cy="33855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600" b="1" dirty="0"/>
                <a:t>創薬研究への応用</a:t>
              </a:r>
              <a:endParaRPr kumimoji="1" lang="ja-JP" altLang="en-US" sz="1600" b="1" dirty="0"/>
            </a:p>
          </p:txBody>
        </p:sp>
        <p:sp>
          <p:nvSpPr>
            <p:cNvPr id="374" name="矢印: 右 373">
              <a:extLst>
                <a:ext uri="{FF2B5EF4-FFF2-40B4-BE49-F238E27FC236}">
                  <a16:creationId xmlns:a16="http://schemas.microsoft.com/office/drawing/2014/main" id="{97A9371E-6460-4BDA-40B8-FC0648D30B2E}"/>
                </a:ext>
              </a:extLst>
            </p:cNvPr>
            <p:cNvSpPr/>
            <p:nvPr/>
          </p:nvSpPr>
          <p:spPr>
            <a:xfrm>
              <a:off x="8861279" y="2506577"/>
              <a:ext cx="481925" cy="461665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75" name="矢印: 右 374">
              <a:extLst>
                <a:ext uri="{FF2B5EF4-FFF2-40B4-BE49-F238E27FC236}">
                  <a16:creationId xmlns:a16="http://schemas.microsoft.com/office/drawing/2014/main" id="{5E53BAA6-85D9-20A7-CA67-C139F7BDC5E8}"/>
                </a:ext>
              </a:extLst>
            </p:cNvPr>
            <p:cNvSpPr/>
            <p:nvPr/>
          </p:nvSpPr>
          <p:spPr>
            <a:xfrm>
              <a:off x="557868" y="4810981"/>
              <a:ext cx="11265832" cy="463097"/>
            </a:xfrm>
            <a:prstGeom prst="rightArrow">
              <a:avLst>
                <a:gd name="adj1" fmla="val 50000"/>
                <a:gd name="adj2" fmla="val 11581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6" name="テキスト ボックス 375">
              <a:extLst>
                <a:ext uri="{FF2B5EF4-FFF2-40B4-BE49-F238E27FC236}">
                  <a16:creationId xmlns:a16="http://schemas.microsoft.com/office/drawing/2014/main" id="{943FEDCE-5E51-97C3-D815-3507C2399677}"/>
                </a:ext>
              </a:extLst>
            </p:cNvPr>
            <p:cNvSpPr txBox="1"/>
            <p:nvPr/>
          </p:nvSpPr>
          <p:spPr>
            <a:xfrm>
              <a:off x="208948" y="5205184"/>
              <a:ext cx="15624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/>
                <a:t>本体究明</a:t>
              </a:r>
            </a:p>
          </p:txBody>
        </p:sp>
        <p:sp>
          <p:nvSpPr>
            <p:cNvPr id="377" name="テキスト ボックス 376">
              <a:extLst>
                <a:ext uri="{FF2B5EF4-FFF2-40B4-BE49-F238E27FC236}">
                  <a16:creationId xmlns:a16="http://schemas.microsoft.com/office/drawing/2014/main" id="{9416D3AF-B44A-78E4-5D76-656BCF04F3FD}"/>
                </a:ext>
              </a:extLst>
            </p:cNvPr>
            <p:cNvSpPr txBox="1"/>
            <p:nvPr/>
          </p:nvSpPr>
          <p:spPr>
            <a:xfrm>
              <a:off x="10147300" y="5234445"/>
              <a:ext cx="1820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/>
                <a:t>新規治療薬開発</a:t>
              </a:r>
            </a:p>
          </p:txBody>
        </p:sp>
      </p:grpSp>
      <p:sp>
        <p:nvSpPr>
          <p:cNvPr id="379" name="テキスト ボックス 378">
            <a:extLst>
              <a:ext uri="{FF2B5EF4-FFF2-40B4-BE49-F238E27FC236}">
                <a16:creationId xmlns:a16="http://schemas.microsoft.com/office/drawing/2014/main" id="{A29421DA-6773-25EE-CD2E-B6ECB0B3D976}"/>
              </a:ext>
            </a:extLst>
          </p:cNvPr>
          <p:cNvSpPr txBox="1"/>
          <p:nvPr/>
        </p:nvSpPr>
        <p:spPr>
          <a:xfrm>
            <a:off x="1755919" y="5697542"/>
            <a:ext cx="9558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/>
              <a:t>図　多層オミックス技術を用いた新規薬剤開発（大橋研）</a:t>
            </a:r>
            <a:endParaRPr lang="en-US" altLang="ja-JP" sz="2000" b="1" dirty="0"/>
          </a:p>
        </p:txBody>
      </p:sp>
    </p:spTree>
    <p:extLst>
      <p:ext uri="{BB962C8B-B14F-4D97-AF65-F5344CB8AC3E}">
        <p14:creationId xmlns:p14="http://schemas.microsoft.com/office/powerpoint/2010/main" val="4036085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28BC8-6925-D92A-4CB2-994815102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5160F16-756A-00F7-8868-E66DA6B2E42A}"/>
              </a:ext>
            </a:extLst>
          </p:cNvPr>
          <p:cNvSpPr txBox="1"/>
          <p:nvPr/>
        </p:nvSpPr>
        <p:spPr>
          <a:xfrm>
            <a:off x="1129059" y="220717"/>
            <a:ext cx="9598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６）データ駆動型アプローチによるがんの生物学的メカニズムの探索と治療への応用 （加藤研）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4AF8568-5115-6560-75B2-E322478FC30D}"/>
              </a:ext>
            </a:extLst>
          </p:cNvPr>
          <p:cNvSpPr txBox="1"/>
          <p:nvPr/>
        </p:nvSpPr>
        <p:spPr>
          <a:xfrm>
            <a:off x="4346897" y="690995"/>
            <a:ext cx="2941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</a:rPr>
              <a:t>原稿・図とも新規に追加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773D38-8FC5-C62D-109B-9BF8321028D8}"/>
              </a:ext>
            </a:extLst>
          </p:cNvPr>
          <p:cNvSpPr txBox="1"/>
          <p:nvPr/>
        </p:nvSpPr>
        <p:spPr>
          <a:xfrm>
            <a:off x="4063419" y="1254731"/>
            <a:ext cx="372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次ページの図（新規）を使用</a:t>
            </a:r>
          </a:p>
        </p:txBody>
      </p:sp>
    </p:spTree>
    <p:extLst>
      <p:ext uri="{BB962C8B-B14F-4D97-AF65-F5344CB8AC3E}">
        <p14:creationId xmlns:p14="http://schemas.microsoft.com/office/powerpoint/2010/main" val="49895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0064204-4EB0-5DE7-3BAD-156220CC72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26" y="180760"/>
            <a:ext cx="7576744" cy="598265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AF0C121-3888-2972-E04A-E46FCA3E31A5}"/>
              </a:ext>
            </a:extLst>
          </p:cNvPr>
          <p:cNvSpPr txBox="1"/>
          <p:nvPr/>
        </p:nvSpPr>
        <p:spPr>
          <a:xfrm>
            <a:off x="145607" y="6325153"/>
            <a:ext cx="7590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ＭＳ Ｐゴシック" panose="020B0600070205080204" pitchFamily="50" charset="-128"/>
                <a:cs typeface="+mn-cs"/>
              </a:rPr>
              <a:t>図：データ駆動型アプローチを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ＭＳ Ｐゴシック" panose="020B0600070205080204" pitchFamily="50" charset="-128"/>
                <a:cs typeface="+mn-cs"/>
              </a:rPr>
              <a:t>駆使してがんの生命科学的特性を見出し、臨床応用への道筋を探る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6D59EBF-2A33-C402-6EAC-44CC550F0DA7}"/>
              </a:ext>
            </a:extLst>
          </p:cNvPr>
          <p:cNvSpPr txBox="1"/>
          <p:nvPr/>
        </p:nvSpPr>
        <p:spPr>
          <a:xfrm>
            <a:off x="5480824" y="5908607"/>
            <a:ext cx="2253501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Created in https://</a:t>
            </a: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BioRender.com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5" name="図 4" descr="布, 紫, 横たわる, 持つ が含まれている画像&#10;&#10;自動的に生成された説明">
            <a:extLst>
              <a:ext uri="{FF2B5EF4-FFF2-40B4-BE49-F238E27FC236}">
                <a16:creationId xmlns:a16="http://schemas.microsoft.com/office/drawing/2014/main" id="{97651C6B-A15A-E5A7-B169-82592D341B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0" y="2407444"/>
            <a:ext cx="2157413" cy="2043111"/>
          </a:xfrm>
          <a:prstGeom prst="ellipse">
            <a:avLst/>
          </a:prstGeom>
          <a:effectLst>
            <a:softEdge rad="165100"/>
          </a:effec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85A329-986E-B83D-84FC-D3B5A37B7869}"/>
              </a:ext>
            </a:extLst>
          </p:cNvPr>
          <p:cNvSpPr txBox="1"/>
          <p:nvPr/>
        </p:nvSpPr>
        <p:spPr>
          <a:xfrm>
            <a:off x="633113" y="3815832"/>
            <a:ext cx="1441420" cy="307777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がんの病理組織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AA0A6A9-E0F8-E4B4-3DD0-BDDCC45D332E}"/>
              </a:ext>
            </a:extLst>
          </p:cNvPr>
          <p:cNvSpPr/>
          <p:nvPr/>
        </p:nvSpPr>
        <p:spPr>
          <a:xfrm>
            <a:off x="2833577" y="345558"/>
            <a:ext cx="4715539" cy="3137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8" name="図 7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A9F31FA-9BF5-69D7-3731-A897537C866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4001" y="730850"/>
            <a:ext cx="1524100" cy="149872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AC7A9A-3265-02E9-E72A-00AFACF14F23}"/>
              </a:ext>
            </a:extLst>
          </p:cNvPr>
          <p:cNvSpPr txBox="1"/>
          <p:nvPr/>
        </p:nvSpPr>
        <p:spPr>
          <a:xfrm>
            <a:off x="3028505" y="461626"/>
            <a:ext cx="1931939" cy="30777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1</a:t>
            </a: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細胞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RNA</a:t>
            </a: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シーケンス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5B79F24-8C50-88B5-DA86-3337A6500645}"/>
              </a:ext>
            </a:extLst>
          </p:cNvPr>
          <p:cNvSpPr txBox="1"/>
          <p:nvPr/>
        </p:nvSpPr>
        <p:spPr>
          <a:xfrm>
            <a:off x="4982850" y="661245"/>
            <a:ext cx="1441420" cy="30777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空間ゲノミクス</a:t>
            </a:r>
          </a:p>
        </p:txBody>
      </p:sp>
      <p:pic>
        <p:nvPicPr>
          <p:cNvPr id="11" name="図 10" descr="背景パター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B1FC697-4A1D-C24E-D52B-4F27F28393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8557" y="757828"/>
            <a:ext cx="2534577" cy="117075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55A4E8E-CF94-8195-D9CE-E85EE83053C4}"/>
              </a:ext>
            </a:extLst>
          </p:cNvPr>
          <p:cNvSpPr txBox="1"/>
          <p:nvPr/>
        </p:nvSpPr>
        <p:spPr>
          <a:xfrm>
            <a:off x="3000463" y="2412063"/>
            <a:ext cx="1661271" cy="46166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CRISPR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shRNA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ライブラリ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01B0CE0-6F1A-CEA5-9378-AACD381C3E58}"/>
              </a:ext>
            </a:extLst>
          </p:cNvPr>
          <p:cNvSpPr txBox="1"/>
          <p:nvPr/>
        </p:nvSpPr>
        <p:spPr>
          <a:xfrm>
            <a:off x="5486400" y="3573177"/>
            <a:ext cx="2062716" cy="1323439"/>
          </a:xfrm>
          <a:prstGeom prst="rect">
            <a:avLst/>
          </a:prstGeom>
          <a:solidFill>
            <a:srgbClr val="002060">
              <a:alpha val="75000"/>
            </a:srgbClr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組織構築レベル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細胞レベル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分子レベル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の複雑ながん生命現象を探索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AD53EC9-5286-0875-F701-4A91044456CA}"/>
              </a:ext>
            </a:extLst>
          </p:cNvPr>
          <p:cNvSpPr txBox="1"/>
          <p:nvPr/>
        </p:nvSpPr>
        <p:spPr>
          <a:xfrm>
            <a:off x="241216" y="5305547"/>
            <a:ext cx="2467142" cy="6771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がん治療ターゲットや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治療薬シーズの発見に挑戦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9178BD9-4053-F463-A7A4-580217AD6636}"/>
              </a:ext>
            </a:extLst>
          </p:cNvPr>
          <p:cNvSpPr txBox="1"/>
          <p:nvPr/>
        </p:nvSpPr>
        <p:spPr>
          <a:xfrm>
            <a:off x="4916653" y="5084659"/>
            <a:ext cx="543739" cy="461665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がん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C846228-DB50-CFF0-12E8-C27F5083BEBC}"/>
              </a:ext>
            </a:extLst>
          </p:cNvPr>
          <p:cNvSpPr txBox="1"/>
          <p:nvPr/>
        </p:nvSpPr>
        <p:spPr>
          <a:xfrm>
            <a:off x="241216" y="350953"/>
            <a:ext cx="2467142" cy="110799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新しい技術を駆使した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精緻なデータを収集し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データ駆動型アプローチで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がんのメカニズムに迫る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7" name="図 16" descr="カラフルな絵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D5E0D54-E3B0-2D65-2CBA-D941E1A6C9B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505192">
            <a:off x="4532722" y="1743266"/>
            <a:ext cx="2140663" cy="2001866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4B683D6-5554-3A5C-CBA4-1FBCC5C0F82D}"/>
              </a:ext>
            </a:extLst>
          </p:cNvPr>
          <p:cNvSpPr txBox="1"/>
          <p:nvPr/>
        </p:nvSpPr>
        <p:spPr>
          <a:xfrm>
            <a:off x="3106900" y="3099564"/>
            <a:ext cx="2698175" cy="30777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機能ゲノミクススクリーニング</a:t>
            </a:r>
          </a:p>
        </p:txBody>
      </p:sp>
    </p:spTree>
    <p:extLst>
      <p:ext uri="{BB962C8B-B14F-4D97-AF65-F5344CB8AC3E}">
        <p14:creationId xmlns:p14="http://schemas.microsoft.com/office/powerpoint/2010/main" val="3156036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490</Words>
  <Application>Microsoft Office PowerPoint</Application>
  <PresentationFormat>ワイド画面</PresentationFormat>
  <Paragraphs>92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大橋　紹宏</dc:creator>
  <cp:lastModifiedBy>正二 尾田</cp:lastModifiedBy>
  <cp:revision>18</cp:revision>
  <dcterms:created xsi:type="dcterms:W3CDTF">2025-02-10T00:45:46Z</dcterms:created>
  <dcterms:modified xsi:type="dcterms:W3CDTF">2025-02-14T05:35:34Z</dcterms:modified>
</cp:coreProperties>
</file>