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303" r:id="rId3"/>
    <p:sldId id="308" r:id="rId4"/>
    <p:sldId id="309" r:id="rId5"/>
    <p:sldId id="305" r:id="rId6"/>
    <p:sldId id="295" r:id="rId7"/>
    <p:sldId id="258" r:id="rId8"/>
    <p:sldId id="310" r:id="rId9"/>
    <p:sldId id="268" r:id="rId10"/>
    <p:sldId id="301" r:id="rId11"/>
    <p:sldId id="259" r:id="rId1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2" autoAdjust="0"/>
    <p:restoredTop sz="94660"/>
  </p:normalViewPr>
  <p:slideViewPr>
    <p:cSldViewPr snapToGrid="0">
      <p:cViewPr varScale="1">
        <p:scale>
          <a:sx n="69" d="100"/>
          <a:sy n="69" d="100"/>
        </p:scale>
        <p:origin x="94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A7CEEF-48A4-4F96-A53D-55E4DE2D0CB4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9D9B59-427F-4265-BB0F-B660B86992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7372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D9B59-427F-4265-BB0F-B660B869928D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696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66EBF2-395F-1100-D308-FBCBC1295C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D08A231-1C77-E44B-731E-0A8A17015A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2B56B81-E288-29DB-833B-B09992438C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E07B4A3-BA1B-5489-2B7A-7244C8C039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25E15-5AA1-4E98-B411-83798ED499D8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7944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38FB95-C94C-EA79-3F53-5E13551C35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8DDF544-0F35-AEC8-5639-1BCCA7DF12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8A05CD5-1CFB-A49E-C0F4-FC0E3B522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B7ED254-E1A7-CF5B-E4E7-75B1429C4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4521BF1-F888-EAC0-09CB-9697BDFAB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479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FB2BD32-664A-5738-B405-D130F43E4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3158C38-CEFC-9B5E-C135-39121E4259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EB2178C-BD11-0BC9-68B1-A38DB105E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DAB0B5F-B222-AC70-9A82-6748A93CA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16388B5-F41A-4C2F-6B9E-0C0368F16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4691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03780B18-E27D-3644-323C-8CF77D4B7D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33B9989-F05F-810A-AFFD-1D3F4A1B73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BFAADEB-DD01-08A1-DB0C-B6F9FB20B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98A06B9-8539-9525-06A4-E6AD48303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96AA97A-97CE-001C-E999-F5728A7AC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36791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91914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42863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05867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3617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91495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79490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31125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2764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37F753-2F96-7E9C-AACE-0F537320D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C2096BB-9256-A8AF-2CEB-684B347725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F1B9645-C524-DB90-EB23-8BF14337C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E3BA454-9B89-76EB-0DC2-23B3C4664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A46CF3-AA91-7571-B7D9-F8C985D8B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09694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30619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22421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7102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1DDD30-F56C-3EE6-E2E1-C1E6F6966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39712F3-6FAC-A2CF-AC3F-61B16D8A10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E5B9796-8FB4-6814-2B05-6419FD0DF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BC28F6F-55B7-51E3-1767-E12FA4FE0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9C4796D-2EDA-E1B0-25DF-11457156E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0503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C2A363E-BF1C-30A8-A853-DFCFDD4BC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2D8CA0-6A2D-CB62-D883-F3A376A4A8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744F732-A55E-4EB5-3070-823BA2CDED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B96EA93-6068-B5BE-9569-5FAF4938D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4FAD681-3472-C138-ED23-5882442A9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1EB3AE3-319A-9441-88BD-78183E4ED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1619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D3B6AA-134F-81F7-FF25-15A83BB99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1F72DEC-37D4-4743-7842-05D5C0F8C6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266D34C-D361-B922-33DE-38A97EB132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3D8FDB7-77A8-1ED6-C95E-D05E739BF0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18F602B-269D-4D53-B452-A092B26A9B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08218B5-1D3F-3AD3-481A-211B4F8E2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7570347-4D9C-6969-01C3-805B064CB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4CD8946-CF45-A9F1-1731-0088AB53B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7144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A30514-D410-B61D-A6C9-1A8A0F02D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0792E1B-AC40-4137-2983-3D79A8C32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2D2DF27-43B8-552F-30B7-3E59FBED8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F1EAB55-AE2F-4A56-70E1-9E30C75E1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8083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C6FBE75-944D-4CA3-42C8-2BAC3086B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760182F-D670-B358-AC52-1B4143D46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6D86B2E-094B-5559-B943-5628652EF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242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C8B559-BB2B-DAFB-4A83-DD4768B97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631A46-8ACF-CC6E-A3CE-D501F8EC2F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A93C2D2-FBCB-C3D5-D6C0-1149CCDD1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61E2B73-A4EF-0894-E64D-94C26CEFF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72074B4-1619-BAC4-1000-8E021E25A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5040744-D0EA-46F3-5768-8178B40BA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1092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8A39FE9-5760-D3EE-0FEA-76D22EF1D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815A686-EE3A-EAE0-C2D6-8B6ABF29BC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07DC9C2-8A37-8A14-014C-9F5D38BB5D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92EAF21-B501-3951-9DE9-C9F32F211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0B5D55F-D0F9-8499-2B78-C9D7F3F68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D0BD5C6-A97B-213A-29F1-0597CA9B4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3150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3B126E7-6737-B97A-230D-22F3D48C8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D8383DA-BD80-62AC-3AD7-67BBB91DFB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2CAD006-3DB2-D9F1-BCD8-6343860FB6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3A03A09-0C08-EB95-D6C6-900AC43B75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F78715D-0280-2C2C-29B9-57921F8D1A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107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2614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emf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emf"/><Relationship Id="rId4" Type="http://schemas.openxmlformats.org/officeDocument/2006/relationships/image" Target="../media/image11.png"/><Relationship Id="rId9" Type="http://schemas.openxmlformats.org/officeDocument/2006/relationships/image" Target="../media/image16.emf"/><Relationship Id="rId1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>
            <a:extLst>
              <a:ext uri="{FF2B5EF4-FFF2-40B4-BE49-F238E27FC236}">
                <a16:creationId xmlns:a16="http://schemas.microsoft.com/office/drawing/2014/main" id="{7C44D351-7B10-81BF-F271-E0F849E425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753" y="966143"/>
            <a:ext cx="3960997" cy="5796932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055D551-000D-0939-5CAC-DE300C4019F8}"/>
              </a:ext>
            </a:extLst>
          </p:cNvPr>
          <p:cNvSpPr txBox="1"/>
          <p:nvPr/>
        </p:nvSpPr>
        <p:spPr>
          <a:xfrm>
            <a:off x="516208" y="206518"/>
            <a:ext cx="111595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kern="0" dirty="0">
                <a:effectLst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1) Development of therapeutics and diagnostics by integrated analysis of clinical omics data to cancer therapy (</a:t>
            </a:r>
            <a:r>
              <a:rPr lang="en-US" altLang="ja-JP" sz="1800" b="1" kern="0" dirty="0" err="1">
                <a:effectLst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Tsuchihara</a:t>
            </a:r>
            <a:r>
              <a:rPr lang="en-US" altLang="ja-JP" sz="1800" b="1" kern="0" dirty="0">
                <a:effectLst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 Laboratory)</a:t>
            </a:r>
            <a:endParaRPr lang="ja-JP" altLang="en-US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DECD080-979B-DC83-39B3-66E1913F1609}"/>
              </a:ext>
            </a:extLst>
          </p:cNvPr>
          <p:cNvSpPr/>
          <p:nvPr/>
        </p:nvSpPr>
        <p:spPr>
          <a:xfrm>
            <a:off x="3431380" y="4840300"/>
            <a:ext cx="1843147" cy="925551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CB5430D-E40F-FA49-4848-9441BFB582C2}"/>
              </a:ext>
            </a:extLst>
          </p:cNvPr>
          <p:cNvSpPr txBox="1"/>
          <p:nvPr/>
        </p:nvSpPr>
        <p:spPr>
          <a:xfrm>
            <a:off x="5903782" y="5118409"/>
            <a:ext cx="170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この図を使用</a:t>
            </a:r>
          </a:p>
        </p:txBody>
      </p:sp>
      <p:sp>
        <p:nvSpPr>
          <p:cNvPr id="8" name="矢印: 右 7">
            <a:extLst>
              <a:ext uri="{FF2B5EF4-FFF2-40B4-BE49-F238E27FC236}">
                <a16:creationId xmlns:a16="http://schemas.microsoft.com/office/drawing/2014/main" id="{2D275CEB-FA28-8986-7838-BD15DB908C92}"/>
              </a:ext>
            </a:extLst>
          </p:cNvPr>
          <p:cNvSpPr/>
          <p:nvPr/>
        </p:nvSpPr>
        <p:spPr>
          <a:xfrm flipH="1">
            <a:off x="5470203" y="5118409"/>
            <a:ext cx="267629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B5B89B3E-B815-AAEC-5DB0-4DBD7298C50C}"/>
              </a:ext>
            </a:extLst>
          </p:cNvPr>
          <p:cNvSpPr/>
          <p:nvPr/>
        </p:nvSpPr>
        <p:spPr>
          <a:xfrm>
            <a:off x="3431380" y="3401833"/>
            <a:ext cx="1694986" cy="866037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2A7652B-E6BC-DC01-7C42-33F8FD79E700}"/>
              </a:ext>
            </a:extLst>
          </p:cNvPr>
          <p:cNvSpPr txBox="1"/>
          <p:nvPr/>
        </p:nvSpPr>
        <p:spPr>
          <a:xfrm>
            <a:off x="5737832" y="3679943"/>
            <a:ext cx="2299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/>
              <a:t>順番を１番目に変更</a:t>
            </a:r>
            <a:endParaRPr kumimoji="1" lang="ja-JP" altLang="en-US" dirty="0"/>
          </a:p>
        </p:txBody>
      </p:sp>
      <p:sp>
        <p:nvSpPr>
          <p:cNvPr id="11" name="矢印: 右 10">
            <a:extLst>
              <a:ext uri="{FF2B5EF4-FFF2-40B4-BE49-F238E27FC236}">
                <a16:creationId xmlns:a16="http://schemas.microsoft.com/office/drawing/2014/main" id="{A4804262-AC7B-2C09-BCB1-32E392E14197}"/>
              </a:ext>
            </a:extLst>
          </p:cNvPr>
          <p:cNvSpPr/>
          <p:nvPr/>
        </p:nvSpPr>
        <p:spPr>
          <a:xfrm flipH="1">
            <a:off x="5436750" y="3679943"/>
            <a:ext cx="267629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50BAC6D1-1D4E-B289-0A04-B1D92B52E2A5}"/>
              </a:ext>
            </a:extLst>
          </p:cNvPr>
          <p:cNvCxnSpPr>
            <a:cxnSpLocks/>
          </p:cNvCxnSpPr>
          <p:nvPr/>
        </p:nvCxnSpPr>
        <p:spPr>
          <a:xfrm flipH="1">
            <a:off x="1475753" y="3999806"/>
            <a:ext cx="1980498" cy="1739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69982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B17B6A-6CCB-F881-C856-9119B4AF2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背景パター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DC0A0A38-A411-6CB1-F667-3D96D1C113B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126" y="180760"/>
            <a:ext cx="7576744" cy="5982654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E2C1C86-A818-F93F-FE66-D4F94BEB36FE}"/>
              </a:ext>
            </a:extLst>
          </p:cNvPr>
          <p:cNvSpPr txBox="1"/>
          <p:nvPr/>
        </p:nvSpPr>
        <p:spPr>
          <a:xfrm>
            <a:off x="145607" y="6325153"/>
            <a:ext cx="759000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Fig: Using data-driven approaches to uncover novel cancer biology and its clinical application.</a:t>
            </a:r>
            <a:endParaRPr kumimoji="1" lang="ja-JP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6C53DBA-8906-DFCC-80ED-64BD806E6544}"/>
              </a:ext>
            </a:extLst>
          </p:cNvPr>
          <p:cNvSpPr txBox="1"/>
          <p:nvPr/>
        </p:nvSpPr>
        <p:spPr>
          <a:xfrm>
            <a:off x="5480824" y="5898487"/>
            <a:ext cx="2247305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Created in https://</a:t>
            </a:r>
            <a:r>
              <a:rPr kumimoji="1" lang="en-US" altLang="ja-JP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BioRender.com</a:t>
            </a:r>
            <a:endParaRPr kumimoji="1" lang="ja-JP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pic>
        <p:nvPicPr>
          <p:cNvPr id="5" name="図 4" descr="布, 紫, 横たわる, 持つ が含まれている画像&#10;&#10;自動的に生成された説明">
            <a:extLst>
              <a:ext uri="{FF2B5EF4-FFF2-40B4-BE49-F238E27FC236}">
                <a16:creationId xmlns:a16="http://schemas.microsoft.com/office/drawing/2014/main" id="{045FC610-515F-F930-6EA2-D740FA6821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  <a14:imgEffect>
                      <a14:brightnessContrast bright="1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750" y="2407444"/>
            <a:ext cx="2157413" cy="2043111"/>
          </a:xfrm>
          <a:prstGeom prst="ellipse">
            <a:avLst/>
          </a:prstGeom>
          <a:effectLst>
            <a:softEdge rad="165100"/>
          </a:effectLst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4D0C890-B5CF-2503-C4B6-87CA1C01915D}"/>
              </a:ext>
            </a:extLst>
          </p:cNvPr>
          <p:cNvSpPr txBox="1"/>
          <p:nvPr/>
        </p:nvSpPr>
        <p:spPr>
          <a:xfrm>
            <a:off x="602936" y="3815832"/>
            <a:ext cx="1560043" cy="292388"/>
          </a:xfrm>
          <a:prstGeom prst="rect">
            <a:avLst/>
          </a:prstGeom>
          <a:solidFill>
            <a:schemeClr val="bg1"/>
          </a:solidFill>
          <a:effectLst>
            <a:softEdge rad="38100"/>
          </a:effectLst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Cancer Histology</a:t>
            </a:r>
            <a:endParaRPr kumimoji="1" lang="ja-JP" altLang="en-US" sz="13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FC2E88D-D025-1EED-EDBE-F7FDD00F3515}"/>
              </a:ext>
            </a:extLst>
          </p:cNvPr>
          <p:cNvSpPr/>
          <p:nvPr/>
        </p:nvSpPr>
        <p:spPr>
          <a:xfrm>
            <a:off x="2833577" y="345558"/>
            <a:ext cx="4715539" cy="3137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8" name="図 7" descr="背景パター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C78913A4-EB68-93E1-5C8E-27E1917E805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4001" y="730850"/>
            <a:ext cx="1524100" cy="1498728"/>
          </a:xfrm>
          <a:prstGeom prst="rect">
            <a:avLst/>
          </a:prstGeom>
        </p:spPr>
      </p:pic>
      <p:pic>
        <p:nvPicPr>
          <p:cNvPr id="11" name="図 10" descr="背景パター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36F2F6F-781B-8247-88C2-413DD1D008B6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48557" y="757828"/>
            <a:ext cx="2534577" cy="1170756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32F0326-3E6A-EB56-370B-EEA98B2A0155}"/>
              </a:ext>
            </a:extLst>
          </p:cNvPr>
          <p:cNvSpPr txBox="1"/>
          <p:nvPr/>
        </p:nvSpPr>
        <p:spPr>
          <a:xfrm>
            <a:off x="226701" y="5305547"/>
            <a:ext cx="2467142" cy="8463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Challenging the discovery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of therapeutic targets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and drug seeds.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5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D5997D5-08DD-BC54-92D3-4E7E8D8FA37B}"/>
              </a:ext>
            </a:extLst>
          </p:cNvPr>
          <p:cNvSpPr txBox="1"/>
          <p:nvPr/>
        </p:nvSpPr>
        <p:spPr>
          <a:xfrm>
            <a:off x="4836826" y="5099173"/>
            <a:ext cx="750526" cy="446276"/>
          </a:xfrm>
          <a:prstGeom prst="rect">
            <a:avLst/>
          </a:prstGeom>
          <a:solidFill>
            <a:schemeClr val="bg1"/>
          </a:solidFill>
          <a:effectLst>
            <a:softEdge rad="38100"/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Cancer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5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846E393-D5BE-8CA6-E798-CF9251C7E1A2}"/>
              </a:ext>
            </a:extLst>
          </p:cNvPr>
          <p:cNvSpPr txBox="1"/>
          <p:nvPr/>
        </p:nvSpPr>
        <p:spPr>
          <a:xfrm>
            <a:off x="226701" y="350953"/>
            <a:ext cx="2537739" cy="104644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Using cutting-edge technologies,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data-driven approaches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are employed to uncover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cancer mechanisms.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5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pic>
        <p:nvPicPr>
          <p:cNvPr id="17" name="図 16" descr="カラフルな絵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D039EE5-884E-8428-8F96-BF9F1DA72660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505192">
            <a:off x="4532722" y="1743266"/>
            <a:ext cx="2140663" cy="2001866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D8882BF-708D-4A80-E23B-961A007047C3}"/>
              </a:ext>
            </a:extLst>
          </p:cNvPr>
          <p:cNvSpPr txBox="1"/>
          <p:nvPr/>
        </p:nvSpPr>
        <p:spPr>
          <a:xfrm>
            <a:off x="5125919" y="3537418"/>
            <a:ext cx="2423197" cy="1046440"/>
          </a:xfrm>
          <a:prstGeom prst="rect">
            <a:avLst/>
          </a:prstGeom>
          <a:solidFill>
            <a:srgbClr val="002060">
              <a:alpha val="75000"/>
            </a:srgbClr>
          </a:solidFill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13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Exploring the complex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13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cancer phenomena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13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at the structural,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13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cellular, and molecular levels.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5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C29EA46-5C5A-85C2-584E-4CD689313896}"/>
              </a:ext>
            </a:extLst>
          </p:cNvPr>
          <p:cNvSpPr txBox="1"/>
          <p:nvPr/>
        </p:nvSpPr>
        <p:spPr>
          <a:xfrm>
            <a:off x="3173645" y="461626"/>
            <a:ext cx="1745991" cy="292388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single cell RNA-seq</a:t>
            </a:r>
            <a:endParaRPr kumimoji="1" lang="ja-JP" altLang="en-US" sz="13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BB1EB78-2D02-628D-68D1-BBBC7C427F14}"/>
              </a:ext>
            </a:extLst>
          </p:cNvPr>
          <p:cNvSpPr txBox="1"/>
          <p:nvPr/>
        </p:nvSpPr>
        <p:spPr>
          <a:xfrm>
            <a:off x="4975593" y="726558"/>
            <a:ext cx="1542410" cy="292388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spatial genomics</a:t>
            </a:r>
            <a:endParaRPr kumimoji="1" lang="ja-JP" altLang="en-US" sz="13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25850E1-83B1-764A-5065-BFE1149A0E92}"/>
              </a:ext>
            </a:extLst>
          </p:cNvPr>
          <p:cNvSpPr txBox="1"/>
          <p:nvPr/>
        </p:nvSpPr>
        <p:spPr>
          <a:xfrm>
            <a:off x="3000463" y="2412063"/>
            <a:ext cx="1661271" cy="43088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CRISPR / shRNA libraries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8C02A6BD-0F10-57CB-ADD4-A4C5F2BC1511}"/>
              </a:ext>
            </a:extLst>
          </p:cNvPr>
          <p:cNvSpPr txBox="1"/>
          <p:nvPr/>
        </p:nvSpPr>
        <p:spPr>
          <a:xfrm>
            <a:off x="3186727" y="3070536"/>
            <a:ext cx="2650084" cy="292388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functional genomics screening</a:t>
            </a:r>
            <a:endParaRPr kumimoji="1" lang="ja-JP" altLang="en-US" sz="13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116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689499-5E6A-4457-F547-4E3ADB1D7F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>
            <a:extLst>
              <a:ext uri="{FF2B5EF4-FFF2-40B4-BE49-F238E27FC236}">
                <a16:creationId xmlns:a16="http://schemas.microsoft.com/office/drawing/2014/main" id="{468BD2D5-C749-D7D7-3BEF-F3BD9B06B1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753" y="966143"/>
            <a:ext cx="3960997" cy="5796932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CDFF9B3-29D0-D727-D42A-8A8C5307DB48}"/>
              </a:ext>
            </a:extLst>
          </p:cNvPr>
          <p:cNvSpPr txBox="1"/>
          <p:nvPr/>
        </p:nvSpPr>
        <p:spPr>
          <a:xfrm>
            <a:off x="516208" y="206518"/>
            <a:ext cx="111595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2) Cancer biology based on the microenvironment context (Ishii Laboratory)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1974C07-7300-1702-B314-55A21BD814AC}"/>
              </a:ext>
            </a:extLst>
          </p:cNvPr>
          <p:cNvSpPr/>
          <p:nvPr/>
        </p:nvSpPr>
        <p:spPr>
          <a:xfrm>
            <a:off x="3431380" y="2346660"/>
            <a:ext cx="1843147" cy="998706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C4674EB3-C1F2-0C8B-806B-77F5B5612CAF}"/>
              </a:ext>
            </a:extLst>
          </p:cNvPr>
          <p:cNvSpPr/>
          <p:nvPr/>
        </p:nvSpPr>
        <p:spPr>
          <a:xfrm>
            <a:off x="3431380" y="1441825"/>
            <a:ext cx="1694986" cy="866037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66CBCB9-710C-2A24-9335-57F5C168ADBD}"/>
              </a:ext>
            </a:extLst>
          </p:cNvPr>
          <p:cNvSpPr txBox="1"/>
          <p:nvPr/>
        </p:nvSpPr>
        <p:spPr>
          <a:xfrm>
            <a:off x="5957948" y="2809436"/>
            <a:ext cx="170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この図を使用</a:t>
            </a:r>
          </a:p>
        </p:txBody>
      </p:sp>
      <p:sp>
        <p:nvSpPr>
          <p:cNvPr id="4" name="矢印: 右 3">
            <a:extLst>
              <a:ext uri="{FF2B5EF4-FFF2-40B4-BE49-F238E27FC236}">
                <a16:creationId xmlns:a16="http://schemas.microsoft.com/office/drawing/2014/main" id="{168B206B-BB31-0356-9564-4B1F2A305C84}"/>
              </a:ext>
            </a:extLst>
          </p:cNvPr>
          <p:cNvSpPr/>
          <p:nvPr/>
        </p:nvSpPr>
        <p:spPr>
          <a:xfrm flipH="1">
            <a:off x="5542156" y="2809436"/>
            <a:ext cx="267629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1F6468F-0291-05F2-E058-0559EB93F50D}"/>
              </a:ext>
            </a:extLst>
          </p:cNvPr>
          <p:cNvSpPr txBox="1"/>
          <p:nvPr/>
        </p:nvSpPr>
        <p:spPr>
          <a:xfrm>
            <a:off x="5957948" y="1661531"/>
            <a:ext cx="1702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/>
              <a:t>順番は２番目のまま</a:t>
            </a:r>
            <a:endParaRPr kumimoji="1" lang="ja-JP" altLang="en-US" dirty="0"/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77A7E41E-5A81-A278-1952-F06D7742FFDE}"/>
              </a:ext>
            </a:extLst>
          </p:cNvPr>
          <p:cNvSpPr/>
          <p:nvPr/>
        </p:nvSpPr>
        <p:spPr>
          <a:xfrm flipH="1">
            <a:off x="5510572" y="1806497"/>
            <a:ext cx="267629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6488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63C228-07B2-320E-9DF7-B2BAA15488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>
            <a:extLst>
              <a:ext uri="{FF2B5EF4-FFF2-40B4-BE49-F238E27FC236}">
                <a16:creationId xmlns:a16="http://schemas.microsoft.com/office/drawing/2014/main" id="{D63D04CD-B906-3883-09AD-11DA185FEB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753" y="966143"/>
            <a:ext cx="3960997" cy="5796932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59732F6-021C-65C3-E37C-08CDA2F34B94}"/>
              </a:ext>
            </a:extLst>
          </p:cNvPr>
          <p:cNvSpPr txBox="1"/>
          <p:nvPr/>
        </p:nvSpPr>
        <p:spPr>
          <a:xfrm>
            <a:off x="516208" y="206518"/>
            <a:ext cx="111595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3) Antibody Drug Delivery Systems (DDS) and Next-Generation Cancer Therapeutics (</a:t>
            </a:r>
            <a:r>
              <a:rPr kumimoji="1" lang="en-US" altLang="ja-JP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Yasunaga</a:t>
            </a: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 Laboratory)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88381B7-4A26-4AE2-3CD3-41CB20994E50}"/>
              </a:ext>
            </a:extLst>
          </p:cNvPr>
          <p:cNvSpPr/>
          <p:nvPr/>
        </p:nvSpPr>
        <p:spPr>
          <a:xfrm>
            <a:off x="1706962" y="5068230"/>
            <a:ext cx="1694986" cy="1399477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4F7D056F-6003-1A08-BF26-D93224C316D3}"/>
              </a:ext>
            </a:extLst>
          </p:cNvPr>
          <p:cNvSpPr/>
          <p:nvPr/>
        </p:nvSpPr>
        <p:spPr>
          <a:xfrm>
            <a:off x="1684246" y="4025590"/>
            <a:ext cx="1694986" cy="1082318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BFE5D5DA-F57A-0AB3-13AA-167848A8E374}"/>
              </a:ext>
            </a:extLst>
          </p:cNvPr>
          <p:cNvSpPr/>
          <p:nvPr/>
        </p:nvSpPr>
        <p:spPr>
          <a:xfrm>
            <a:off x="5462429" y="2952430"/>
            <a:ext cx="1694986" cy="925551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AD64E6E-1424-DEF6-7E17-24DB91EA235D}"/>
              </a:ext>
            </a:extLst>
          </p:cNvPr>
          <p:cNvSpPr txBox="1"/>
          <p:nvPr/>
        </p:nvSpPr>
        <p:spPr>
          <a:xfrm>
            <a:off x="7666208" y="3155542"/>
            <a:ext cx="170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順番を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3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番目</a:t>
            </a:r>
            <a:r>
              <a:rPr lang="ja-JP" altLang="en-US" dirty="0">
                <a:solidFill>
                  <a:prstClr val="black"/>
                </a:solidFill>
                <a:latin typeface="游ゴシック" panose="02110004020202020204"/>
                <a:ea typeface="游ゴシック" panose="020B0400000000000000" pitchFamily="50" charset="-128"/>
              </a:rPr>
              <a:t>に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" name="矢印: 右 13">
            <a:extLst>
              <a:ext uri="{FF2B5EF4-FFF2-40B4-BE49-F238E27FC236}">
                <a16:creationId xmlns:a16="http://schemas.microsoft.com/office/drawing/2014/main" id="{A5AF87EC-C867-A398-B622-1B01BAC45FED}"/>
              </a:ext>
            </a:extLst>
          </p:cNvPr>
          <p:cNvSpPr/>
          <p:nvPr/>
        </p:nvSpPr>
        <p:spPr>
          <a:xfrm flipH="1">
            <a:off x="7277997" y="3155542"/>
            <a:ext cx="267629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C001C85A-14C1-88EE-5053-636772CD7469}"/>
              </a:ext>
            </a:extLst>
          </p:cNvPr>
          <p:cNvGrpSpPr/>
          <p:nvPr/>
        </p:nvGrpSpPr>
        <p:grpSpPr>
          <a:xfrm>
            <a:off x="5088863" y="2115795"/>
            <a:ext cx="747132" cy="2484501"/>
            <a:chOff x="5162672" y="2171133"/>
            <a:chExt cx="747132" cy="2484501"/>
          </a:xfrm>
        </p:grpSpPr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003CD3B0-1537-7B97-9639-D43403263320}"/>
                </a:ext>
              </a:extLst>
            </p:cNvPr>
            <p:cNvCxnSpPr/>
            <p:nvPr/>
          </p:nvCxnSpPr>
          <p:spPr>
            <a:xfrm flipH="1">
              <a:off x="5162672" y="2171133"/>
              <a:ext cx="747132" cy="12600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7968214B-CC27-C9A3-AFDC-65238402DE0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162672" y="3395546"/>
              <a:ext cx="747132" cy="12600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矢印: 右 16">
            <a:extLst>
              <a:ext uri="{FF2B5EF4-FFF2-40B4-BE49-F238E27FC236}">
                <a16:creationId xmlns:a16="http://schemas.microsoft.com/office/drawing/2014/main" id="{D7E31951-86EA-E2EC-39F9-C6D64D80BEEF}"/>
              </a:ext>
            </a:extLst>
          </p:cNvPr>
          <p:cNvSpPr/>
          <p:nvPr/>
        </p:nvSpPr>
        <p:spPr>
          <a:xfrm rot="20705520">
            <a:off x="3644478" y="4022378"/>
            <a:ext cx="1296210" cy="38409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0FDA3D0C-E275-4E18-085C-D1115D0634C3}"/>
              </a:ext>
            </a:extLst>
          </p:cNvPr>
          <p:cNvSpPr txBox="1"/>
          <p:nvPr/>
        </p:nvSpPr>
        <p:spPr>
          <a:xfrm>
            <a:off x="4048947" y="6002647"/>
            <a:ext cx="283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次ページの図を使用</a:t>
            </a:r>
          </a:p>
        </p:txBody>
      </p:sp>
      <p:sp>
        <p:nvSpPr>
          <p:cNvPr id="20" name="矢印: 右 19">
            <a:extLst>
              <a:ext uri="{FF2B5EF4-FFF2-40B4-BE49-F238E27FC236}">
                <a16:creationId xmlns:a16="http://schemas.microsoft.com/office/drawing/2014/main" id="{9A1C55B0-6048-6EAE-A894-1C09495D2744}"/>
              </a:ext>
            </a:extLst>
          </p:cNvPr>
          <p:cNvSpPr/>
          <p:nvPr/>
        </p:nvSpPr>
        <p:spPr>
          <a:xfrm flipH="1">
            <a:off x="3633157" y="5891857"/>
            <a:ext cx="267629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2423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F4D51-62D8-D671-5130-1A202600E7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D4C905D-729D-9021-8A32-4E0B700A3676}"/>
              </a:ext>
            </a:extLst>
          </p:cNvPr>
          <p:cNvSpPr txBox="1"/>
          <p:nvPr/>
        </p:nvSpPr>
        <p:spPr>
          <a:xfrm>
            <a:off x="827977" y="596811"/>
            <a:ext cx="73347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３）抗体ドラッグデリバリーシステム</a:t>
            </a: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(DDS)</a:t>
            </a:r>
            <a:r>
              <a:rPr kumimoji="1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と次世代がん創薬（安永研）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4506E44-9CF6-155E-87F6-60A3110AA9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826" y="1014541"/>
            <a:ext cx="3640862" cy="5309040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AA357AF-0999-A111-EE38-C740059298CA}"/>
              </a:ext>
            </a:extLst>
          </p:cNvPr>
          <p:cNvSpPr/>
          <p:nvPr/>
        </p:nvSpPr>
        <p:spPr>
          <a:xfrm>
            <a:off x="1929987" y="4934415"/>
            <a:ext cx="1694986" cy="1243361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9EA77C6-33EF-A1F0-5226-5FE2657E0C5E}"/>
              </a:ext>
            </a:extLst>
          </p:cNvPr>
          <p:cNvSpPr txBox="1"/>
          <p:nvPr/>
        </p:nvSpPr>
        <p:spPr>
          <a:xfrm>
            <a:off x="4188924" y="6002647"/>
            <a:ext cx="283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次ページの図を使用</a:t>
            </a:r>
          </a:p>
        </p:txBody>
      </p:sp>
      <p:sp>
        <p:nvSpPr>
          <p:cNvPr id="8" name="矢印: 右 7">
            <a:extLst>
              <a:ext uri="{FF2B5EF4-FFF2-40B4-BE49-F238E27FC236}">
                <a16:creationId xmlns:a16="http://schemas.microsoft.com/office/drawing/2014/main" id="{C7341D81-081E-C2AE-FA04-4B85CF8A6BFD}"/>
              </a:ext>
            </a:extLst>
          </p:cNvPr>
          <p:cNvSpPr/>
          <p:nvPr/>
        </p:nvSpPr>
        <p:spPr>
          <a:xfrm flipH="1">
            <a:off x="3773134" y="5891857"/>
            <a:ext cx="267629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5A52CD67-5AAD-7A28-7E6C-BC75BE8DF03D}"/>
              </a:ext>
            </a:extLst>
          </p:cNvPr>
          <p:cNvSpPr/>
          <p:nvPr/>
        </p:nvSpPr>
        <p:spPr>
          <a:xfrm>
            <a:off x="5520125" y="3150219"/>
            <a:ext cx="1694986" cy="925551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EA826AE-C0E9-167D-9693-9371EDAEC444}"/>
              </a:ext>
            </a:extLst>
          </p:cNvPr>
          <p:cNvSpPr txBox="1"/>
          <p:nvPr/>
        </p:nvSpPr>
        <p:spPr>
          <a:xfrm>
            <a:off x="7786748" y="3284034"/>
            <a:ext cx="170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順番を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3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番目</a:t>
            </a:r>
            <a:r>
              <a:rPr lang="ja-JP" altLang="en-US" dirty="0">
                <a:solidFill>
                  <a:prstClr val="black"/>
                </a:solidFill>
                <a:latin typeface="游ゴシック" panose="02110004020202020204"/>
                <a:ea typeface="游ゴシック" panose="020B0400000000000000" pitchFamily="50" charset="-128"/>
              </a:rPr>
              <a:t>に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373C184C-4A86-28E8-73E2-B7E07AD5C82B}"/>
              </a:ext>
            </a:extLst>
          </p:cNvPr>
          <p:cNvSpPr/>
          <p:nvPr/>
        </p:nvSpPr>
        <p:spPr>
          <a:xfrm flipH="1">
            <a:off x="7339372" y="3429000"/>
            <a:ext cx="267629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584C349-CC3D-B0F7-0CF6-B87C88ACFC58}"/>
              </a:ext>
            </a:extLst>
          </p:cNvPr>
          <p:cNvSpPr txBox="1"/>
          <p:nvPr/>
        </p:nvSpPr>
        <p:spPr>
          <a:xfrm>
            <a:off x="8162692" y="548413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タイトルに一部変更あり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F87CB4E2-9F52-2CF1-9D0C-2328AAC101EB}"/>
              </a:ext>
            </a:extLst>
          </p:cNvPr>
          <p:cNvCxnSpPr/>
          <p:nvPr/>
        </p:nvCxnSpPr>
        <p:spPr>
          <a:xfrm flipH="1">
            <a:off x="5096107" y="2352907"/>
            <a:ext cx="747132" cy="12600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707DC51E-0B86-25D1-0B40-403C264CB5A5}"/>
              </a:ext>
            </a:extLst>
          </p:cNvPr>
          <p:cNvCxnSpPr>
            <a:cxnSpLocks/>
          </p:cNvCxnSpPr>
          <p:nvPr/>
        </p:nvCxnSpPr>
        <p:spPr>
          <a:xfrm flipH="1" flipV="1">
            <a:off x="5096107" y="3577320"/>
            <a:ext cx="747132" cy="12600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4CAA9A4F-345C-FA9D-1178-410C3B224D56}"/>
              </a:ext>
            </a:extLst>
          </p:cNvPr>
          <p:cNvSpPr/>
          <p:nvPr/>
        </p:nvSpPr>
        <p:spPr>
          <a:xfrm>
            <a:off x="1907271" y="4248615"/>
            <a:ext cx="1694986" cy="644549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4BF4DC31-07D4-2219-5D94-7D25135E455D}"/>
              </a:ext>
            </a:extLst>
          </p:cNvPr>
          <p:cNvSpPr/>
          <p:nvPr/>
        </p:nvSpPr>
        <p:spPr>
          <a:xfrm rot="20705520">
            <a:off x="3864367" y="3997622"/>
            <a:ext cx="1296210" cy="38409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140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9" name="Text Box 30"/>
          <p:cNvSpPr txBox="1">
            <a:spLocks noChangeArrowheads="1"/>
          </p:cNvSpPr>
          <p:nvPr/>
        </p:nvSpPr>
        <p:spPr bwMode="auto">
          <a:xfrm>
            <a:off x="3969947" y="5317093"/>
            <a:ext cx="4908098" cy="605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Antibody Drug Delivery Systems and 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Next-Generation Cancer Drug Discovery</a:t>
            </a:r>
          </a:p>
        </p:txBody>
      </p:sp>
      <p:sp>
        <p:nvSpPr>
          <p:cNvPr id="3803" name="Text Box 30"/>
          <p:cNvSpPr txBox="1">
            <a:spLocks noChangeArrowheads="1"/>
          </p:cNvSpPr>
          <p:nvPr/>
        </p:nvSpPr>
        <p:spPr bwMode="auto">
          <a:xfrm>
            <a:off x="3249854" y="2997846"/>
            <a:ext cx="5780197" cy="530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Challenges in Shark Antibodies and the Immune System, Brain Delivery, and Novel T Cell Activation.</a:t>
            </a:r>
          </a:p>
        </p:txBody>
      </p:sp>
      <p:sp>
        <p:nvSpPr>
          <p:cNvPr id="3808" name="Text Box 30"/>
          <p:cNvSpPr txBox="1">
            <a:spLocks noChangeArrowheads="1"/>
          </p:cNvSpPr>
          <p:nvPr/>
        </p:nvSpPr>
        <p:spPr bwMode="auto">
          <a:xfrm>
            <a:off x="3207990" y="322538"/>
            <a:ext cx="6066370" cy="52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Antibody DDS: Spatiotemporal Control of Antibodies, Anticancer Drugs, and the Immune Cells.</a:t>
            </a:r>
          </a:p>
        </p:txBody>
      </p:sp>
      <p:sp>
        <p:nvSpPr>
          <p:cNvPr id="4656" name="Text Box 30"/>
          <p:cNvSpPr txBox="1">
            <a:spLocks noChangeArrowheads="1"/>
          </p:cNvSpPr>
          <p:nvPr/>
        </p:nvSpPr>
        <p:spPr bwMode="auto">
          <a:xfrm>
            <a:off x="3286633" y="1713596"/>
            <a:ext cx="1249898" cy="30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ADC/RIT</a:t>
            </a:r>
          </a:p>
        </p:txBody>
      </p:sp>
      <p:sp>
        <p:nvSpPr>
          <p:cNvPr id="4657" name="Text Box 30"/>
          <p:cNvSpPr txBox="1">
            <a:spLocks noChangeArrowheads="1"/>
          </p:cNvSpPr>
          <p:nvPr/>
        </p:nvSpPr>
        <p:spPr bwMode="auto">
          <a:xfrm>
            <a:off x="3893519" y="2491003"/>
            <a:ext cx="864251" cy="30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BsAb</a:t>
            </a:r>
            <a:endParaRPr kumimoji="1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grpSp>
        <p:nvGrpSpPr>
          <p:cNvPr id="4658" name="グループ化 4657"/>
          <p:cNvGrpSpPr/>
          <p:nvPr/>
        </p:nvGrpSpPr>
        <p:grpSpPr>
          <a:xfrm rot="10800000" flipV="1">
            <a:off x="3403339" y="1979530"/>
            <a:ext cx="804337" cy="835742"/>
            <a:chOff x="5390035" y="1210409"/>
            <a:chExt cx="1555733" cy="1637895"/>
          </a:xfrm>
        </p:grpSpPr>
        <p:grpSp>
          <p:nvGrpSpPr>
            <p:cNvPr id="4659" name="グループ化 600"/>
            <p:cNvGrpSpPr>
              <a:grpSpLocks/>
            </p:cNvGrpSpPr>
            <p:nvPr/>
          </p:nvGrpSpPr>
          <p:grpSpPr bwMode="auto">
            <a:xfrm>
              <a:off x="5623334" y="1210409"/>
              <a:ext cx="1322434" cy="1637895"/>
              <a:chOff x="1669361" y="592139"/>
              <a:chExt cx="1637809" cy="2028838"/>
            </a:xfrm>
          </p:grpSpPr>
          <p:grpSp>
            <p:nvGrpSpPr>
              <p:cNvPr id="4665" name="Group 3"/>
              <p:cNvGrpSpPr>
                <a:grpSpLocks/>
              </p:cNvGrpSpPr>
              <p:nvPr/>
            </p:nvGrpSpPr>
            <p:grpSpPr bwMode="auto">
              <a:xfrm>
                <a:off x="2094981" y="1560688"/>
                <a:ext cx="413588" cy="1060289"/>
                <a:chOff x="4469" y="3094"/>
                <a:chExt cx="275" cy="705"/>
              </a:xfrm>
            </p:grpSpPr>
            <p:sp>
              <p:nvSpPr>
                <p:cNvPr id="4680" name="Line 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40" y="3136"/>
                  <a:ext cx="130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681" name="Line 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40" y="3184"/>
                  <a:ext cx="130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682" name="Line 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670" y="3096"/>
                  <a:ext cx="2" cy="703"/>
                </a:xfrm>
                <a:prstGeom prst="line">
                  <a:avLst/>
                </a:prstGeom>
                <a:noFill/>
                <a:ln w="38100">
                  <a:solidFill>
                    <a:srgbClr val="000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683" name="AutoShape 7"/>
                <p:cNvSpPr>
                  <a:spLocks noChangeAspect="1" noChangeArrowheads="1"/>
                </p:cNvSpPr>
                <p:nvPr/>
              </p:nvSpPr>
              <p:spPr bwMode="auto">
                <a:xfrm rot="-16766">
                  <a:off x="4620" y="3229"/>
                  <a:ext cx="116" cy="289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684" name="Line 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34" y="3094"/>
                  <a:ext cx="0" cy="705"/>
                </a:xfrm>
                <a:prstGeom prst="line">
                  <a:avLst/>
                </a:prstGeom>
                <a:noFill/>
                <a:ln w="38100">
                  <a:solidFill>
                    <a:srgbClr val="000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685" name="AutoShape 9"/>
                <p:cNvSpPr>
                  <a:spLocks noChangeAspect="1" noChangeArrowheads="1"/>
                </p:cNvSpPr>
                <p:nvPr/>
              </p:nvSpPr>
              <p:spPr bwMode="auto">
                <a:xfrm rot="16766" flipH="1">
                  <a:off x="4470" y="3227"/>
                  <a:ext cx="116" cy="289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686" name="AutoShape 10"/>
                <p:cNvSpPr>
                  <a:spLocks noChangeAspect="1" noChangeArrowheads="1"/>
                </p:cNvSpPr>
                <p:nvPr/>
              </p:nvSpPr>
              <p:spPr bwMode="auto">
                <a:xfrm>
                  <a:off x="4469" y="3536"/>
                  <a:ext cx="136" cy="234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687" name="AutoShape 11"/>
                <p:cNvSpPr>
                  <a:spLocks noChangeAspect="1" noChangeArrowheads="1"/>
                </p:cNvSpPr>
                <p:nvPr/>
              </p:nvSpPr>
              <p:spPr bwMode="auto">
                <a:xfrm>
                  <a:off x="4607" y="3536"/>
                  <a:ext cx="137" cy="234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sp>
            <p:nvSpPr>
              <p:cNvPr id="4666" name="Line 12"/>
              <p:cNvSpPr>
                <a:spLocks noChangeShapeType="1"/>
              </p:cNvSpPr>
              <p:nvPr/>
            </p:nvSpPr>
            <p:spPr bwMode="auto">
              <a:xfrm rot="2400000">
                <a:off x="2941709" y="735014"/>
                <a:ext cx="0" cy="1149023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667" name="Line 13"/>
              <p:cNvSpPr>
                <a:spLocks noChangeShapeType="1"/>
              </p:cNvSpPr>
              <p:nvPr/>
            </p:nvSpPr>
            <p:spPr bwMode="auto">
              <a:xfrm rot="2400000">
                <a:off x="2756723" y="592139"/>
                <a:ext cx="0" cy="1111424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668" name="AutoShape 14"/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887566" y="977152"/>
                <a:ext cx="466227" cy="228602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669" name="AutoShape 15"/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701076" y="831269"/>
                <a:ext cx="466227" cy="228602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670" name="AutoShape 16"/>
              <p:cNvSpPr>
                <a:spLocks noChangeAspect="1" noChangeArrowheads="1"/>
              </p:cNvSpPr>
              <p:nvPr/>
            </p:nvSpPr>
            <p:spPr bwMode="auto">
              <a:xfrm rot="7969069">
                <a:off x="3071801" y="889170"/>
                <a:ext cx="236122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671" name="AutoShape 17"/>
              <p:cNvSpPr>
                <a:spLocks noChangeAspect="1" noChangeArrowheads="1"/>
              </p:cNvSpPr>
              <p:nvPr/>
            </p:nvSpPr>
            <p:spPr bwMode="auto">
              <a:xfrm rot="7969069">
                <a:off x="2898846" y="746295"/>
                <a:ext cx="236121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672" name="AutoShape 19"/>
              <p:cNvSpPr>
                <a:spLocks noChangeAspect="1" noChangeArrowheads="1"/>
              </p:cNvSpPr>
              <p:nvPr/>
            </p:nvSpPr>
            <p:spPr bwMode="auto">
              <a:xfrm rot="-2830931">
                <a:off x="2380733" y="1327574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673" name="AutoShape 21"/>
              <p:cNvSpPr>
                <a:spLocks noChangeAspect="1" noChangeArrowheads="1"/>
              </p:cNvSpPr>
              <p:nvPr/>
            </p:nvSpPr>
            <p:spPr bwMode="auto">
              <a:xfrm rot="-2830931">
                <a:off x="2547672" y="1488498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674" name="Line 22"/>
              <p:cNvSpPr>
                <a:spLocks noChangeShapeType="1"/>
              </p:cNvSpPr>
              <p:nvPr/>
            </p:nvSpPr>
            <p:spPr bwMode="auto">
              <a:xfrm rot="19200000" flipH="1">
                <a:off x="1669361" y="718471"/>
                <a:ext cx="0" cy="1149023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675" name="Line 23"/>
              <p:cNvSpPr>
                <a:spLocks noChangeShapeType="1"/>
              </p:cNvSpPr>
              <p:nvPr/>
            </p:nvSpPr>
            <p:spPr bwMode="auto">
              <a:xfrm rot="19200000" flipH="1">
                <a:off x="1833293" y="596650"/>
                <a:ext cx="0" cy="1111425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676" name="AutoShape 28"/>
              <p:cNvSpPr>
                <a:spLocks noChangeAspect="1" noChangeArrowheads="1"/>
              </p:cNvSpPr>
              <p:nvPr/>
            </p:nvSpPr>
            <p:spPr bwMode="auto">
              <a:xfrm rot="-7800000">
                <a:off x="1781406" y="1244104"/>
                <a:ext cx="466227" cy="230105"/>
              </a:xfrm>
              <a:prstGeom prst="flowChartConnector">
                <a:avLst/>
              </a:prstGeom>
              <a:gradFill rotWithShape="1">
                <a:gsLst>
                  <a:gs pos="0">
                    <a:srgbClr val="00FF0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677" name="AutoShape 29"/>
              <p:cNvSpPr>
                <a:spLocks noChangeAspect="1" noChangeArrowheads="1"/>
              </p:cNvSpPr>
              <p:nvPr/>
            </p:nvSpPr>
            <p:spPr bwMode="auto">
              <a:xfrm rot="2830931" flipH="1">
                <a:off x="1979176" y="1323062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678" name="AutoShape 30"/>
              <p:cNvSpPr>
                <a:spLocks noChangeAspect="1" noChangeArrowheads="1"/>
              </p:cNvSpPr>
              <p:nvPr/>
            </p:nvSpPr>
            <p:spPr bwMode="auto">
              <a:xfrm rot="-7800000">
                <a:off x="1612963" y="1405028"/>
                <a:ext cx="464722" cy="228602"/>
              </a:xfrm>
              <a:prstGeom prst="flowChartConnector">
                <a:avLst/>
              </a:prstGeom>
              <a:gradFill rotWithShape="1">
                <a:gsLst>
                  <a:gs pos="0">
                    <a:srgbClr val="00FF0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679" name="AutoShape 31"/>
              <p:cNvSpPr>
                <a:spLocks noChangeAspect="1" noChangeArrowheads="1"/>
              </p:cNvSpPr>
              <p:nvPr/>
            </p:nvSpPr>
            <p:spPr bwMode="auto">
              <a:xfrm rot="2830931" flipH="1">
                <a:off x="1810733" y="1483985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sp>
          <p:nvSpPr>
            <p:cNvPr id="4660" name="AutoShape 28"/>
            <p:cNvSpPr>
              <a:spLocks noChangeAspect="1" noChangeArrowheads="1"/>
            </p:cNvSpPr>
            <p:nvPr/>
          </p:nvSpPr>
          <p:spPr bwMode="auto">
            <a:xfrm rot="13800000">
              <a:off x="5430746" y="1398852"/>
              <a:ext cx="376388" cy="185797"/>
            </a:xfrm>
            <a:prstGeom prst="flowChartConnector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4661" name="AutoShape 30"/>
            <p:cNvSpPr>
              <a:spLocks noChangeAspect="1" noChangeArrowheads="1"/>
            </p:cNvSpPr>
            <p:nvPr/>
          </p:nvSpPr>
          <p:spPr bwMode="auto">
            <a:xfrm rot="13800000">
              <a:off x="5294739" y="1528767"/>
              <a:ext cx="375173" cy="184582"/>
            </a:xfrm>
            <a:prstGeom prst="flowChartConnector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grpSp>
          <p:nvGrpSpPr>
            <p:cNvPr id="4662" name="グループ化 4661"/>
            <p:cNvGrpSpPr/>
            <p:nvPr/>
          </p:nvGrpSpPr>
          <p:grpSpPr>
            <a:xfrm>
              <a:off x="6296624" y="1613460"/>
              <a:ext cx="335163" cy="494159"/>
              <a:chOff x="2838396" y="3336845"/>
              <a:chExt cx="192879" cy="284378"/>
            </a:xfrm>
          </p:grpSpPr>
          <p:sp>
            <p:nvSpPr>
              <p:cNvPr id="4663" name="AutoShape 14"/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869862" y="3459810"/>
                <a:ext cx="216603" cy="106223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664" name="AutoShape 15"/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783206" y="3392035"/>
                <a:ext cx="216603" cy="106223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</p:grpSp>
      <p:grpSp>
        <p:nvGrpSpPr>
          <p:cNvPr id="4688" name="グループ化 4687"/>
          <p:cNvGrpSpPr/>
          <p:nvPr/>
        </p:nvGrpSpPr>
        <p:grpSpPr>
          <a:xfrm>
            <a:off x="3406646" y="788287"/>
            <a:ext cx="726680" cy="871124"/>
            <a:chOff x="6641634" y="3215560"/>
            <a:chExt cx="744209" cy="783578"/>
          </a:xfrm>
        </p:grpSpPr>
        <p:grpSp>
          <p:nvGrpSpPr>
            <p:cNvPr id="4689" name="グループ化 600"/>
            <p:cNvGrpSpPr>
              <a:grpSpLocks/>
            </p:cNvGrpSpPr>
            <p:nvPr/>
          </p:nvGrpSpPr>
          <p:grpSpPr bwMode="auto">
            <a:xfrm>
              <a:off x="6641634" y="3215560"/>
              <a:ext cx="744209" cy="783578"/>
              <a:chOff x="1285858" y="592139"/>
              <a:chExt cx="2021327" cy="2028841"/>
            </a:xfrm>
            <a:solidFill>
              <a:srgbClr val="33CC33"/>
            </a:solidFill>
          </p:grpSpPr>
          <p:grpSp>
            <p:nvGrpSpPr>
              <p:cNvPr id="4692" name="Group 3"/>
              <p:cNvGrpSpPr>
                <a:grpSpLocks/>
              </p:cNvGrpSpPr>
              <p:nvPr/>
            </p:nvGrpSpPr>
            <p:grpSpPr bwMode="auto">
              <a:xfrm>
                <a:off x="2094988" y="1560691"/>
                <a:ext cx="413590" cy="1060289"/>
                <a:chOff x="4469" y="3094"/>
                <a:chExt cx="275" cy="705"/>
              </a:xfrm>
              <a:grpFill/>
            </p:grpSpPr>
            <p:sp>
              <p:nvSpPr>
                <p:cNvPr id="4713" name="Line 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40" y="3136"/>
                  <a:ext cx="130" cy="0"/>
                </a:xfrm>
                <a:prstGeom prst="line">
                  <a:avLst/>
                </a:prstGeom>
                <a:grpFill/>
                <a:ln w="6350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714" name="Line 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40" y="3184"/>
                  <a:ext cx="130" cy="0"/>
                </a:xfrm>
                <a:prstGeom prst="line">
                  <a:avLst/>
                </a:prstGeom>
                <a:grpFill/>
                <a:ln w="6350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715" name="Line 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670" y="3096"/>
                  <a:ext cx="2" cy="703"/>
                </a:xfrm>
                <a:prstGeom prst="line">
                  <a:avLst/>
                </a:prstGeom>
                <a:grpFill/>
                <a:ln w="6350">
                  <a:solidFill>
                    <a:srgbClr val="000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716" name="AutoShape 7"/>
                <p:cNvSpPr>
                  <a:spLocks noChangeAspect="1" noChangeArrowheads="1"/>
                </p:cNvSpPr>
                <p:nvPr/>
              </p:nvSpPr>
              <p:spPr bwMode="auto">
                <a:xfrm rot="-16766">
                  <a:off x="4620" y="3229"/>
                  <a:ext cx="116" cy="289"/>
                </a:xfrm>
                <a:prstGeom prst="flowChartProcess">
                  <a:avLst/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717" name="Line 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34" y="3094"/>
                  <a:ext cx="0" cy="705"/>
                </a:xfrm>
                <a:prstGeom prst="line">
                  <a:avLst/>
                </a:prstGeom>
                <a:grpFill/>
                <a:ln w="6350">
                  <a:solidFill>
                    <a:srgbClr val="000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718" name="AutoShape 9"/>
                <p:cNvSpPr>
                  <a:spLocks noChangeAspect="1" noChangeArrowheads="1"/>
                </p:cNvSpPr>
                <p:nvPr/>
              </p:nvSpPr>
              <p:spPr bwMode="auto">
                <a:xfrm rot="16766" flipH="1">
                  <a:off x="4470" y="3227"/>
                  <a:ext cx="116" cy="289"/>
                </a:xfrm>
                <a:prstGeom prst="flowChartProcess">
                  <a:avLst/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719" name="AutoShape 10"/>
                <p:cNvSpPr>
                  <a:spLocks noChangeAspect="1" noChangeArrowheads="1"/>
                </p:cNvSpPr>
                <p:nvPr/>
              </p:nvSpPr>
              <p:spPr bwMode="auto">
                <a:xfrm>
                  <a:off x="4469" y="3536"/>
                  <a:ext cx="136" cy="234"/>
                </a:xfrm>
                <a:prstGeom prst="flowChartProcess">
                  <a:avLst/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720" name="AutoShape 11"/>
                <p:cNvSpPr>
                  <a:spLocks noChangeAspect="1" noChangeArrowheads="1"/>
                </p:cNvSpPr>
                <p:nvPr/>
              </p:nvSpPr>
              <p:spPr bwMode="auto">
                <a:xfrm>
                  <a:off x="4607" y="3536"/>
                  <a:ext cx="137" cy="234"/>
                </a:xfrm>
                <a:prstGeom prst="flowChartProcess">
                  <a:avLst/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sp>
            <p:nvSpPr>
              <p:cNvPr id="4693" name="Line 12"/>
              <p:cNvSpPr>
                <a:spLocks noChangeShapeType="1"/>
              </p:cNvSpPr>
              <p:nvPr/>
            </p:nvSpPr>
            <p:spPr bwMode="auto">
              <a:xfrm rot="2400000">
                <a:off x="2941722" y="735015"/>
                <a:ext cx="0" cy="1149024"/>
              </a:xfrm>
              <a:prstGeom prst="line">
                <a:avLst/>
              </a:prstGeom>
              <a:grpFill/>
              <a:ln w="63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694" name="Line 13"/>
              <p:cNvSpPr>
                <a:spLocks noChangeShapeType="1"/>
              </p:cNvSpPr>
              <p:nvPr/>
            </p:nvSpPr>
            <p:spPr bwMode="auto">
              <a:xfrm rot="2400000">
                <a:off x="2756734" y="592139"/>
                <a:ext cx="0" cy="1111425"/>
              </a:xfrm>
              <a:prstGeom prst="line">
                <a:avLst/>
              </a:prstGeom>
              <a:grpFill/>
              <a:ln w="63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695" name="AutoShape 14"/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887580" y="977151"/>
                <a:ext cx="466227" cy="228605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696" name="AutoShape 15"/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701087" y="831270"/>
                <a:ext cx="466227" cy="228605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697" name="AutoShape 16"/>
              <p:cNvSpPr>
                <a:spLocks noChangeAspect="1" noChangeArrowheads="1"/>
              </p:cNvSpPr>
              <p:nvPr/>
            </p:nvSpPr>
            <p:spPr bwMode="auto">
              <a:xfrm rot="7969069">
                <a:off x="3071815" y="889171"/>
                <a:ext cx="236124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698" name="AutoShape 17"/>
              <p:cNvSpPr>
                <a:spLocks noChangeAspect="1" noChangeArrowheads="1"/>
              </p:cNvSpPr>
              <p:nvPr/>
            </p:nvSpPr>
            <p:spPr bwMode="auto">
              <a:xfrm rot="7969069">
                <a:off x="2898859" y="746295"/>
                <a:ext cx="236121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699" name="AutoShape 18"/>
              <p:cNvSpPr>
                <a:spLocks noChangeAspect="1" noChangeArrowheads="1"/>
              </p:cNvSpPr>
              <p:nvPr/>
            </p:nvSpPr>
            <p:spPr bwMode="auto">
              <a:xfrm rot="7800000" flipH="1">
                <a:off x="2345398" y="1248618"/>
                <a:ext cx="466227" cy="230106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700" name="AutoShape 19"/>
              <p:cNvSpPr>
                <a:spLocks noChangeAspect="1" noChangeArrowheads="1"/>
              </p:cNvSpPr>
              <p:nvPr/>
            </p:nvSpPr>
            <p:spPr bwMode="auto">
              <a:xfrm rot="18769069">
                <a:off x="2380743" y="1327574"/>
                <a:ext cx="234616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701" name="AutoShape 20"/>
              <p:cNvSpPr>
                <a:spLocks noChangeAspect="1" noChangeArrowheads="1"/>
              </p:cNvSpPr>
              <p:nvPr/>
            </p:nvSpPr>
            <p:spPr bwMode="auto">
              <a:xfrm rot="7800000" flipH="1">
                <a:off x="2516100" y="1410292"/>
                <a:ext cx="464723" cy="227100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702" name="AutoShape 21"/>
              <p:cNvSpPr>
                <a:spLocks noChangeAspect="1" noChangeArrowheads="1"/>
              </p:cNvSpPr>
              <p:nvPr/>
            </p:nvSpPr>
            <p:spPr bwMode="auto">
              <a:xfrm rot="18769069">
                <a:off x="2547680" y="1488499"/>
                <a:ext cx="234616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703" name="Line 22"/>
              <p:cNvSpPr>
                <a:spLocks noChangeShapeType="1"/>
              </p:cNvSpPr>
              <p:nvPr/>
            </p:nvSpPr>
            <p:spPr bwMode="auto">
              <a:xfrm rot="19200000" flipH="1">
                <a:off x="1669367" y="718470"/>
                <a:ext cx="0" cy="1149024"/>
              </a:xfrm>
              <a:prstGeom prst="line">
                <a:avLst/>
              </a:prstGeom>
              <a:grpFill/>
              <a:ln w="63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704" name="Line 23"/>
              <p:cNvSpPr>
                <a:spLocks noChangeShapeType="1"/>
              </p:cNvSpPr>
              <p:nvPr/>
            </p:nvSpPr>
            <p:spPr bwMode="auto">
              <a:xfrm rot="19200000" flipH="1">
                <a:off x="1833299" y="596649"/>
                <a:ext cx="0" cy="1111427"/>
              </a:xfrm>
              <a:prstGeom prst="line">
                <a:avLst/>
              </a:prstGeom>
              <a:grpFill/>
              <a:ln w="63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705" name="AutoShape 24"/>
              <p:cNvSpPr>
                <a:spLocks noChangeAspect="1" noChangeArrowheads="1"/>
              </p:cNvSpPr>
              <p:nvPr/>
            </p:nvSpPr>
            <p:spPr bwMode="auto">
              <a:xfrm rot="3000000">
                <a:off x="1239985" y="971889"/>
                <a:ext cx="466227" cy="230106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706" name="AutoShape 25"/>
              <p:cNvSpPr>
                <a:spLocks noChangeAspect="1" noChangeArrowheads="1"/>
              </p:cNvSpPr>
              <p:nvPr/>
            </p:nvSpPr>
            <p:spPr bwMode="auto">
              <a:xfrm rot="3000000">
                <a:off x="1426477" y="826007"/>
                <a:ext cx="466227" cy="230106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707" name="AutoShape 26"/>
              <p:cNvSpPr>
                <a:spLocks noChangeAspect="1" noChangeArrowheads="1"/>
              </p:cNvSpPr>
              <p:nvPr/>
            </p:nvSpPr>
            <p:spPr bwMode="auto">
              <a:xfrm rot="13630931" flipH="1">
                <a:off x="1285106" y="884660"/>
                <a:ext cx="236121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708" name="AutoShape 27"/>
              <p:cNvSpPr>
                <a:spLocks noChangeAspect="1" noChangeArrowheads="1"/>
              </p:cNvSpPr>
              <p:nvPr/>
            </p:nvSpPr>
            <p:spPr bwMode="auto">
              <a:xfrm rot="13630931" flipH="1">
                <a:off x="1458058" y="741784"/>
                <a:ext cx="236124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709" name="AutoShape 28"/>
              <p:cNvSpPr>
                <a:spLocks noChangeAspect="1" noChangeArrowheads="1"/>
              </p:cNvSpPr>
              <p:nvPr/>
            </p:nvSpPr>
            <p:spPr bwMode="auto">
              <a:xfrm rot="13800000">
                <a:off x="1781410" y="1244105"/>
                <a:ext cx="466226" cy="230106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710" name="AutoShape 29"/>
              <p:cNvSpPr>
                <a:spLocks noChangeAspect="1" noChangeArrowheads="1"/>
              </p:cNvSpPr>
              <p:nvPr/>
            </p:nvSpPr>
            <p:spPr bwMode="auto">
              <a:xfrm rot="2830931" flipH="1">
                <a:off x="1979179" y="1323065"/>
                <a:ext cx="234616" cy="234616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711" name="AutoShape 30"/>
              <p:cNvSpPr>
                <a:spLocks noChangeAspect="1" noChangeArrowheads="1"/>
              </p:cNvSpPr>
              <p:nvPr/>
            </p:nvSpPr>
            <p:spPr bwMode="auto">
              <a:xfrm rot="13800000">
                <a:off x="1612964" y="1405030"/>
                <a:ext cx="464722" cy="228604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712" name="AutoShape 31"/>
              <p:cNvSpPr>
                <a:spLocks noChangeAspect="1" noChangeArrowheads="1"/>
              </p:cNvSpPr>
              <p:nvPr/>
            </p:nvSpPr>
            <p:spPr bwMode="auto">
              <a:xfrm rot="2830931" flipH="1">
                <a:off x="1810732" y="1483985"/>
                <a:ext cx="234616" cy="234616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sp>
          <p:nvSpPr>
            <p:cNvPr id="4690" name="爆発 1 4689"/>
            <p:cNvSpPr/>
            <p:nvPr/>
          </p:nvSpPr>
          <p:spPr>
            <a:xfrm>
              <a:off x="6679315" y="3642923"/>
              <a:ext cx="274320" cy="264160"/>
            </a:xfrm>
            <a:prstGeom prst="irregularSeal1">
              <a:avLst/>
            </a:prstGeom>
            <a:solidFill>
              <a:srgbClr val="CC00FF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4691" name="爆発 1 4690"/>
            <p:cNvSpPr/>
            <p:nvPr/>
          </p:nvSpPr>
          <p:spPr>
            <a:xfrm>
              <a:off x="7075555" y="3642923"/>
              <a:ext cx="274320" cy="264160"/>
            </a:xfrm>
            <a:prstGeom prst="irregularSeal1">
              <a:avLst/>
            </a:prstGeom>
            <a:solidFill>
              <a:srgbClr val="CC00FF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4721" name="グループ化 4720"/>
          <p:cNvGrpSpPr/>
          <p:nvPr/>
        </p:nvGrpSpPr>
        <p:grpSpPr>
          <a:xfrm>
            <a:off x="5917972" y="826551"/>
            <a:ext cx="3178188" cy="2170195"/>
            <a:chOff x="1231999" y="3715658"/>
            <a:chExt cx="3956679" cy="2701781"/>
          </a:xfrm>
        </p:grpSpPr>
        <p:sp>
          <p:nvSpPr>
            <p:cNvPr id="4722" name="Oval 1460"/>
            <p:cNvSpPr>
              <a:spLocks noChangeArrowheads="1"/>
            </p:cNvSpPr>
            <p:nvPr/>
          </p:nvSpPr>
          <p:spPr bwMode="auto">
            <a:xfrm rot="17589256" flipH="1">
              <a:off x="4752385" y="4752797"/>
              <a:ext cx="101860" cy="211535"/>
            </a:xfrm>
            <a:prstGeom prst="ellipse">
              <a:avLst/>
            </a:prstGeom>
            <a:solidFill>
              <a:srgbClr val="33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  <a:cs typeface="+mn-cs"/>
              </a:endParaRPr>
            </a:p>
          </p:txBody>
        </p:sp>
        <p:grpSp>
          <p:nvGrpSpPr>
            <p:cNvPr id="4723" name="グループ化 4722"/>
            <p:cNvGrpSpPr/>
            <p:nvPr/>
          </p:nvGrpSpPr>
          <p:grpSpPr>
            <a:xfrm>
              <a:off x="4548926" y="3751661"/>
              <a:ext cx="639752" cy="1730615"/>
              <a:chOff x="5715719" y="2727437"/>
              <a:chExt cx="989204" cy="2862627"/>
            </a:xfrm>
          </p:grpSpPr>
          <p:sp>
            <p:nvSpPr>
              <p:cNvPr id="5435" name="Freeform 1395"/>
              <p:cNvSpPr>
                <a:spLocks/>
              </p:cNvSpPr>
              <p:nvPr/>
            </p:nvSpPr>
            <p:spPr bwMode="auto">
              <a:xfrm>
                <a:off x="5715719" y="3951310"/>
                <a:ext cx="983528" cy="1638754"/>
              </a:xfrm>
              <a:custGeom>
                <a:avLst/>
                <a:gdLst>
                  <a:gd name="T0" fmla="*/ 2160587 w 1958"/>
                  <a:gd name="T1" fmla="*/ 3782245 h 3357"/>
                  <a:gd name="T2" fmla="*/ 1560301 w 1958"/>
                  <a:gd name="T3" fmla="*/ 3782245 h 3357"/>
                  <a:gd name="T4" fmla="*/ 1059328 w 1958"/>
                  <a:gd name="T5" fmla="*/ 3575341 h 3357"/>
                  <a:gd name="T6" fmla="*/ 708425 w 1958"/>
                  <a:gd name="T7" fmla="*/ 3317280 h 3357"/>
                  <a:gd name="T8" fmla="*/ 308971 w 1958"/>
                  <a:gd name="T9" fmla="*/ 2905747 h 3357"/>
                  <a:gd name="T10" fmla="*/ 58484 w 1958"/>
                  <a:gd name="T11" fmla="*/ 2235015 h 3357"/>
                  <a:gd name="T12" fmla="*/ 7724 w 1958"/>
                  <a:gd name="T13" fmla="*/ 1513125 h 3357"/>
                  <a:gd name="T14" fmla="*/ 108140 w 1958"/>
                  <a:gd name="T15" fmla="*/ 997003 h 3357"/>
                  <a:gd name="T16" fmla="*/ 558354 w 1958"/>
                  <a:gd name="T17" fmla="*/ 429723 h 3357"/>
                  <a:gd name="T18" fmla="*/ 1059328 w 1958"/>
                  <a:gd name="T19" fmla="*/ 172799 h 3357"/>
                  <a:gd name="T20" fmla="*/ 1609957 w 1958"/>
                  <a:gd name="T21" fmla="*/ 17053 h 3357"/>
                  <a:gd name="T22" fmla="*/ 2160587 w 1958"/>
                  <a:gd name="T23" fmla="*/ 69347 h 335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958"/>
                  <a:gd name="T37" fmla="*/ 0 h 3357"/>
                  <a:gd name="T38" fmla="*/ 1958 w 1958"/>
                  <a:gd name="T39" fmla="*/ 3357 h 335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958" h="3357">
                    <a:moveTo>
                      <a:pt x="1958" y="3327"/>
                    </a:moveTo>
                    <a:cubicBezTo>
                      <a:pt x="1769" y="3342"/>
                      <a:pt x="1580" y="3357"/>
                      <a:pt x="1414" y="3327"/>
                    </a:cubicBezTo>
                    <a:cubicBezTo>
                      <a:pt x="1248" y="3297"/>
                      <a:pt x="1089" y="3213"/>
                      <a:pt x="960" y="3145"/>
                    </a:cubicBezTo>
                    <a:cubicBezTo>
                      <a:pt x="831" y="3077"/>
                      <a:pt x="755" y="3016"/>
                      <a:pt x="642" y="2918"/>
                    </a:cubicBezTo>
                    <a:cubicBezTo>
                      <a:pt x="529" y="2820"/>
                      <a:pt x="378" y="2715"/>
                      <a:pt x="280" y="2556"/>
                    </a:cubicBezTo>
                    <a:cubicBezTo>
                      <a:pt x="182" y="2397"/>
                      <a:pt x="98" y="2170"/>
                      <a:pt x="53" y="1966"/>
                    </a:cubicBezTo>
                    <a:cubicBezTo>
                      <a:pt x="8" y="1762"/>
                      <a:pt x="0" y="1512"/>
                      <a:pt x="7" y="1331"/>
                    </a:cubicBezTo>
                    <a:cubicBezTo>
                      <a:pt x="14" y="1150"/>
                      <a:pt x="15" y="1036"/>
                      <a:pt x="98" y="877"/>
                    </a:cubicBezTo>
                    <a:cubicBezTo>
                      <a:pt x="181" y="718"/>
                      <a:pt x="362" y="499"/>
                      <a:pt x="506" y="378"/>
                    </a:cubicBezTo>
                    <a:cubicBezTo>
                      <a:pt x="650" y="257"/>
                      <a:pt x="801" y="212"/>
                      <a:pt x="960" y="152"/>
                    </a:cubicBezTo>
                    <a:cubicBezTo>
                      <a:pt x="1119" y="92"/>
                      <a:pt x="1293" y="30"/>
                      <a:pt x="1459" y="15"/>
                    </a:cubicBezTo>
                    <a:cubicBezTo>
                      <a:pt x="1625" y="0"/>
                      <a:pt x="1791" y="30"/>
                      <a:pt x="1958" y="61"/>
                    </a:cubicBezTo>
                  </a:path>
                </a:pathLst>
              </a:custGeom>
              <a:solidFill>
                <a:srgbClr val="FFCCF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5436" name="Freeform 1419"/>
              <p:cNvSpPr>
                <a:spLocks/>
              </p:cNvSpPr>
              <p:nvPr/>
            </p:nvSpPr>
            <p:spPr bwMode="auto">
              <a:xfrm>
                <a:off x="6384259" y="4364842"/>
                <a:ext cx="288780" cy="764655"/>
              </a:xfrm>
              <a:custGeom>
                <a:avLst/>
                <a:gdLst>
                  <a:gd name="T0" fmla="*/ 658813 w 415"/>
                  <a:gd name="T1" fmla="*/ 0 h 998"/>
                  <a:gd name="T2" fmla="*/ 369888 w 415"/>
                  <a:gd name="T3" fmla="*/ 71438 h 998"/>
                  <a:gd name="T4" fmla="*/ 82550 w 415"/>
                  <a:gd name="T5" fmla="*/ 287338 h 998"/>
                  <a:gd name="T6" fmla="*/ 11113 w 415"/>
                  <a:gd name="T7" fmla="*/ 863600 h 998"/>
                  <a:gd name="T8" fmla="*/ 153988 w 415"/>
                  <a:gd name="T9" fmla="*/ 1295400 h 998"/>
                  <a:gd name="T10" fmla="*/ 514350 w 415"/>
                  <a:gd name="T11" fmla="*/ 1511300 h 998"/>
                  <a:gd name="T12" fmla="*/ 658813 w 415"/>
                  <a:gd name="T13" fmla="*/ 1584325 h 9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5"/>
                  <a:gd name="T22" fmla="*/ 0 h 998"/>
                  <a:gd name="T23" fmla="*/ 415 w 415"/>
                  <a:gd name="T24" fmla="*/ 998 h 9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5" h="998">
                    <a:moveTo>
                      <a:pt x="415" y="0"/>
                    </a:moveTo>
                    <a:cubicBezTo>
                      <a:pt x="354" y="7"/>
                      <a:pt x="293" y="15"/>
                      <a:pt x="233" y="45"/>
                    </a:cubicBezTo>
                    <a:cubicBezTo>
                      <a:pt x="173" y="75"/>
                      <a:pt x="90" y="98"/>
                      <a:pt x="52" y="181"/>
                    </a:cubicBezTo>
                    <a:cubicBezTo>
                      <a:pt x="14" y="264"/>
                      <a:pt x="0" y="438"/>
                      <a:pt x="7" y="544"/>
                    </a:cubicBezTo>
                    <a:cubicBezTo>
                      <a:pt x="14" y="650"/>
                      <a:pt x="44" y="748"/>
                      <a:pt x="97" y="816"/>
                    </a:cubicBezTo>
                    <a:cubicBezTo>
                      <a:pt x="150" y="884"/>
                      <a:pt x="271" y="922"/>
                      <a:pt x="324" y="952"/>
                    </a:cubicBezTo>
                    <a:cubicBezTo>
                      <a:pt x="377" y="982"/>
                      <a:pt x="396" y="990"/>
                      <a:pt x="415" y="998"/>
                    </a:cubicBezTo>
                  </a:path>
                </a:pathLst>
              </a:custGeom>
              <a:solidFill>
                <a:srgbClr val="000099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5437" name="フリーフォーム 5436"/>
              <p:cNvSpPr/>
              <p:nvPr/>
            </p:nvSpPr>
            <p:spPr>
              <a:xfrm flipV="1">
                <a:off x="5883724" y="2727437"/>
                <a:ext cx="810022" cy="1243288"/>
              </a:xfrm>
              <a:custGeom>
                <a:avLst/>
                <a:gdLst>
                  <a:gd name="connsiteX0" fmla="*/ 474194 w 492667"/>
                  <a:gd name="connsiteY0" fmla="*/ 592 h 748931"/>
                  <a:gd name="connsiteX1" fmla="*/ 178630 w 492667"/>
                  <a:gd name="connsiteY1" fmla="*/ 37538 h 748931"/>
                  <a:gd name="connsiteX2" fmla="*/ 3139 w 492667"/>
                  <a:gd name="connsiteY2" fmla="*/ 240738 h 748931"/>
                  <a:gd name="connsiteX3" fmla="*/ 77030 w 492667"/>
                  <a:gd name="connsiteY3" fmla="*/ 462410 h 748931"/>
                  <a:gd name="connsiteX4" fmla="*/ 215576 w 492667"/>
                  <a:gd name="connsiteY4" fmla="*/ 702556 h 748931"/>
                  <a:gd name="connsiteX5" fmla="*/ 492667 w 492667"/>
                  <a:gd name="connsiteY5" fmla="*/ 748738 h 74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2667" h="748931">
                    <a:moveTo>
                      <a:pt x="474194" y="592"/>
                    </a:moveTo>
                    <a:cubicBezTo>
                      <a:pt x="365666" y="-947"/>
                      <a:pt x="257139" y="-2486"/>
                      <a:pt x="178630" y="37538"/>
                    </a:cubicBezTo>
                    <a:cubicBezTo>
                      <a:pt x="100121" y="77562"/>
                      <a:pt x="20072" y="169926"/>
                      <a:pt x="3139" y="240738"/>
                    </a:cubicBezTo>
                    <a:cubicBezTo>
                      <a:pt x="-13794" y="311550"/>
                      <a:pt x="41624" y="385440"/>
                      <a:pt x="77030" y="462410"/>
                    </a:cubicBezTo>
                    <a:cubicBezTo>
                      <a:pt x="112436" y="539380"/>
                      <a:pt x="146303" y="654835"/>
                      <a:pt x="215576" y="702556"/>
                    </a:cubicBezTo>
                    <a:cubicBezTo>
                      <a:pt x="284849" y="750277"/>
                      <a:pt x="388758" y="749507"/>
                      <a:pt x="492667" y="748738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438" name="Freeform 1419"/>
              <p:cNvSpPr>
                <a:spLocks/>
              </p:cNvSpPr>
              <p:nvPr/>
            </p:nvSpPr>
            <p:spPr bwMode="auto">
              <a:xfrm>
                <a:off x="6375327" y="3143795"/>
                <a:ext cx="329596" cy="606246"/>
              </a:xfrm>
              <a:custGeom>
                <a:avLst/>
                <a:gdLst>
                  <a:gd name="T0" fmla="*/ 658813 w 415"/>
                  <a:gd name="T1" fmla="*/ 0 h 998"/>
                  <a:gd name="T2" fmla="*/ 369888 w 415"/>
                  <a:gd name="T3" fmla="*/ 71438 h 998"/>
                  <a:gd name="T4" fmla="*/ 82550 w 415"/>
                  <a:gd name="T5" fmla="*/ 287338 h 998"/>
                  <a:gd name="T6" fmla="*/ 11113 w 415"/>
                  <a:gd name="T7" fmla="*/ 863600 h 998"/>
                  <a:gd name="T8" fmla="*/ 153988 w 415"/>
                  <a:gd name="T9" fmla="*/ 1295400 h 998"/>
                  <a:gd name="T10" fmla="*/ 514350 w 415"/>
                  <a:gd name="T11" fmla="*/ 1511300 h 998"/>
                  <a:gd name="T12" fmla="*/ 658813 w 415"/>
                  <a:gd name="T13" fmla="*/ 1584325 h 9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5"/>
                  <a:gd name="T22" fmla="*/ 0 h 998"/>
                  <a:gd name="T23" fmla="*/ 415 w 415"/>
                  <a:gd name="T24" fmla="*/ 998 h 9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5" h="998">
                    <a:moveTo>
                      <a:pt x="415" y="0"/>
                    </a:moveTo>
                    <a:cubicBezTo>
                      <a:pt x="354" y="7"/>
                      <a:pt x="293" y="15"/>
                      <a:pt x="233" y="45"/>
                    </a:cubicBezTo>
                    <a:cubicBezTo>
                      <a:pt x="173" y="75"/>
                      <a:pt x="90" y="98"/>
                      <a:pt x="52" y="181"/>
                    </a:cubicBezTo>
                    <a:cubicBezTo>
                      <a:pt x="14" y="264"/>
                      <a:pt x="0" y="438"/>
                      <a:pt x="7" y="544"/>
                    </a:cubicBezTo>
                    <a:cubicBezTo>
                      <a:pt x="14" y="650"/>
                      <a:pt x="44" y="748"/>
                      <a:pt x="97" y="816"/>
                    </a:cubicBezTo>
                    <a:cubicBezTo>
                      <a:pt x="150" y="884"/>
                      <a:pt x="271" y="922"/>
                      <a:pt x="324" y="952"/>
                    </a:cubicBezTo>
                    <a:cubicBezTo>
                      <a:pt x="377" y="982"/>
                      <a:pt x="396" y="990"/>
                      <a:pt x="415" y="998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</p:grpSp>
        <p:grpSp>
          <p:nvGrpSpPr>
            <p:cNvPr id="4724" name="Group 657"/>
            <p:cNvGrpSpPr>
              <a:grpSpLocks/>
            </p:cNvGrpSpPr>
            <p:nvPr/>
          </p:nvGrpSpPr>
          <p:grpSpPr bwMode="auto">
            <a:xfrm>
              <a:off x="2520489" y="3741511"/>
              <a:ext cx="1907620" cy="2651532"/>
              <a:chOff x="2158" y="683"/>
              <a:chExt cx="918" cy="3027"/>
            </a:xfrm>
          </p:grpSpPr>
          <p:grpSp>
            <p:nvGrpSpPr>
              <p:cNvPr id="4738" name="Group 658"/>
              <p:cNvGrpSpPr>
                <a:grpSpLocks/>
              </p:cNvGrpSpPr>
              <p:nvPr/>
            </p:nvGrpSpPr>
            <p:grpSpPr bwMode="auto">
              <a:xfrm>
                <a:off x="2935" y="3098"/>
                <a:ext cx="130" cy="612"/>
                <a:chOff x="2927" y="3058"/>
                <a:chExt cx="130" cy="612"/>
              </a:xfrm>
            </p:grpSpPr>
            <p:sp>
              <p:nvSpPr>
                <p:cNvPr id="5399" name="Line 659"/>
                <p:cNvSpPr>
                  <a:spLocks noChangeShapeType="1"/>
                </p:cNvSpPr>
                <p:nvPr/>
              </p:nvSpPr>
              <p:spPr bwMode="auto">
                <a:xfrm>
                  <a:off x="2971" y="365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00" name="Line 660"/>
                <p:cNvSpPr>
                  <a:spLocks noChangeShapeType="1"/>
                </p:cNvSpPr>
                <p:nvPr/>
              </p:nvSpPr>
              <p:spPr bwMode="auto">
                <a:xfrm>
                  <a:off x="2973" y="363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01" name="Line 661"/>
                <p:cNvSpPr>
                  <a:spLocks noChangeShapeType="1"/>
                </p:cNvSpPr>
                <p:nvPr/>
              </p:nvSpPr>
              <p:spPr bwMode="auto">
                <a:xfrm>
                  <a:off x="2974" y="361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02" name="Line 662"/>
                <p:cNvSpPr>
                  <a:spLocks noChangeShapeType="1"/>
                </p:cNvSpPr>
                <p:nvPr/>
              </p:nvSpPr>
              <p:spPr bwMode="auto">
                <a:xfrm>
                  <a:off x="2973" y="360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03" name="Line 663"/>
                <p:cNvSpPr>
                  <a:spLocks noChangeShapeType="1"/>
                </p:cNvSpPr>
                <p:nvPr/>
              </p:nvSpPr>
              <p:spPr bwMode="auto">
                <a:xfrm>
                  <a:off x="2974" y="358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04" name="Line 664"/>
                <p:cNvSpPr>
                  <a:spLocks noChangeShapeType="1"/>
                </p:cNvSpPr>
                <p:nvPr/>
              </p:nvSpPr>
              <p:spPr bwMode="auto">
                <a:xfrm rot="-565923">
                  <a:off x="2971" y="356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05" name="Line 665"/>
                <p:cNvSpPr>
                  <a:spLocks noChangeShapeType="1"/>
                </p:cNvSpPr>
                <p:nvPr/>
              </p:nvSpPr>
              <p:spPr bwMode="auto">
                <a:xfrm rot="-571201">
                  <a:off x="2968" y="354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06" name="Line 666"/>
                <p:cNvSpPr>
                  <a:spLocks noChangeShapeType="1"/>
                </p:cNvSpPr>
                <p:nvPr/>
              </p:nvSpPr>
              <p:spPr bwMode="auto">
                <a:xfrm rot="-1177625">
                  <a:off x="2964" y="3528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07" name="Line 667"/>
                <p:cNvSpPr>
                  <a:spLocks noChangeShapeType="1"/>
                </p:cNvSpPr>
                <p:nvPr/>
              </p:nvSpPr>
              <p:spPr bwMode="auto">
                <a:xfrm>
                  <a:off x="2928" y="338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08" name="Line 668"/>
                <p:cNvSpPr>
                  <a:spLocks noChangeShapeType="1"/>
                </p:cNvSpPr>
                <p:nvPr/>
              </p:nvSpPr>
              <p:spPr bwMode="auto">
                <a:xfrm>
                  <a:off x="2930" y="337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09" name="Line 669"/>
                <p:cNvSpPr>
                  <a:spLocks noChangeShapeType="1"/>
                </p:cNvSpPr>
                <p:nvPr/>
              </p:nvSpPr>
              <p:spPr bwMode="auto">
                <a:xfrm>
                  <a:off x="2931" y="335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10" name="Line 670"/>
                <p:cNvSpPr>
                  <a:spLocks noChangeShapeType="1"/>
                </p:cNvSpPr>
                <p:nvPr/>
              </p:nvSpPr>
              <p:spPr bwMode="auto">
                <a:xfrm>
                  <a:off x="2930" y="333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11" name="Line 671"/>
                <p:cNvSpPr>
                  <a:spLocks noChangeShapeType="1"/>
                </p:cNvSpPr>
                <p:nvPr/>
              </p:nvSpPr>
              <p:spPr bwMode="auto">
                <a:xfrm>
                  <a:off x="2931" y="331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12" name="Line 672"/>
                <p:cNvSpPr>
                  <a:spLocks noChangeShapeType="1"/>
                </p:cNvSpPr>
                <p:nvPr/>
              </p:nvSpPr>
              <p:spPr bwMode="auto">
                <a:xfrm>
                  <a:off x="2933" y="329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13" name="Line 673"/>
                <p:cNvSpPr>
                  <a:spLocks noChangeShapeType="1"/>
                </p:cNvSpPr>
                <p:nvPr/>
              </p:nvSpPr>
              <p:spPr bwMode="auto">
                <a:xfrm>
                  <a:off x="2934" y="327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14" name="Line 674"/>
                <p:cNvSpPr>
                  <a:spLocks noChangeShapeType="1"/>
                </p:cNvSpPr>
                <p:nvPr/>
              </p:nvSpPr>
              <p:spPr bwMode="auto">
                <a:xfrm>
                  <a:off x="2933" y="326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15" name="Line 675"/>
                <p:cNvSpPr>
                  <a:spLocks noChangeShapeType="1"/>
                </p:cNvSpPr>
                <p:nvPr/>
              </p:nvSpPr>
              <p:spPr bwMode="auto">
                <a:xfrm rot="402590">
                  <a:off x="2941" y="324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16" name="Line 676"/>
                <p:cNvSpPr>
                  <a:spLocks noChangeShapeType="1"/>
                </p:cNvSpPr>
                <p:nvPr/>
              </p:nvSpPr>
              <p:spPr bwMode="auto">
                <a:xfrm rot="402590">
                  <a:off x="3020" y="309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17" name="Line 677"/>
                <p:cNvSpPr>
                  <a:spLocks noChangeShapeType="1"/>
                </p:cNvSpPr>
                <p:nvPr/>
              </p:nvSpPr>
              <p:spPr bwMode="auto">
                <a:xfrm rot="402590">
                  <a:off x="3021" y="307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18" name="Line 678"/>
                <p:cNvSpPr>
                  <a:spLocks noChangeShapeType="1"/>
                </p:cNvSpPr>
                <p:nvPr/>
              </p:nvSpPr>
              <p:spPr bwMode="auto">
                <a:xfrm>
                  <a:off x="3020" y="305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19" name="Line 679"/>
                <p:cNvSpPr>
                  <a:spLocks noChangeShapeType="1"/>
                </p:cNvSpPr>
                <p:nvPr/>
              </p:nvSpPr>
              <p:spPr bwMode="auto">
                <a:xfrm rot="1197022">
                  <a:off x="3014" y="311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20" name="Line 680"/>
                <p:cNvSpPr>
                  <a:spLocks noChangeShapeType="1"/>
                </p:cNvSpPr>
                <p:nvPr/>
              </p:nvSpPr>
              <p:spPr bwMode="auto">
                <a:xfrm rot="1209125">
                  <a:off x="3006" y="313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21" name="Line 681"/>
                <p:cNvSpPr>
                  <a:spLocks noChangeShapeType="1"/>
                </p:cNvSpPr>
                <p:nvPr/>
              </p:nvSpPr>
              <p:spPr bwMode="auto">
                <a:xfrm rot="1801599">
                  <a:off x="2995" y="314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22" name="Line 682"/>
                <p:cNvSpPr>
                  <a:spLocks noChangeShapeType="1"/>
                </p:cNvSpPr>
                <p:nvPr/>
              </p:nvSpPr>
              <p:spPr bwMode="auto">
                <a:xfrm rot="1801599">
                  <a:off x="2988" y="316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23" name="Line 683"/>
                <p:cNvSpPr>
                  <a:spLocks noChangeShapeType="1"/>
                </p:cNvSpPr>
                <p:nvPr/>
              </p:nvSpPr>
              <p:spPr bwMode="auto">
                <a:xfrm rot="1801599">
                  <a:off x="2975" y="317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24" name="Line 684"/>
                <p:cNvSpPr>
                  <a:spLocks noChangeShapeType="1"/>
                </p:cNvSpPr>
                <p:nvPr/>
              </p:nvSpPr>
              <p:spPr bwMode="auto">
                <a:xfrm rot="1801599">
                  <a:off x="2964" y="319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25" name="Line 685"/>
                <p:cNvSpPr>
                  <a:spLocks noChangeShapeType="1"/>
                </p:cNvSpPr>
                <p:nvPr/>
              </p:nvSpPr>
              <p:spPr bwMode="auto">
                <a:xfrm rot="1230399">
                  <a:off x="2956" y="321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26" name="Line 686"/>
                <p:cNvSpPr>
                  <a:spLocks noChangeShapeType="1"/>
                </p:cNvSpPr>
                <p:nvPr/>
              </p:nvSpPr>
              <p:spPr bwMode="auto">
                <a:xfrm rot="859081">
                  <a:off x="2948" y="322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27" name="Line 687"/>
                <p:cNvSpPr>
                  <a:spLocks noChangeShapeType="1"/>
                </p:cNvSpPr>
                <p:nvPr/>
              </p:nvSpPr>
              <p:spPr bwMode="auto">
                <a:xfrm rot="-1177625">
                  <a:off x="2960" y="3509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28" name="Line 688"/>
                <p:cNvSpPr>
                  <a:spLocks noChangeShapeType="1"/>
                </p:cNvSpPr>
                <p:nvPr/>
              </p:nvSpPr>
              <p:spPr bwMode="auto">
                <a:xfrm rot="-1177625">
                  <a:off x="2954" y="3494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29" name="Line 689"/>
                <p:cNvSpPr>
                  <a:spLocks noChangeShapeType="1"/>
                </p:cNvSpPr>
                <p:nvPr/>
              </p:nvSpPr>
              <p:spPr bwMode="auto">
                <a:xfrm rot="-1177625">
                  <a:off x="2946" y="3476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30" name="Line 690"/>
                <p:cNvSpPr>
                  <a:spLocks noChangeShapeType="1"/>
                </p:cNvSpPr>
                <p:nvPr/>
              </p:nvSpPr>
              <p:spPr bwMode="auto">
                <a:xfrm rot="-1177625">
                  <a:off x="2941" y="3458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31" name="Line 691"/>
                <p:cNvSpPr>
                  <a:spLocks noChangeShapeType="1"/>
                </p:cNvSpPr>
                <p:nvPr/>
              </p:nvSpPr>
              <p:spPr bwMode="auto">
                <a:xfrm rot="-1177625">
                  <a:off x="2935" y="3440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32" name="Line 692"/>
                <p:cNvSpPr>
                  <a:spLocks noChangeShapeType="1"/>
                </p:cNvSpPr>
                <p:nvPr/>
              </p:nvSpPr>
              <p:spPr bwMode="auto">
                <a:xfrm rot="-988000">
                  <a:off x="2930" y="3423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33" name="Line 693"/>
                <p:cNvSpPr>
                  <a:spLocks noChangeShapeType="1"/>
                </p:cNvSpPr>
                <p:nvPr/>
              </p:nvSpPr>
              <p:spPr bwMode="auto">
                <a:xfrm rot="-427062">
                  <a:off x="2927" y="3406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34" name="Line 694"/>
                <p:cNvSpPr>
                  <a:spLocks noChangeShapeType="1"/>
                </p:cNvSpPr>
                <p:nvPr/>
              </p:nvSpPr>
              <p:spPr bwMode="auto">
                <a:xfrm>
                  <a:off x="2973" y="367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39" name="Group 695"/>
              <p:cNvGrpSpPr>
                <a:grpSpLocks/>
              </p:cNvGrpSpPr>
              <p:nvPr/>
            </p:nvGrpSpPr>
            <p:grpSpPr bwMode="auto">
              <a:xfrm>
                <a:off x="2176" y="2822"/>
                <a:ext cx="128" cy="853"/>
                <a:chOff x="2176" y="2810"/>
                <a:chExt cx="128" cy="853"/>
              </a:xfrm>
            </p:grpSpPr>
            <p:sp>
              <p:nvSpPr>
                <p:cNvPr id="5349" name="Line 696"/>
                <p:cNvSpPr>
                  <a:spLocks noChangeShapeType="1"/>
                </p:cNvSpPr>
                <p:nvPr/>
              </p:nvSpPr>
              <p:spPr bwMode="auto">
                <a:xfrm>
                  <a:off x="2220" y="364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50" name="Line 697"/>
                <p:cNvSpPr>
                  <a:spLocks noChangeShapeType="1"/>
                </p:cNvSpPr>
                <p:nvPr/>
              </p:nvSpPr>
              <p:spPr bwMode="auto">
                <a:xfrm>
                  <a:off x="2222" y="363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51" name="Line 698"/>
                <p:cNvSpPr>
                  <a:spLocks noChangeShapeType="1"/>
                </p:cNvSpPr>
                <p:nvPr/>
              </p:nvSpPr>
              <p:spPr bwMode="auto">
                <a:xfrm>
                  <a:off x="2223" y="361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52" name="Line 699"/>
                <p:cNvSpPr>
                  <a:spLocks noChangeShapeType="1"/>
                </p:cNvSpPr>
                <p:nvPr/>
              </p:nvSpPr>
              <p:spPr bwMode="auto">
                <a:xfrm>
                  <a:off x="2222" y="359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53" name="Line 700"/>
                <p:cNvSpPr>
                  <a:spLocks noChangeShapeType="1"/>
                </p:cNvSpPr>
                <p:nvPr/>
              </p:nvSpPr>
              <p:spPr bwMode="auto">
                <a:xfrm>
                  <a:off x="2223" y="357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54" name="Line 701"/>
                <p:cNvSpPr>
                  <a:spLocks noChangeShapeType="1"/>
                </p:cNvSpPr>
                <p:nvPr/>
              </p:nvSpPr>
              <p:spPr bwMode="auto">
                <a:xfrm rot="-565923">
                  <a:off x="2220" y="355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55" name="Line 702"/>
                <p:cNvSpPr>
                  <a:spLocks noChangeShapeType="1"/>
                </p:cNvSpPr>
                <p:nvPr/>
              </p:nvSpPr>
              <p:spPr bwMode="auto">
                <a:xfrm rot="-571201">
                  <a:off x="2217" y="354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56" name="Line 703"/>
                <p:cNvSpPr>
                  <a:spLocks noChangeShapeType="1"/>
                </p:cNvSpPr>
                <p:nvPr/>
              </p:nvSpPr>
              <p:spPr bwMode="auto">
                <a:xfrm rot="-1177625">
                  <a:off x="2213" y="3521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57" name="Line 704"/>
                <p:cNvSpPr>
                  <a:spLocks noChangeShapeType="1"/>
                </p:cNvSpPr>
                <p:nvPr/>
              </p:nvSpPr>
              <p:spPr bwMode="auto">
                <a:xfrm>
                  <a:off x="2177" y="338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58" name="Line 705"/>
                <p:cNvSpPr>
                  <a:spLocks noChangeShapeType="1"/>
                </p:cNvSpPr>
                <p:nvPr/>
              </p:nvSpPr>
              <p:spPr bwMode="auto">
                <a:xfrm>
                  <a:off x="2179" y="336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59" name="Line 706"/>
                <p:cNvSpPr>
                  <a:spLocks noChangeShapeType="1"/>
                </p:cNvSpPr>
                <p:nvPr/>
              </p:nvSpPr>
              <p:spPr bwMode="auto">
                <a:xfrm>
                  <a:off x="2188" y="333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60" name="Line 707"/>
                <p:cNvSpPr>
                  <a:spLocks noChangeShapeType="1"/>
                </p:cNvSpPr>
                <p:nvPr/>
              </p:nvSpPr>
              <p:spPr bwMode="auto">
                <a:xfrm rot="560939">
                  <a:off x="2197" y="331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61" name="Line 708"/>
                <p:cNvSpPr>
                  <a:spLocks noChangeShapeType="1"/>
                </p:cNvSpPr>
                <p:nvPr/>
              </p:nvSpPr>
              <p:spPr bwMode="auto">
                <a:xfrm>
                  <a:off x="2180" y="335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62" name="Line 709"/>
                <p:cNvSpPr>
                  <a:spLocks noChangeShapeType="1"/>
                </p:cNvSpPr>
                <p:nvPr/>
              </p:nvSpPr>
              <p:spPr bwMode="auto">
                <a:xfrm>
                  <a:off x="2225" y="317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63" name="Line 710"/>
                <p:cNvSpPr>
                  <a:spLocks noChangeShapeType="1"/>
                </p:cNvSpPr>
                <p:nvPr/>
              </p:nvSpPr>
              <p:spPr bwMode="auto">
                <a:xfrm>
                  <a:off x="2221" y="305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64" name="Line 711"/>
                <p:cNvSpPr>
                  <a:spLocks noChangeShapeType="1"/>
                </p:cNvSpPr>
                <p:nvPr/>
              </p:nvSpPr>
              <p:spPr bwMode="auto">
                <a:xfrm rot="859081">
                  <a:off x="2224" y="321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65" name="Line 712"/>
                <p:cNvSpPr>
                  <a:spLocks noChangeShapeType="1"/>
                </p:cNvSpPr>
                <p:nvPr/>
              </p:nvSpPr>
              <p:spPr bwMode="auto">
                <a:xfrm rot="-1177625">
                  <a:off x="2209" y="350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66" name="Line 713"/>
                <p:cNvSpPr>
                  <a:spLocks noChangeShapeType="1"/>
                </p:cNvSpPr>
                <p:nvPr/>
              </p:nvSpPr>
              <p:spPr bwMode="auto">
                <a:xfrm rot="-1177625">
                  <a:off x="2203" y="3487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67" name="Line 714"/>
                <p:cNvSpPr>
                  <a:spLocks noChangeShapeType="1"/>
                </p:cNvSpPr>
                <p:nvPr/>
              </p:nvSpPr>
              <p:spPr bwMode="auto">
                <a:xfrm rot="-1177625">
                  <a:off x="2195" y="3469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68" name="Line 715"/>
                <p:cNvSpPr>
                  <a:spLocks noChangeShapeType="1"/>
                </p:cNvSpPr>
                <p:nvPr/>
              </p:nvSpPr>
              <p:spPr bwMode="auto">
                <a:xfrm rot="-1177625">
                  <a:off x="2190" y="3451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69" name="Line 716"/>
                <p:cNvSpPr>
                  <a:spLocks noChangeShapeType="1"/>
                </p:cNvSpPr>
                <p:nvPr/>
              </p:nvSpPr>
              <p:spPr bwMode="auto">
                <a:xfrm rot="-1177625">
                  <a:off x="2184" y="3433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70" name="Line 717"/>
                <p:cNvSpPr>
                  <a:spLocks noChangeShapeType="1"/>
                </p:cNvSpPr>
                <p:nvPr/>
              </p:nvSpPr>
              <p:spPr bwMode="auto">
                <a:xfrm rot="-988000">
                  <a:off x="2179" y="3416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71" name="Line 718"/>
                <p:cNvSpPr>
                  <a:spLocks noChangeShapeType="1"/>
                </p:cNvSpPr>
                <p:nvPr/>
              </p:nvSpPr>
              <p:spPr bwMode="auto">
                <a:xfrm rot="-427062">
                  <a:off x="2176" y="3399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72" name="Line 719"/>
                <p:cNvSpPr>
                  <a:spLocks noChangeShapeType="1"/>
                </p:cNvSpPr>
                <p:nvPr/>
              </p:nvSpPr>
              <p:spPr bwMode="auto">
                <a:xfrm>
                  <a:off x="2222" y="366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73" name="Line 720"/>
                <p:cNvSpPr>
                  <a:spLocks noChangeShapeType="1"/>
                </p:cNvSpPr>
                <p:nvPr/>
              </p:nvSpPr>
              <p:spPr bwMode="auto">
                <a:xfrm>
                  <a:off x="2219" y="301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74" name="Line 721"/>
                <p:cNvSpPr>
                  <a:spLocks noChangeShapeType="1"/>
                </p:cNvSpPr>
                <p:nvPr/>
              </p:nvSpPr>
              <p:spPr bwMode="auto">
                <a:xfrm>
                  <a:off x="2221" y="299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75" name="Line 722"/>
                <p:cNvSpPr>
                  <a:spLocks noChangeShapeType="1"/>
                </p:cNvSpPr>
                <p:nvPr/>
              </p:nvSpPr>
              <p:spPr bwMode="auto">
                <a:xfrm>
                  <a:off x="2222" y="297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76" name="Line 723"/>
                <p:cNvSpPr>
                  <a:spLocks noChangeShapeType="1"/>
                </p:cNvSpPr>
                <p:nvPr/>
              </p:nvSpPr>
              <p:spPr bwMode="auto">
                <a:xfrm>
                  <a:off x="2221" y="296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77" name="Line 724"/>
                <p:cNvSpPr>
                  <a:spLocks noChangeShapeType="1"/>
                </p:cNvSpPr>
                <p:nvPr/>
              </p:nvSpPr>
              <p:spPr bwMode="auto">
                <a:xfrm>
                  <a:off x="2222" y="294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78" name="Line 725"/>
                <p:cNvSpPr>
                  <a:spLocks noChangeShapeType="1"/>
                </p:cNvSpPr>
                <p:nvPr/>
              </p:nvSpPr>
              <p:spPr bwMode="auto">
                <a:xfrm>
                  <a:off x="2221" y="303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79" name="Line 726"/>
                <p:cNvSpPr>
                  <a:spLocks noChangeShapeType="1"/>
                </p:cNvSpPr>
                <p:nvPr/>
              </p:nvSpPr>
              <p:spPr bwMode="auto">
                <a:xfrm>
                  <a:off x="2219" y="313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80" name="Line 727"/>
                <p:cNvSpPr>
                  <a:spLocks noChangeShapeType="1"/>
                </p:cNvSpPr>
                <p:nvPr/>
              </p:nvSpPr>
              <p:spPr bwMode="auto">
                <a:xfrm>
                  <a:off x="2221" y="312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81" name="Line 728"/>
                <p:cNvSpPr>
                  <a:spLocks noChangeShapeType="1"/>
                </p:cNvSpPr>
                <p:nvPr/>
              </p:nvSpPr>
              <p:spPr bwMode="auto">
                <a:xfrm>
                  <a:off x="2222" y="310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82" name="Line 729"/>
                <p:cNvSpPr>
                  <a:spLocks noChangeShapeType="1"/>
                </p:cNvSpPr>
                <p:nvPr/>
              </p:nvSpPr>
              <p:spPr bwMode="auto">
                <a:xfrm>
                  <a:off x="2221" y="308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83" name="Line 730"/>
                <p:cNvSpPr>
                  <a:spLocks noChangeShapeType="1"/>
                </p:cNvSpPr>
                <p:nvPr/>
              </p:nvSpPr>
              <p:spPr bwMode="auto">
                <a:xfrm>
                  <a:off x="2222" y="306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84" name="Line 731"/>
                <p:cNvSpPr>
                  <a:spLocks noChangeShapeType="1"/>
                </p:cNvSpPr>
                <p:nvPr/>
              </p:nvSpPr>
              <p:spPr bwMode="auto">
                <a:xfrm>
                  <a:off x="2221" y="315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85" name="Line 732"/>
                <p:cNvSpPr>
                  <a:spLocks noChangeShapeType="1"/>
                </p:cNvSpPr>
                <p:nvPr/>
              </p:nvSpPr>
              <p:spPr bwMode="auto">
                <a:xfrm rot="402590">
                  <a:off x="2213" y="324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86" name="Line 733"/>
                <p:cNvSpPr>
                  <a:spLocks noChangeShapeType="1"/>
                </p:cNvSpPr>
                <p:nvPr/>
              </p:nvSpPr>
              <p:spPr bwMode="auto">
                <a:xfrm rot="402590">
                  <a:off x="2210" y="326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87" name="Line 734"/>
                <p:cNvSpPr>
                  <a:spLocks noChangeShapeType="1"/>
                </p:cNvSpPr>
                <p:nvPr/>
              </p:nvSpPr>
              <p:spPr bwMode="auto">
                <a:xfrm rot="995034">
                  <a:off x="2219" y="323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88" name="Line 735"/>
                <p:cNvSpPr>
                  <a:spLocks noChangeShapeType="1"/>
                </p:cNvSpPr>
                <p:nvPr/>
              </p:nvSpPr>
              <p:spPr bwMode="auto">
                <a:xfrm rot="371998">
                  <a:off x="2225" y="319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89" name="Line 736"/>
                <p:cNvSpPr>
                  <a:spLocks noChangeShapeType="1"/>
                </p:cNvSpPr>
                <p:nvPr/>
              </p:nvSpPr>
              <p:spPr bwMode="auto">
                <a:xfrm rot="1801599">
                  <a:off x="2238" y="287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90" name="Line 737"/>
                <p:cNvSpPr>
                  <a:spLocks noChangeShapeType="1"/>
                </p:cNvSpPr>
                <p:nvPr/>
              </p:nvSpPr>
              <p:spPr bwMode="auto">
                <a:xfrm rot="1801599">
                  <a:off x="2231" y="289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91" name="Line 738"/>
                <p:cNvSpPr>
                  <a:spLocks noChangeShapeType="1"/>
                </p:cNvSpPr>
                <p:nvPr/>
              </p:nvSpPr>
              <p:spPr bwMode="auto">
                <a:xfrm rot="1801599">
                  <a:off x="2243" y="286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92" name="Line 739"/>
                <p:cNvSpPr>
                  <a:spLocks noChangeShapeType="1"/>
                </p:cNvSpPr>
                <p:nvPr/>
              </p:nvSpPr>
              <p:spPr bwMode="auto">
                <a:xfrm rot="1801599">
                  <a:off x="2251" y="284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93" name="Line 740"/>
                <p:cNvSpPr>
                  <a:spLocks noChangeShapeType="1"/>
                </p:cNvSpPr>
                <p:nvPr/>
              </p:nvSpPr>
              <p:spPr bwMode="auto">
                <a:xfrm rot="659198">
                  <a:off x="2204" y="330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94" name="Line 741"/>
                <p:cNvSpPr>
                  <a:spLocks noChangeShapeType="1"/>
                </p:cNvSpPr>
                <p:nvPr/>
              </p:nvSpPr>
              <p:spPr bwMode="auto">
                <a:xfrm rot="859081">
                  <a:off x="2205" y="328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95" name="Line 742"/>
                <p:cNvSpPr>
                  <a:spLocks noChangeShapeType="1"/>
                </p:cNvSpPr>
                <p:nvPr/>
              </p:nvSpPr>
              <p:spPr bwMode="auto">
                <a:xfrm>
                  <a:off x="2223" y="292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96" name="Line 743"/>
                <p:cNvSpPr>
                  <a:spLocks noChangeShapeType="1"/>
                </p:cNvSpPr>
                <p:nvPr/>
              </p:nvSpPr>
              <p:spPr bwMode="auto">
                <a:xfrm rot="995034">
                  <a:off x="2225" y="291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97" name="Line 744"/>
                <p:cNvSpPr>
                  <a:spLocks noChangeShapeType="1"/>
                </p:cNvSpPr>
                <p:nvPr/>
              </p:nvSpPr>
              <p:spPr bwMode="auto">
                <a:xfrm rot="1801599">
                  <a:off x="2257" y="282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98" name="Line 745"/>
                <p:cNvSpPr>
                  <a:spLocks noChangeShapeType="1"/>
                </p:cNvSpPr>
                <p:nvPr/>
              </p:nvSpPr>
              <p:spPr bwMode="auto">
                <a:xfrm rot="1801599">
                  <a:off x="2268" y="281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40" name="Group 746"/>
              <p:cNvGrpSpPr>
                <a:grpSpLocks/>
              </p:cNvGrpSpPr>
              <p:nvPr/>
            </p:nvGrpSpPr>
            <p:grpSpPr bwMode="auto">
              <a:xfrm>
                <a:off x="2168" y="2049"/>
                <a:ext cx="97" cy="814"/>
                <a:chOff x="2168" y="2049"/>
                <a:chExt cx="97" cy="814"/>
              </a:xfrm>
            </p:grpSpPr>
            <p:sp>
              <p:nvSpPr>
                <p:cNvPr id="5300" name="Line 747"/>
                <p:cNvSpPr>
                  <a:spLocks noChangeShapeType="1"/>
                </p:cNvSpPr>
                <p:nvPr/>
              </p:nvSpPr>
              <p:spPr bwMode="auto">
                <a:xfrm flipH="1">
                  <a:off x="2196" y="263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01" name="Line 748"/>
                <p:cNvSpPr>
                  <a:spLocks noChangeShapeType="1"/>
                </p:cNvSpPr>
                <p:nvPr/>
              </p:nvSpPr>
              <p:spPr bwMode="auto">
                <a:xfrm flipH="1">
                  <a:off x="2194" y="262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02" name="Line 749"/>
                <p:cNvSpPr>
                  <a:spLocks noChangeShapeType="1"/>
                </p:cNvSpPr>
                <p:nvPr/>
              </p:nvSpPr>
              <p:spPr bwMode="auto">
                <a:xfrm flipH="1">
                  <a:off x="2190" y="260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03" name="Line 750"/>
                <p:cNvSpPr>
                  <a:spLocks noChangeShapeType="1"/>
                </p:cNvSpPr>
                <p:nvPr/>
              </p:nvSpPr>
              <p:spPr bwMode="auto">
                <a:xfrm flipH="1">
                  <a:off x="2185" y="259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04" name="Line 751"/>
                <p:cNvSpPr>
                  <a:spLocks noChangeShapeType="1"/>
                </p:cNvSpPr>
                <p:nvPr/>
              </p:nvSpPr>
              <p:spPr bwMode="auto">
                <a:xfrm flipH="1">
                  <a:off x="2184" y="257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05" name="Line 752"/>
                <p:cNvSpPr>
                  <a:spLocks noChangeShapeType="1"/>
                </p:cNvSpPr>
                <p:nvPr/>
              </p:nvSpPr>
              <p:spPr bwMode="auto">
                <a:xfrm rot="565923" flipH="1">
                  <a:off x="2184" y="228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06" name="Line 753"/>
                <p:cNvSpPr>
                  <a:spLocks noChangeShapeType="1"/>
                </p:cNvSpPr>
                <p:nvPr/>
              </p:nvSpPr>
              <p:spPr bwMode="auto">
                <a:xfrm rot="1362469" flipH="1">
                  <a:off x="2211" y="219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07" name="Line 754"/>
                <p:cNvSpPr>
                  <a:spLocks noChangeShapeType="1"/>
                </p:cNvSpPr>
                <p:nvPr/>
              </p:nvSpPr>
              <p:spPr bwMode="auto">
                <a:xfrm rot="1177625" flipH="1">
                  <a:off x="2201" y="2215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08" name="Line 755"/>
                <p:cNvSpPr>
                  <a:spLocks noChangeShapeType="1"/>
                </p:cNvSpPr>
                <p:nvPr/>
              </p:nvSpPr>
              <p:spPr bwMode="auto">
                <a:xfrm flipH="1">
                  <a:off x="2178" y="256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09" name="Line 756"/>
                <p:cNvSpPr>
                  <a:spLocks noChangeShapeType="1"/>
                </p:cNvSpPr>
                <p:nvPr/>
              </p:nvSpPr>
              <p:spPr bwMode="auto">
                <a:xfrm flipH="1">
                  <a:off x="2176" y="254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10" name="Line 757"/>
                <p:cNvSpPr>
                  <a:spLocks noChangeShapeType="1"/>
                </p:cNvSpPr>
                <p:nvPr/>
              </p:nvSpPr>
              <p:spPr bwMode="auto">
                <a:xfrm flipH="1">
                  <a:off x="2169" y="251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11" name="Line 758"/>
                <p:cNvSpPr>
                  <a:spLocks noChangeShapeType="1"/>
                </p:cNvSpPr>
                <p:nvPr/>
              </p:nvSpPr>
              <p:spPr bwMode="auto">
                <a:xfrm rot="21039061" flipH="1">
                  <a:off x="2210" y="286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12" name="Line 759"/>
                <p:cNvSpPr>
                  <a:spLocks noChangeShapeType="1"/>
                </p:cNvSpPr>
                <p:nvPr/>
              </p:nvSpPr>
              <p:spPr bwMode="auto">
                <a:xfrm flipH="1">
                  <a:off x="2175" y="253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13" name="Line 760"/>
                <p:cNvSpPr>
                  <a:spLocks noChangeShapeType="1"/>
                </p:cNvSpPr>
                <p:nvPr/>
              </p:nvSpPr>
              <p:spPr bwMode="auto">
                <a:xfrm flipH="1">
                  <a:off x="2180" y="233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14" name="Line 761"/>
                <p:cNvSpPr>
                  <a:spLocks noChangeShapeType="1"/>
                </p:cNvSpPr>
                <p:nvPr/>
              </p:nvSpPr>
              <p:spPr bwMode="auto">
                <a:xfrm flipH="1">
                  <a:off x="2175" y="242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15" name="Line 762"/>
                <p:cNvSpPr>
                  <a:spLocks noChangeShapeType="1"/>
                </p:cNvSpPr>
                <p:nvPr/>
              </p:nvSpPr>
              <p:spPr bwMode="auto">
                <a:xfrm rot="20740919" flipH="1">
                  <a:off x="2225" y="206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16" name="Line 763"/>
                <p:cNvSpPr>
                  <a:spLocks noChangeShapeType="1"/>
                </p:cNvSpPr>
                <p:nvPr/>
              </p:nvSpPr>
              <p:spPr bwMode="auto">
                <a:xfrm rot="1177625" flipH="1">
                  <a:off x="2220" y="218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17" name="Line 764"/>
                <p:cNvSpPr>
                  <a:spLocks noChangeShapeType="1"/>
                </p:cNvSpPr>
                <p:nvPr/>
              </p:nvSpPr>
              <p:spPr bwMode="auto">
                <a:xfrm rot="1177625" flipH="1">
                  <a:off x="2190" y="2268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18" name="Line 765"/>
                <p:cNvSpPr>
                  <a:spLocks noChangeShapeType="1"/>
                </p:cNvSpPr>
                <p:nvPr/>
              </p:nvSpPr>
              <p:spPr bwMode="auto">
                <a:xfrm rot="1177625" flipH="1">
                  <a:off x="2195" y="2251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19" name="Line 766"/>
                <p:cNvSpPr>
                  <a:spLocks noChangeShapeType="1"/>
                </p:cNvSpPr>
                <p:nvPr/>
              </p:nvSpPr>
              <p:spPr bwMode="auto">
                <a:xfrm rot="1177625" flipH="1">
                  <a:off x="2196" y="2234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20" name="Line 767"/>
                <p:cNvSpPr>
                  <a:spLocks noChangeShapeType="1"/>
                </p:cNvSpPr>
                <p:nvPr/>
              </p:nvSpPr>
              <p:spPr bwMode="auto">
                <a:xfrm flipH="1">
                  <a:off x="2194" y="265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21" name="Line 768"/>
                <p:cNvSpPr>
                  <a:spLocks noChangeShapeType="1"/>
                </p:cNvSpPr>
                <p:nvPr/>
              </p:nvSpPr>
              <p:spPr bwMode="auto">
                <a:xfrm flipH="1">
                  <a:off x="2177" y="238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22" name="Line 769"/>
                <p:cNvSpPr>
                  <a:spLocks noChangeShapeType="1"/>
                </p:cNvSpPr>
                <p:nvPr/>
              </p:nvSpPr>
              <p:spPr bwMode="auto">
                <a:xfrm flipH="1">
                  <a:off x="2178" y="234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23" name="Line 770"/>
                <p:cNvSpPr>
                  <a:spLocks noChangeShapeType="1"/>
                </p:cNvSpPr>
                <p:nvPr/>
              </p:nvSpPr>
              <p:spPr bwMode="auto">
                <a:xfrm flipH="1">
                  <a:off x="2173" y="236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24" name="Line 771"/>
                <p:cNvSpPr>
                  <a:spLocks noChangeShapeType="1"/>
                </p:cNvSpPr>
                <p:nvPr/>
              </p:nvSpPr>
              <p:spPr bwMode="auto">
                <a:xfrm flipH="1">
                  <a:off x="2174" y="247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25" name="Line 772"/>
                <p:cNvSpPr>
                  <a:spLocks noChangeShapeType="1"/>
                </p:cNvSpPr>
                <p:nvPr/>
              </p:nvSpPr>
              <p:spPr bwMode="auto">
                <a:xfrm flipH="1">
                  <a:off x="2175" y="245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26" name="Line 773"/>
                <p:cNvSpPr>
                  <a:spLocks noChangeShapeType="1"/>
                </p:cNvSpPr>
                <p:nvPr/>
              </p:nvSpPr>
              <p:spPr bwMode="auto">
                <a:xfrm flipH="1">
                  <a:off x="2174" y="243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27" name="Line 774"/>
                <p:cNvSpPr>
                  <a:spLocks noChangeShapeType="1"/>
                </p:cNvSpPr>
                <p:nvPr/>
              </p:nvSpPr>
              <p:spPr bwMode="auto">
                <a:xfrm flipH="1">
                  <a:off x="2182" y="230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28" name="Line 775"/>
                <p:cNvSpPr>
                  <a:spLocks noChangeShapeType="1"/>
                </p:cNvSpPr>
                <p:nvPr/>
              </p:nvSpPr>
              <p:spPr bwMode="auto">
                <a:xfrm rot="21197410" flipH="1">
                  <a:off x="2199" y="283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29" name="Line 776"/>
                <p:cNvSpPr>
                  <a:spLocks noChangeShapeType="1"/>
                </p:cNvSpPr>
                <p:nvPr/>
              </p:nvSpPr>
              <p:spPr bwMode="auto">
                <a:xfrm rot="21197410" flipH="1">
                  <a:off x="2204" y="285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30" name="Line 777"/>
                <p:cNvSpPr>
                  <a:spLocks noChangeShapeType="1"/>
                </p:cNvSpPr>
                <p:nvPr/>
              </p:nvSpPr>
              <p:spPr bwMode="auto">
                <a:xfrm rot="20604966" flipH="1">
                  <a:off x="2219" y="204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31" name="Line 778"/>
                <p:cNvSpPr>
                  <a:spLocks noChangeShapeType="1"/>
                </p:cNvSpPr>
                <p:nvPr/>
              </p:nvSpPr>
              <p:spPr bwMode="auto">
                <a:xfrm rot="21228002" flipH="1">
                  <a:off x="2227" y="209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32" name="Line 779"/>
                <p:cNvSpPr>
                  <a:spLocks noChangeShapeType="1"/>
                </p:cNvSpPr>
                <p:nvPr/>
              </p:nvSpPr>
              <p:spPr bwMode="auto">
                <a:xfrm rot="20940802" flipH="1">
                  <a:off x="2226" y="208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33" name="Line 780"/>
                <p:cNvSpPr>
                  <a:spLocks noChangeShapeType="1"/>
                </p:cNvSpPr>
                <p:nvPr/>
              </p:nvSpPr>
              <p:spPr bwMode="auto">
                <a:xfrm rot="21133696" flipH="1">
                  <a:off x="2198" y="281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34" name="Line 781"/>
                <p:cNvSpPr>
                  <a:spLocks noChangeShapeType="1"/>
                </p:cNvSpPr>
                <p:nvPr/>
              </p:nvSpPr>
              <p:spPr bwMode="auto">
                <a:xfrm flipH="1">
                  <a:off x="2174" y="240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35" name="Line 782"/>
                <p:cNvSpPr>
                  <a:spLocks noChangeShapeType="1"/>
                </p:cNvSpPr>
                <p:nvPr/>
              </p:nvSpPr>
              <p:spPr bwMode="auto">
                <a:xfrm>
                  <a:off x="2198" y="279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36" name="Line 783"/>
                <p:cNvSpPr>
                  <a:spLocks noChangeShapeType="1"/>
                </p:cNvSpPr>
                <p:nvPr/>
              </p:nvSpPr>
              <p:spPr bwMode="auto">
                <a:xfrm>
                  <a:off x="2200" y="278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37" name="Line 784"/>
                <p:cNvSpPr>
                  <a:spLocks noChangeShapeType="1"/>
                </p:cNvSpPr>
                <p:nvPr/>
              </p:nvSpPr>
              <p:spPr bwMode="auto">
                <a:xfrm>
                  <a:off x="2201" y="276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38" name="Line 785"/>
                <p:cNvSpPr>
                  <a:spLocks noChangeShapeType="1"/>
                </p:cNvSpPr>
                <p:nvPr/>
              </p:nvSpPr>
              <p:spPr bwMode="auto">
                <a:xfrm>
                  <a:off x="2200" y="274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39" name="Line 786"/>
                <p:cNvSpPr>
                  <a:spLocks noChangeShapeType="1"/>
                </p:cNvSpPr>
                <p:nvPr/>
              </p:nvSpPr>
              <p:spPr bwMode="auto">
                <a:xfrm>
                  <a:off x="2201" y="272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40" name="Line 787"/>
                <p:cNvSpPr>
                  <a:spLocks noChangeShapeType="1"/>
                </p:cNvSpPr>
                <p:nvPr/>
              </p:nvSpPr>
              <p:spPr bwMode="auto">
                <a:xfrm>
                  <a:off x="2203" y="270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41" name="Line 788"/>
                <p:cNvSpPr>
                  <a:spLocks noChangeShapeType="1"/>
                </p:cNvSpPr>
                <p:nvPr/>
              </p:nvSpPr>
              <p:spPr bwMode="auto">
                <a:xfrm>
                  <a:off x="2200" y="268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42" name="Line 789"/>
                <p:cNvSpPr>
                  <a:spLocks noChangeShapeType="1"/>
                </p:cNvSpPr>
                <p:nvPr/>
              </p:nvSpPr>
              <p:spPr bwMode="auto">
                <a:xfrm>
                  <a:off x="2199" y="267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43" name="Line 790"/>
                <p:cNvSpPr>
                  <a:spLocks noChangeShapeType="1"/>
                </p:cNvSpPr>
                <p:nvPr/>
              </p:nvSpPr>
              <p:spPr bwMode="auto">
                <a:xfrm flipH="1">
                  <a:off x="2168" y="250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44" name="Line 791"/>
                <p:cNvSpPr>
                  <a:spLocks noChangeShapeType="1"/>
                </p:cNvSpPr>
                <p:nvPr/>
              </p:nvSpPr>
              <p:spPr bwMode="auto">
                <a:xfrm flipH="1">
                  <a:off x="2171" y="248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45" name="Line 792"/>
                <p:cNvSpPr>
                  <a:spLocks noChangeShapeType="1"/>
                </p:cNvSpPr>
                <p:nvPr/>
              </p:nvSpPr>
              <p:spPr bwMode="auto">
                <a:xfrm flipH="1">
                  <a:off x="2222" y="216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46" name="Line 793"/>
                <p:cNvSpPr>
                  <a:spLocks noChangeShapeType="1"/>
                </p:cNvSpPr>
                <p:nvPr/>
              </p:nvSpPr>
              <p:spPr bwMode="auto">
                <a:xfrm flipH="1">
                  <a:off x="2229" y="211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47" name="Line 794"/>
                <p:cNvSpPr>
                  <a:spLocks noChangeShapeType="1"/>
                </p:cNvSpPr>
                <p:nvPr/>
              </p:nvSpPr>
              <p:spPr bwMode="auto">
                <a:xfrm flipH="1">
                  <a:off x="2224" y="214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348" name="Line 795"/>
                <p:cNvSpPr>
                  <a:spLocks noChangeShapeType="1"/>
                </p:cNvSpPr>
                <p:nvPr/>
              </p:nvSpPr>
              <p:spPr bwMode="auto">
                <a:xfrm flipH="1">
                  <a:off x="2229" y="213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41" name="Group 796"/>
              <p:cNvGrpSpPr>
                <a:grpSpLocks/>
              </p:cNvGrpSpPr>
              <p:nvPr/>
            </p:nvGrpSpPr>
            <p:grpSpPr bwMode="auto">
              <a:xfrm>
                <a:off x="2184" y="683"/>
                <a:ext cx="114" cy="448"/>
                <a:chOff x="2181" y="690"/>
                <a:chExt cx="114" cy="448"/>
              </a:xfrm>
            </p:grpSpPr>
            <p:sp>
              <p:nvSpPr>
                <p:cNvPr id="5272" name="Line 797"/>
                <p:cNvSpPr>
                  <a:spLocks noChangeShapeType="1"/>
                </p:cNvSpPr>
                <p:nvPr/>
              </p:nvSpPr>
              <p:spPr bwMode="auto">
                <a:xfrm>
                  <a:off x="2238" y="69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73" name="Line 798"/>
                <p:cNvSpPr>
                  <a:spLocks noChangeShapeType="1"/>
                </p:cNvSpPr>
                <p:nvPr/>
              </p:nvSpPr>
              <p:spPr bwMode="auto">
                <a:xfrm>
                  <a:off x="2256" y="79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74" name="Line 799"/>
                <p:cNvSpPr>
                  <a:spLocks noChangeShapeType="1"/>
                </p:cNvSpPr>
                <p:nvPr/>
              </p:nvSpPr>
              <p:spPr bwMode="auto">
                <a:xfrm rot="859081">
                  <a:off x="2239" y="92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75" name="Line 800"/>
                <p:cNvSpPr>
                  <a:spLocks noChangeShapeType="1"/>
                </p:cNvSpPr>
                <p:nvPr/>
              </p:nvSpPr>
              <p:spPr bwMode="auto">
                <a:xfrm>
                  <a:off x="2247" y="76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76" name="Line 801"/>
                <p:cNvSpPr>
                  <a:spLocks noChangeShapeType="1"/>
                </p:cNvSpPr>
                <p:nvPr/>
              </p:nvSpPr>
              <p:spPr bwMode="auto">
                <a:xfrm>
                  <a:off x="2243" y="72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77" name="Line 802"/>
                <p:cNvSpPr>
                  <a:spLocks noChangeShapeType="1"/>
                </p:cNvSpPr>
                <p:nvPr/>
              </p:nvSpPr>
              <p:spPr bwMode="auto">
                <a:xfrm>
                  <a:off x="2245" y="74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78" name="Line 803"/>
                <p:cNvSpPr>
                  <a:spLocks noChangeShapeType="1"/>
                </p:cNvSpPr>
                <p:nvPr/>
              </p:nvSpPr>
              <p:spPr bwMode="auto">
                <a:xfrm>
                  <a:off x="2256" y="83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79" name="Line 804"/>
                <p:cNvSpPr>
                  <a:spLocks noChangeShapeType="1"/>
                </p:cNvSpPr>
                <p:nvPr/>
              </p:nvSpPr>
              <p:spPr bwMode="auto">
                <a:xfrm>
                  <a:off x="2244" y="89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80" name="Line 805"/>
                <p:cNvSpPr>
                  <a:spLocks noChangeShapeType="1"/>
                </p:cNvSpPr>
                <p:nvPr/>
              </p:nvSpPr>
              <p:spPr bwMode="auto">
                <a:xfrm>
                  <a:off x="2259" y="81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81" name="Line 806"/>
                <p:cNvSpPr>
                  <a:spLocks noChangeShapeType="1"/>
                </p:cNvSpPr>
                <p:nvPr/>
              </p:nvSpPr>
              <p:spPr bwMode="auto">
                <a:xfrm>
                  <a:off x="2238" y="70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82" name="Line 807"/>
                <p:cNvSpPr>
                  <a:spLocks noChangeShapeType="1"/>
                </p:cNvSpPr>
                <p:nvPr/>
              </p:nvSpPr>
              <p:spPr bwMode="auto">
                <a:xfrm rot="972477">
                  <a:off x="2234" y="95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83" name="Line 808"/>
                <p:cNvSpPr>
                  <a:spLocks noChangeShapeType="1"/>
                </p:cNvSpPr>
                <p:nvPr/>
              </p:nvSpPr>
              <p:spPr bwMode="auto">
                <a:xfrm rot="659198">
                  <a:off x="2236" y="94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84" name="Line 809"/>
                <p:cNvSpPr>
                  <a:spLocks noChangeShapeType="1"/>
                </p:cNvSpPr>
                <p:nvPr/>
              </p:nvSpPr>
              <p:spPr bwMode="auto">
                <a:xfrm>
                  <a:off x="2249" y="78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85" name="Line 810"/>
                <p:cNvSpPr>
                  <a:spLocks noChangeShapeType="1"/>
                </p:cNvSpPr>
                <p:nvPr/>
              </p:nvSpPr>
              <p:spPr bwMode="auto">
                <a:xfrm rot="794431">
                  <a:off x="2241" y="91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86" name="Line 811"/>
                <p:cNvSpPr>
                  <a:spLocks noChangeShapeType="1"/>
                </p:cNvSpPr>
                <p:nvPr/>
              </p:nvSpPr>
              <p:spPr bwMode="auto">
                <a:xfrm>
                  <a:off x="2255" y="84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87" name="Line 812"/>
                <p:cNvSpPr>
                  <a:spLocks noChangeShapeType="1"/>
                </p:cNvSpPr>
                <p:nvPr/>
              </p:nvSpPr>
              <p:spPr bwMode="auto">
                <a:xfrm rot="2452487">
                  <a:off x="2181" y="1137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88" name="Line 813"/>
                <p:cNvSpPr>
                  <a:spLocks noChangeShapeType="1"/>
                </p:cNvSpPr>
                <p:nvPr/>
              </p:nvSpPr>
              <p:spPr bwMode="auto">
                <a:xfrm>
                  <a:off x="2250" y="86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89" name="Line 814"/>
                <p:cNvSpPr>
                  <a:spLocks noChangeShapeType="1"/>
                </p:cNvSpPr>
                <p:nvPr/>
              </p:nvSpPr>
              <p:spPr bwMode="auto">
                <a:xfrm>
                  <a:off x="2249" y="87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90" name="Line 815"/>
                <p:cNvSpPr>
                  <a:spLocks noChangeShapeType="1"/>
                </p:cNvSpPr>
                <p:nvPr/>
              </p:nvSpPr>
              <p:spPr bwMode="auto">
                <a:xfrm rot="972477">
                  <a:off x="2230" y="97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91" name="Line 816"/>
                <p:cNvSpPr>
                  <a:spLocks noChangeShapeType="1"/>
                </p:cNvSpPr>
                <p:nvPr/>
              </p:nvSpPr>
              <p:spPr bwMode="auto">
                <a:xfrm rot="972477">
                  <a:off x="2225" y="98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92" name="Line 817"/>
                <p:cNvSpPr>
                  <a:spLocks noChangeShapeType="1"/>
                </p:cNvSpPr>
                <p:nvPr/>
              </p:nvSpPr>
              <p:spPr bwMode="auto">
                <a:xfrm rot="2452487">
                  <a:off x="2190" y="1126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93" name="Line 818"/>
                <p:cNvSpPr>
                  <a:spLocks noChangeShapeType="1"/>
                </p:cNvSpPr>
                <p:nvPr/>
              </p:nvSpPr>
              <p:spPr bwMode="auto">
                <a:xfrm rot="1852008">
                  <a:off x="2199" y="1109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94" name="Line 819"/>
                <p:cNvSpPr>
                  <a:spLocks noChangeShapeType="1"/>
                </p:cNvSpPr>
                <p:nvPr/>
              </p:nvSpPr>
              <p:spPr bwMode="auto">
                <a:xfrm rot="1469115">
                  <a:off x="2207" y="109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95" name="Line 820"/>
                <p:cNvSpPr>
                  <a:spLocks noChangeShapeType="1"/>
                </p:cNvSpPr>
                <p:nvPr/>
              </p:nvSpPr>
              <p:spPr bwMode="auto">
                <a:xfrm rot="1469115">
                  <a:off x="2214" y="1074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96" name="Line 821"/>
                <p:cNvSpPr>
                  <a:spLocks noChangeShapeType="1"/>
                </p:cNvSpPr>
                <p:nvPr/>
              </p:nvSpPr>
              <p:spPr bwMode="auto">
                <a:xfrm rot="900000">
                  <a:off x="2217" y="1055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97" name="Line 822"/>
                <p:cNvSpPr>
                  <a:spLocks noChangeShapeType="1"/>
                </p:cNvSpPr>
                <p:nvPr/>
              </p:nvSpPr>
              <p:spPr bwMode="auto">
                <a:xfrm rot="900000">
                  <a:off x="2222" y="1038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98" name="Line 823"/>
                <p:cNvSpPr>
                  <a:spLocks noChangeShapeType="1"/>
                </p:cNvSpPr>
                <p:nvPr/>
              </p:nvSpPr>
              <p:spPr bwMode="auto">
                <a:xfrm rot="900000">
                  <a:off x="2226" y="1021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99" name="Line 824"/>
                <p:cNvSpPr>
                  <a:spLocks noChangeShapeType="1"/>
                </p:cNvSpPr>
                <p:nvPr/>
              </p:nvSpPr>
              <p:spPr bwMode="auto">
                <a:xfrm rot="900000">
                  <a:off x="2225" y="1000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42" name="Group 825"/>
              <p:cNvGrpSpPr>
                <a:grpSpLocks/>
              </p:cNvGrpSpPr>
              <p:nvPr/>
            </p:nvGrpSpPr>
            <p:grpSpPr bwMode="auto">
              <a:xfrm>
                <a:off x="2166" y="840"/>
                <a:ext cx="119" cy="728"/>
                <a:chOff x="2166" y="840"/>
                <a:chExt cx="119" cy="728"/>
              </a:xfrm>
            </p:grpSpPr>
            <p:sp>
              <p:nvSpPr>
                <p:cNvPr id="5227" name="Line 826"/>
                <p:cNvSpPr>
                  <a:spLocks noChangeShapeType="1"/>
                </p:cNvSpPr>
                <p:nvPr/>
              </p:nvSpPr>
              <p:spPr bwMode="auto">
                <a:xfrm>
                  <a:off x="2221" y="142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28" name="Line 827"/>
                <p:cNvSpPr>
                  <a:spLocks noChangeShapeType="1"/>
                </p:cNvSpPr>
                <p:nvPr/>
              </p:nvSpPr>
              <p:spPr bwMode="auto">
                <a:xfrm>
                  <a:off x="2223" y="141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29" name="Line 828"/>
                <p:cNvSpPr>
                  <a:spLocks noChangeShapeType="1"/>
                </p:cNvSpPr>
                <p:nvPr/>
              </p:nvSpPr>
              <p:spPr bwMode="auto">
                <a:xfrm>
                  <a:off x="2227" y="139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30" name="Line 829"/>
                <p:cNvSpPr>
                  <a:spLocks noChangeShapeType="1"/>
                </p:cNvSpPr>
                <p:nvPr/>
              </p:nvSpPr>
              <p:spPr bwMode="auto">
                <a:xfrm>
                  <a:off x="2232" y="138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31" name="Line 830"/>
                <p:cNvSpPr>
                  <a:spLocks noChangeShapeType="1"/>
                </p:cNvSpPr>
                <p:nvPr/>
              </p:nvSpPr>
              <p:spPr bwMode="auto">
                <a:xfrm>
                  <a:off x="2233" y="136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32" name="Line 831"/>
                <p:cNvSpPr>
                  <a:spLocks noChangeShapeType="1"/>
                </p:cNvSpPr>
                <p:nvPr/>
              </p:nvSpPr>
              <p:spPr bwMode="auto">
                <a:xfrm>
                  <a:off x="2239" y="135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33" name="Line 832"/>
                <p:cNvSpPr>
                  <a:spLocks noChangeShapeType="1"/>
                </p:cNvSpPr>
                <p:nvPr/>
              </p:nvSpPr>
              <p:spPr bwMode="auto">
                <a:xfrm>
                  <a:off x="2223" y="144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34" name="Line 833"/>
                <p:cNvSpPr>
                  <a:spLocks noChangeShapeType="1"/>
                </p:cNvSpPr>
                <p:nvPr/>
              </p:nvSpPr>
              <p:spPr bwMode="auto">
                <a:xfrm flipH="1">
                  <a:off x="2217" y="147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35" name="Line 834"/>
                <p:cNvSpPr>
                  <a:spLocks noChangeShapeType="1"/>
                </p:cNvSpPr>
                <p:nvPr/>
              </p:nvSpPr>
              <p:spPr bwMode="auto">
                <a:xfrm flipH="1">
                  <a:off x="2218" y="146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grpSp>
              <p:nvGrpSpPr>
                <p:cNvPr id="5236" name="Group 835"/>
                <p:cNvGrpSpPr>
                  <a:grpSpLocks/>
                </p:cNvGrpSpPr>
                <p:nvPr/>
              </p:nvGrpSpPr>
              <p:grpSpPr bwMode="auto">
                <a:xfrm>
                  <a:off x="2188" y="840"/>
                  <a:ext cx="97" cy="498"/>
                  <a:chOff x="2188" y="840"/>
                  <a:chExt cx="97" cy="498"/>
                </a:xfrm>
              </p:grpSpPr>
              <p:sp>
                <p:nvSpPr>
                  <p:cNvPr id="5242" name="Line 836"/>
                  <p:cNvSpPr>
                    <a:spLocks noChangeShapeType="1"/>
                  </p:cNvSpPr>
                  <p:nvPr/>
                </p:nvSpPr>
                <p:spPr bwMode="auto">
                  <a:xfrm rot="-565923">
                    <a:off x="2233" y="1079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43" name="Line 837"/>
                  <p:cNvSpPr>
                    <a:spLocks noChangeShapeType="1"/>
                  </p:cNvSpPr>
                  <p:nvPr/>
                </p:nvSpPr>
                <p:spPr bwMode="auto">
                  <a:xfrm rot="-1362469">
                    <a:off x="2206" y="989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44" name="Line 838"/>
                  <p:cNvSpPr>
                    <a:spLocks noChangeShapeType="1"/>
                  </p:cNvSpPr>
                  <p:nvPr/>
                </p:nvSpPr>
                <p:spPr bwMode="auto">
                  <a:xfrm rot="-1177625">
                    <a:off x="2216" y="1006"/>
                    <a:ext cx="36" cy="1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45" name="Line 839"/>
                  <p:cNvSpPr>
                    <a:spLocks noChangeShapeType="1"/>
                  </p:cNvSpPr>
                  <p:nvPr/>
                </p:nvSpPr>
                <p:spPr bwMode="auto">
                  <a:xfrm>
                    <a:off x="2241" y="1338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46" name="Line 840"/>
                  <p:cNvSpPr>
                    <a:spLocks noChangeShapeType="1"/>
                  </p:cNvSpPr>
                  <p:nvPr/>
                </p:nvSpPr>
                <p:spPr bwMode="auto">
                  <a:xfrm>
                    <a:off x="2248" y="1310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47" name="Line 841"/>
                  <p:cNvSpPr>
                    <a:spLocks noChangeShapeType="1"/>
                  </p:cNvSpPr>
                  <p:nvPr/>
                </p:nvSpPr>
                <p:spPr bwMode="auto">
                  <a:xfrm>
                    <a:off x="2242" y="1324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48" name="Line 842"/>
                  <p:cNvSpPr>
                    <a:spLocks noChangeShapeType="1"/>
                  </p:cNvSpPr>
                  <p:nvPr/>
                </p:nvSpPr>
                <p:spPr bwMode="auto">
                  <a:xfrm>
                    <a:off x="2237" y="1121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49" name="Line 843"/>
                  <p:cNvSpPr>
                    <a:spLocks noChangeShapeType="1"/>
                  </p:cNvSpPr>
                  <p:nvPr/>
                </p:nvSpPr>
                <p:spPr bwMode="auto">
                  <a:xfrm>
                    <a:off x="2242" y="1211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50" name="Line 844"/>
                  <p:cNvSpPr>
                    <a:spLocks noChangeShapeType="1"/>
                  </p:cNvSpPr>
                  <p:nvPr/>
                </p:nvSpPr>
                <p:spPr bwMode="auto">
                  <a:xfrm rot="859081">
                    <a:off x="2192" y="858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51" name="Line 845"/>
                  <p:cNvSpPr>
                    <a:spLocks noChangeShapeType="1"/>
                  </p:cNvSpPr>
                  <p:nvPr/>
                </p:nvSpPr>
                <p:spPr bwMode="auto">
                  <a:xfrm rot="-1177625">
                    <a:off x="2197" y="973"/>
                    <a:ext cx="36" cy="1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52" name="Line 846"/>
                  <p:cNvSpPr>
                    <a:spLocks noChangeShapeType="1"/>
                  </p:cNvSpPr>
                  <p:nvPr/>
                </p:nvSpPr>
                <p:spPr bwMode="auto">
                  <a:xfrm rot="-1177625">
                    <a:off x="2227" y="1059"/>
                    <a:ext cx="36" cy="1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53" name="Line 847"/>
                  <p:cNvSpPr>
                    <a:spLocks noChangeShapeType="1"/>
                  </p:cNvSpPr>
                  <p:nvPr/>
                </p:nvSpPr>
                <p:spPr bwMode="auto">
                  <a:xfrm rot="-1177625">
                    <a:off x="2222" y="1042"/>
                    <a:ext cx="36" cy="1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54" name="Line 848"/>
                  <p:cNvSpPr>
                    <a:spLocks noChangeShapeType="1"/>
                  </p:cNvSpPr>
                  <p:nvPr/>
                </p:nvSpPr>
                <p:spPr bwMode="auto">
                  <a:xfrm rot="-1177625">
                    <a:off x="2221" y="1025"/>
                    <a:ext cx="36" cy="1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55" name="Line 849"/>
                  <p:cNvSpPr>
                    <a:spLocks noChangeShapeType="1"/>
                  </p:cNvSpPr>
                  <p:nvPr/>
                </p:nvSpPr>
                <p:spPr bwMode="auto">
                  <a:xfrm>
                    <a:off x="2240" y="1175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56" name="Line 850"/>
                  <p:cNvSpPr>
                    <a:spLocks noChangeShapeType="1"/>
                  </p:cNvSpPr>
                  <p:nvPr/>
                </p:nvSpPr>
                <p:spPr bwMode="auto">
                  <a:xfrm>
                    <a:off x="2239" y="1140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57" name="Line 851"/>
                  <p:cNvSpPr>
                    <a:spLocks noChangeShapeType="1"/>
                  </p:cNvSpPr>
                  <p:nvPr/>
                </p:nvSpPr>
                <p:spPr bwMode="auto">
                  <a:xfrm>
                    <a:off x="2244" y="1156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58" name="Line 852"/>
                  <p:cNvSpPr>
                    <a:spLocks noChangeShapeType="1"/>
                  </p:cNvSpPr>
                  <p:nvPr/>
                </p:nvSpPr>
                <p:spPr bwMode="auto">
                  <a:xfrm>
                    <a:off x="2243" y="1262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59" name="Line 853"/>
                  <p:cNvSpPr>
                    <a:spLocks noChangeShapeType="1"/>
                  </p:cNvSpPr>
                  <p:nvPr/>
                </p:nvSpPr>
                <p:spPr bwMode="auto">
                  <a:xfrm>
                    <a:off x="2242" y="1245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60" name="Line 854"/>
                  <p:cNvSpPr>
                    <a:spLocks noChangeShapeType="1"/>
                  </p:cNvSpPr>
                  <p:nvPr/>
                </p:nvSpPr>
                <p:spPr bwMode="auto">
                  <a:xfrm>
                    <a:off x="2243" y="1228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61" name="Line 855"/>
                  <p:cNvSpPr>
                    <a:spLocks noChangeShapeType="1"/>
                  </p:cNvSpPr>
                  <p:nvPr/>
                </p:nvSpPr>
                <p:spPr bwMode="auto">
                  <a:xfrm>
                    <a:off x="2235" y="1100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62" name="Line 856"/>
                  <p:cNvSpPr>
                    <a:spLocks noChangeShapeType="1"/>
                  </p:cNvSpPr>
                  <p:nvPr/>
                </p:nvSpPr>
                <p:spPr bwMode="auto">
                  <a:xfrm rot="995034">
                    <a:off x="2198" y="840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63" name="Line 857"/>
                  <p:cNvSpPr>
                    <a:spLocks noChangeShapeType="1"/>
                  </p:cNvSpPr>
                  <p:nvPr/>
                </p:nvSpPr>
                <p:spPr bwMode="auto">
                  <a:xfrm rot="371998">
                    <a:off x="2190" y="887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64" name="Line 858"/>
                  <p:cNvSpPr>
                    <a:spLocks noChangeShapeType="1"/>
                  </p:cNvSpPr>
                  <p:nvPr/>
                </p:nvSpPr>
                <p:spPr bwMode="auto">
                  <a:xfrm rot="659198">
                    <a:off x="2191" y="872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65" name="Line 859"/>
                  <p:cNvSpPr>
                    <a:spLocks noChangeShapeType="1"/>
                  </p:cNvSpPr>
                  <p:nvPr/>
                </p:nvSpPr>
                <p:spPr bwMode="auto">
                  <a:xfrm>
                    <a:off x="2243" y="1192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66" name="Line 860"/>
                  <p:cNvSpPr>
                    <a:spLocks noChangeShapeType="1"/>
                  </p:cNvSpPr>
                  <p:nvPr/>
                </p:nvSpPr>
                <p:spPr bwMode="auto">
                  <a:xfrm>
                    <a:off x="2249" y="1295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67" name="Line 861"/>
                  <p:cNvSpPr>
                    <a:spLocks noChangeShapeType="1"/>
                  </p:cNvSpPr>
                  <p:nvPr/>
                </p:nvSpPr>
                <p:spPr bwMode="auto">
                  <a:xfrm>
                    <a:off x="2246" y="1279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68" name="Line 862"/>
                  <p:cNvSpPr>
                    <a:spLocks noChangeShapeType="1"/>
                  </p:cNvSpPr>
                  <p:nvPr/>
                </p:nvSpPr>
                <p:spPr bwMode="auto">
                  <a:xfrm>
                    <a:off x="2195" y="954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69" name="Line 863"/>
                  <p:cNvSpPr>
                    <a:spLocks noChangeShapeType="1"/>
                  </p:cNvSpPr>
                  <p:nvPr/>
                </p:nvSpPr>
                <p:spPr bwMode="auto">
                  <a:xfrm>
                    <a:off x="2188" y="904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70" name="Line 864"/>
                  <p:cNvSpPr>
                    <a:spLocks noChangeShapeType="1"/>
                  </p:cNvSpPr>
                  <p:nvPr/>
                </p:nvSpPr>
                <p:spPr bwMode="auto">
                  <a:xfrm>
                    <a:off x="2193" y="935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271" name="Line 865"/>
                  <p:cNvSpPr>
                    <a:spLocks noChangeShapeType="1"/>
                  </p:cNvSpPr>
                  <p:nvPr/>
                </p:nvSpPr>
                <p:spPr bwMode="auto">
                  <a:xfrm>
                    <a:off x="2188" y="922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</p:grpSp>
            <p:sp>
              <p:nvSpPr>
                <p:cNvPr id="5237" name="Line 866"/>
                <p:cNvSpPr>
                  <a:spLocks noChangeShapeType="1"/>
                </p:cNvSpPr>
                <p:nvPr/>
              </p:nvSpPr>
              <p:spPr bwMode="auto">
                <a:xfrm rot="1608552" flipH="1">
                  <a:off x="2212" y="149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38" name="Line 867"/>
                <p:cNvSpPr>
                  <a:spLocks noChangeShapeType="1"/>
                </p:cNvSpPr>
                <p:nvPr/>
              </p:nvSpPr>
              <p:spPr bwMode="auto">
                <a:xfrm rot="1608552" flipH="1">
                  <a:off x="2201" y="151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39" name="Line 868"/>
                <p:cNvSpPr>
                  <a:spLocks noChangeShapeType="1"/>
                </p:cNvSpPr>
                <p:nvPr/>
              </p:nvSpPr>
              <p:spPr bwMode="auto">
                <a:xfrm rot="1608552" flipH="1">
                  <a:off x="2191" y="152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40" name="Line 869"/>
                <p:cNvSpPr>
                  <a:spLocks noChangeShapeType="1"/>
                </p:cNvSpPr>
                <p:nvPr/>
              </p:nvSpPr>
              <p:spPr bwMode="auto">
                <a:xfrm rot="2001329" flipH="1">
                  <a:off x="2179" y="154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41" name="Line 870"/>
                <p:cNvSpPr>
                  <a:spLocks noChangeShapeType="1"/>
                </p:cNvSpPr>
                <p:nvPr/>
              </p:nvSpPr>
              <p:spPr bwMode="auto">
                <a:xfrm rot="2001329" flipH="1">
                  <a:off x="2166" y="156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43" name="Group 871"/>
              <p:cNvGrpSpPr>
                <a:grpSpLocks/>
              </p:cNvGrpSpPr>
              <p:nvPr/>
            </p:nvGrpSpPr>
            <p:grpSpPr bwMode="auto">
              <a:xfrm>
                <a:off x="2906" y="712"/>
                <a:ext cx="95" cy="448"/>
                <a:chOff x="2913" y="694"/>
                <a:chExt cx="95" cy="448"/>
              </a:xfrm>
            </p:grpSpPr>
            <p:sp>
              <p:nvSpPr>
                <p:cNvPr id="5199" name="Line 872"/>
                <p:cNvSpPr>
                  <a:spLocks noChangeShapeType="1"/>
                </p:cNvSpPr>
                <p:nvPr/>
              </p:nvSpPr>
              <p:spPr bwMode="auto">
                <a:xfrm flipH="1">
                  <a:off x="2923" y="69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00" name="Line 873"/>
                <p:cNvSpPr>
                  <a:spLocks noChangeShapeType="1"/>
                </p:cNvSpPr>
                <p:nvPr/>
              </p:nvSpPr>
              <p:spPr bwMode="auto">
                <a:xfrm flipH="1">
                  <a:off x="2923" y="80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01" name="Line 874"/>
                <p:cNvSpPr>
                  <a:spLocks noChangeShapeType="1"/>
                </p:cNvSpPr>
                <p:nvPr/>
              </p:nvSpPr>
              <p:spPr bwMode="auto">
                <a:xfrm rot="20740919" flipH="1">
                  <a:off x="2916" y="92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02" name="Line 875"/>
                <p:cNvSpPr>
                  <a:spLocks noChangeShapeType="1"/>
                </p:cNvSpPr>
                <p:nvPr/>
              </p:nvSpPr>
              <p:spPr bwMode="auto">
                <a:xfrm flipH="1">
                  <a:off x="2928" y="77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03" name="Line 876"/>
                <p:cNvSpPr>
                  <a:spLocks noChangeShapeType="1"/>
                </p:cNvSpPr>
                <p:nvPr/>
              </p:nvSpPr>
              <p:spPr bwMode="auto">
                <a:xfrm flipH="1">
                  <a:off x="2928" y="73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04" name="Line 877"/>
                <p:cNvSpPr>
                  <a:spLocks noChangeShapeType="1"/>
                </p:cNvSpPr>
                <p:nvPr/>
              </p:nvSpPr>
              <p:spPr bwMode="auto">
                <a:xfrm flipH="1">
                  <a:off x="2924" y="74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05" name="Line 878"/>
                <p:cNvSpPr>
                  <a:spLocks noChangeShapeType="1"/>
                </p:cNvSpPr>
                <p:nvPr/>
              </p:nvSpPr>
              <p:spPr bwMode="auto">
                <a:xfrm flipH="1">
                  <a:off x="2923" y="83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06" name="Line 879"/>
                <p:cNvSpPr>
                  <a:spLocks noChangeShapeType="1"/>
                </p:cNvSpPr>
                <p:nvPr/>
              </p:nvSpPr>
              <p:spPr bwMode="auto">
                <a:xfrm flipH="1">
                  <a:off x="2913" y="89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07" name="Line 880"/>
                <p:cNvSpPr>
                  <a:spLocks noChangeShapeType="1"/>
                </p:cNvSpPr>
                <p:nvPr/>
              </p:nvSpPr>
              <p:spPr bwMode="auto">
                <a:xfrm flipH="1">
                  <a:off x="2924" y="81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08" name="Line 881"/>
                <p:cNvSpPr>
                  <a:spLocks noChangeShapeType="1"/>
                </p:cNvSpPr>
                <p:nvPr/>
              </p:nvSpPr>
              <p:spPr bwMode="auto">
                <a:xfrm flipH="1">
                  <a:off x="2923" y="71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09" name="Line 882"/>
                <p:cNvSpPr>
                  <a:spLocks noChangeShapeType="1"/>
                </p:cNvSpPr>
                <p:nvPr/>
              </p:nvSpPr>
              <p:spPr bwMode="auto">
                <a:xfrm rot="20627523" flipH="1">
                  <a:off x="2919" y="96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10" name="Line 883"/>
                <p:cNvSpPr>
                  <a:spLocks noChangeShapeType="1"/>
                </p:cNvSpPr>
                <p:nvPr/>
              </p:nvSpPr>
              <p:spPr bwMode="auto">
                <a:xfrm rot="20940802" flipH="1">
                  <a:off x="2919" y="94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11" name="Line 884"/>
                <p:cNvSpPr>
                  <a:spLocks noChangeShapeType="1"/>
                </p:cNvSpPr>
                <p:nvPr/>
              </p:nvSpPr>
              <p:spPr bwMode="auto">
                <a:xfrm flipH="1">
                  <a:off x="2926" y="78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12" name="Line 885"/>
                <p:cNvSpPr>
                  <a:spLocks noChangeShapeType="1"/>
                </p:cNvSpPr>
                <p:nvPr/>
              </p:nvSpPr>
              <p:spPr bwMode="auto">
                <a:xfrm rot="20805569" flipH="1">
                  <a:off x="2914" y="91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13" name="Line 886"/>
                <p:cNvSpPr>
                  <a:spLocks noChangeShapeType="1"/>
                </p:cNvSpPr>
                <p:nvPr/>
              </p:nvSpPr>
              <p:spPr bwMode="auto">
                <a:xfrm flipH="1">
                  <a:off x="2924" y="85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14" name="Line 887"/>
                <p:cNvSpPr>
                  <a:spLocks noChangeShapeType="1"/>
                </p:cNvSpPr>
                <p:nvPr/>
              </p:nvSpPr>
              <p:spPr bwMode="auto">
                <a:xfrm rot="19147513" flipH="1">
                  <a:off x="2972" y="1141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15" name="Line 888"/>
                <p:cNvSpPr>
                  <a:spLocks noChangeShapeType="1"/>
                </p:cNvSpPr>
                <p:nvPr/>
              </p:nvSpPr>
              <p:spPr bwMode="auto">
                <a:xfrm flipH="1">
                  <a:off x="2921" y="86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16" name="Line 889"/>
                <p:cNvSpPr>
                  <a:spLocks noChangeShapeType="1"/>
                </p:cNvSpPr>
                <p:nvPr/>
              </p:nvSpPr>
              <p:spPr bwMode="auto">
                <a:xfrm flipH="1">
                  <a:off x="2918" y="88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17" name="Line 890"/>
                <p:cNvSpPr>
                  <a:spLocks noChangeShapeType="1"/>
                </p:cNvSpPr>
                <p:nvPr/>
              </p:nvSpPr>
              <p:spPr bwMode="auto">
                <a:xfrm rot="20627523" flipH="1">
                  <a:off x="2923" y="97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18" name="Line 891"/>
                <p:cNvSpPr>
                  <a:spLocks noChangeShapeType="1"/>
                </p:cNvSpPr>
                <p:nvPr/>
              </p:nvSpPr>
              <p:spPr bwMode="auto">
                <a:xfrm rot="20627523" flipH="1">
                  <a:off x="2928" y="98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19" name="Line 892"/>
                <p:cNvSpPr>
                  <a:spLocks noChangeShapeType="1"/>
                </p:cNvSpPr>
                <p:nvPr/>
              </p:nvSpPr>
              <p:spPr bwMode="auto">
                <a:xfrm rot="19147513" flipH="1">
                  <a:off x="2963" y="1130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20" name="Line 893"/>
                <p:cNvSpPr>
                  <a:spLocks noChangeShapeType="1"/>
                </p:cNvSpPr>
                <p:nvPr/>
              </p:nvSpPr>
              <p:spPr bwMode="auto">
                <a:xfrm rot="19747992" flipH="1">
                  <a:off x="2954" y="1113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21" name="Line 894"/>
                <p:cNvSpPr>
                  <a:spLocks noChangeShapeType="1"/>
                </p:cNvSpPr>
                <p:nvPr/>
              </p:nvSpPr>
              <p:spPr bwMode="auto">
                <a:xfrm rot="20130885" flipH="1">
                  <a:off x="2946" y="1096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22" name="Line 895"/>
                <p:cNvSpPr>
                  <a:spLocks noChangeShapeType="1"/>
                </p:cNvSpPr>
                <p:nvPr/>
              </p:nvSpPr>
              <p:spPr bwMode="auto">
                <a:xfrm rot="20130885" flipH="1">
                  <a:off x="2939" y="1078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23" name="Line 896"/>
                <p:cNvSpPr>
                  <a:spLocks noChangeShapeType="1"/>
                </p:cNvSpPr>
                <p:nvPr/>
              </p:nvSpPr>
              <p:spPr bwMode="auto">
                <a:xfrm rot="20700000" flipH="1">
                  <a:off x="2936" y="1059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24" name="Line 897"/>
                <p:cNvSpPr>
                  <a:spLocks noChangeShapeType="1"/>
                </p:cNvSpPr>
                <p:nvPr/>
              </p:nvSpPr>
              <p:spPr bwMode="auto">
                <a:xfrm rot="20700000" flipH="1">
                  <a:off x="2931" y="104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25" name="Line 898"/>
                <p:cNvSpPr>
                  <a:spLocks noChangeShapeType="1"/>
                </p:cNvSpPr>
                <p:nvPr/>
              </p:nvSpPr>
              <p:spPr bwMode="auto">
                <a:xfrm rot="20700000" flipH="1">
                  <a:off x="2927" y="1025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226" name="Line 899"/>
                <p:cNvSpPr>
                  <a:spLocks noChangeShapeType="1"/>
                </p:cNvSpPr>
                <p:nvPr/>
              </p:nvSpPr>
              <p:spPr bwMode="auto">
                <a:xfrm rot="20700000" flipH="1">
                  <a:off x="2928" y="1004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44" name="Group 900"/>
              <p:cNvGrpSpPr>
                <a:grpSpLocks/>
              </p:cNvGrpSpPr>
              <p:nvPr/>
            </p:nvGrpSpPr>
            <p:grpSpPr bwMode="auto">
              <a:xfrm>
                <a:off x="2890" y="1222"/>
                <a:ext cx="121" cy="459"/>
                <a:chOff x="2890" y="1222"/>
                <a:chExt cx="121" cy="459"/>
              </a:xfrm>
            </p:grpSpPr>
            <p:sp>
              <p:nvSpPr>
                <p:cNvPr id="5172" name="Line 901"/>
                <p:cNvSpPr>
                  <a:spLocks noChangeShapeType="1"/>
                </p:cNvSpPr>
                <p:nvPr/>
              </p:nvSpPr>
              <p:spPr bwMode="auto">
                <a:xfrm>
                  <a:off x="2964" y="122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73" name="Line 902"/>
                <p:cNvSpPr>
                  <a:spLocks noChangeShapeType="1"/>
                </p:cNvSpPr>
                <p:nvPr/>
              </p:nvSpPr>
              <p:spPr bwMode="auto">
                <a:xfrm>
                  <a:off x="2974" y="133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74" name="Line 903"/>
                <p:cNvSpPr>
                  <a:spLocks noChangeShapeType="1"/>
                </p:cNvSpPr>
                <p:nvPr/>
              </p:nvSpPr>
              <p:spPr bwMode="auto">
                <a:xfrm rot="859081">
                  <a:off x="2958" y="138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75" name="Line 904"/>
                <p:cNvSpPr>
                  <a:spLocks noChangeShapeType="1"/>
                </p:cNvSpPr>
                <p:nvPr/>
              </p:nvSpPr>
              <p:spPr bwMode="auto">
                <a:xfrm>
                  <a:off x="2973" y="129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76" name="Line 905"/>
                <p:cNvSpPr>
                  <a:spLocks noChangeShapeType="1"/>
                </p:cNvSpPr>
                <p:nvPr/>
              </p:nvSpPr>
              <p:spPr bwMode="auto">
                <a:xfrm>
                  <a:off x="2969" y="126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77" name="Line 906"/>
                <p:cNvSpPr>
                  <a:spLocks noChangeShapeType="1"/>
                </p:cNvSpPr>
                <p:nvPr/>
              </p:nvSpPr>
              <p:spPr bwMode="auto">
                <a:xfrm>
                  <a:off x="2971" y="127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78" name="Line 907"/>
                <p:cNvSpPr>
                  <a:spLocks noChangeShapeType="1"/>
                </p:cNvSpPr>
                <p:nvPr/>
              </p:nvSpPr>
              <p:spPr bwMode="auto">
                <a:xfrm>
                  <a:off x="2971" y="134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79" name="Line 908"/>
                <p:cNvSpPr>
                  <a:spLocks noChangeShapeType="1"/>
                </p:cNvSpPr>
                <p:nvPr/>
              </p:nvSpPr>
              <p:spPr bwMode="auto">
                <a:xfrm>
                  <a:off x="2964" y="124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80" name="Line 909"/>
                <p:cNvSpPr>
                  <a:spLocks noChangeShapeType="1"/>
                </p:cNvSpPr>
                <p:nvPr/>
              </p:nvSpPr>
              <p:spPr bwMode="auto">
                <a:xfrm rot="972477">
                  <a:off x="2948" y="141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81" name="Line 910"/>
                <p:cNvSpPr>
                  <a:spLocks noChangeShapeType="1"/>
                </p:cNvSpPr>
                <p:nvPr/>
              </p:nvSpPr>
              <p:spPr bwMode="auto">
                <a:xfrm rot="659198">
                  <a:off x="2954" y="139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82" name="Line 911"/>
                <p:cNvSpPr>
                  <a:spLocks noChangeShapeType="1"/>
                </p:cNvSpPr>
                <p:nvPr/>
              </p:nvSpPr>
              <p:spPr bwMode="auto">
                <a:xfrm>
                  <a:off x="2975" y="131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83" name="Line 912"/>
                <p:cNvSpPr>
                  <a:spLocks noChangeShapeType="1"/>
                </p:cNvSpPr>
                <p:nvPr/>
              </p:nvSpPr>
              <p:spPr bwMode="auto">
                <a:xfrm rot="794431">
                  <a:off x="2965" y="136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84" name="Line 913"/>
                <p:cNvSpPr>
                  <a:spLocks noChangeShapeType="1"/>
                </p:cNvSpPr>
                <p:nvPr/>
              </p:nvSpPr>
              <p:spPr bwMode="auto">
                <a:xfrm rot="972477">
                  <a:off x="2944" y="143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85" name="Line 914"/>
                <p:cNvSpPr>
                  <a:spLocks noChangeShapeType="1"/>
                </p:cNvSpPr>
                <p:nvPr/>
              </p:nvSpPr>
              <p:spPr bwMode="auto">
                <a:xfrm rot="972477">
                  <a:off x="2939" y="145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86" name="Line 915"/>
                <p:cNvSpPr>
                  <a:spLocks noChangeShapeType="1"/>
                </p:cNvSpPr>
                <p:nvPr/>
              </p:nvSpPr>
              <p:spPr bwMode="auto">
                <a:xfrm rot="900000">
                  <a:off x="2911" y="1518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87" name="Line 916"/>
                <p:cNvSpPr>
                  <a:spLocks noChangeShapeType="1"/>
                </p:cNvSpPr>
                <p:nvPr/>
              </p:nvSpPr>
              <p:spPr bwMode="auto">
                <a:xfrm rot="900000">
                  <a:off x="2915" y="1500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88" name="Line 917"/>
                <p:cNvSpPr>
                  <a:spLocks noChangeShapeType="1"/>
                </p:cNvSpPr>
                <p:nvPr/>
              </p:nvSpPr>
              <p:spPr bwMode="auto">
                <a:xfrm rot="900000">
                  <a:off x="2921" y="1484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89" name="Line 918"/>
                <p:cNvSpPr>
                  <a:spLocks noChangeShapeType="1"/>
                </p:cNvSpPr>
                <p:nvPr/>
              </p:nvSpPr>
              <p:spPr bwMode="auto">
                <a:xfrm rot="900000">
                  <a:off x="2932" y="1468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90" name="Line 919"/>
                <p:cNvSpPr>
                  <a:spLocks noChangeShapeType="1"/>
                </p:cNvSpPr>
                <p:nvPr/>
              </p:nvSpPr>
              <p:spPr bwMode="auto">
                <a:xfrm rot="566572">
                  <a:off x="2899" y="161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91" name="Line 920"/>
                <p:cNvSpPr>
                  <a:spLocks noChangeShapeType="1"/>
                </p:cNvSpPr>
                <p:nvPr/>
              </p:nvSpPr>
              <p:spPr bwMode="auto">
                <a:xfrm rot="859081">
                  <a:off x="2908" y="153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92" name="Line 921"/>
                <p:cNvSpPr>
                  <a:spLocks noChangeShapeType="1"/>
                </p:cNvSpPr>
                <p:nvPr/>
              </p:nvSpPr>
              <p:spPr bwMode="auto">
                <a:xfrm>
                  <a:off x="2892" y="166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93" name="Line 922"/>
                <p:cNvSpPr>
                  <a:spLocks noChangeShapeType="1"/>
                </p:cNvSpPr>
                <p:nvPr/>
              </p:nvSpPr>
              <p:spPr bwMode="auto">
                <a:xfrm>
                  <a:off x="2893" y="168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94" name="Line 923"/>
                <p:cNvSpPr>
                  <a:spLocks noChangeShapeType="1"/>
                </p:cNvSpPr>
                <p:nvPr/>
              </p:nvSpPr>
              <p:spPr bwMode="auto">
                <a:xfrm>
                  <a:off x="2894" y="162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95" name="Line 924"/>
                <p:cNvSpPr>
                  <a:spLocks noChangeShapeType="1"/>
                </p:cNvSpPr>
                <p:nvPr/>
              </p:nvSpPr>
              <p:spPr bwMode="auto">
                <a:xfrm rot="659198">
                  <a:off x="2900" y="157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96" name="Line 925"/>
                <p:cNvSpPr>
                  <a:spLocks noChangeShapeType="1"/>
                </p:cNvSpPr>
                <p:nvPr/>
              </p:nvSpPr>
              <p:spPr bwMode="auto">
                <a:xfrm>
                  <a:off x="2890" y="164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97" name="Line 926"/>
                <p:cNvSpPr>
                  <a:spLocks noChangeShapeType="1"/>
                </p:cNvSpPr>
                <p:nvPr/>
              </p:nvSpPr>
              <p:spPr bwMode="auto">
                <a:xfrm rot="794431">
                  <a:off x="2900" y="159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98" name="Line 927"/>
                <p:cNvSpPr>
                  <a:spLocks noChangeShapeType="1"/>
                </p:cNvSpPr>
                <p:nvPr/>
              </p:nvSpPr>
              <p:spPr bwMode="auto">
                <a:xfrm rot="659198">
                  <a:off x="2905" y="155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45" name="Group 928"/>
              <p:cNvGrpSpPr>
                <a:grpSpLocks/>
              </p:cNvGrpSpPr>
              <p:nvPr/>
            </p:nvGrpSpPr>
            <p:grpSpPr bwMode="auto">
              <a:xfrm>
                <a:off x="2904" y="1865"/>
                <a:ext cx="161" cy="882"/>
                <a:chOff x="2904" y="1865"/>
                <a:chExt cx="161" cy="882"/>
              </a:xfrm>
            </p:grpSpPr>
            <p:sp>
              <p:nvSpPr>
                <p:cNvPr id="5116" name="Line 929"/>
                <p:cNvSpPr>
                  <a:spLocks noChangeShapeType="1"/>
                </p:cNvSpPr>
                <p:nvPr/>
              </p:nvSpPr>
              <p:spPr bwMode="auto">
                <a:xfrm flipH="1">
                  <a:off x="2914" y="245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17" name="Line 930"/>
                <p:cNvSpPr>
                  <a:spLocks noChangeShapeType="1"/>
                </p:cNvSpPr>
                <p:nvPr/>
              </p:nvSpPr>
              <p:spPr bwMode="auto">
                <a:xfrm flipH="1">
                  <a:off x="2916" y="243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18" name="Line 931"/>
                <p:cNvSpPr>
                  <a:spLocks noChangeShapeType="1"/>
                </p:cNvSpPr>
                <p:nvPr/>
              </p:nvSpPr>
              <p:spPr bwMode="auto">
                <a:xfrm flipH="1">
                  <a:off x="2912" y="242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19" name="Line 932"/>
                <p:cNvSpPr>
                  <a:spLocks noChangeShapeType="1"/>
                </p:cNvSpPr>
                <p:nvPr/>
              </p:nvSpPr>
              <p:spPr bwMode="auto">
                <a:xfrm flipH="1">
                  <a:off x="2911" y="240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20" name="Line 933"/>
                <p:cNvSpPr>
                  <a:spLocks noChangeShapeType="1"/>
                </p:cNvSpPr>
                <p:nvPr/>
              </p:nvSpPr>
              <p:spPr bwMode="auto">
                <a:xfrm flipH="1">
                  <a:off x="2910" y="238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21" name="Line 934"/>
                <p:cNvSpPr>
                  <a:spLocks noChangeShapeType="1"/>
                </p:cNvSpPr>
                <p:nvPr/>
              </p:nvSpPr>
              <p:spPr bwMode="auto">
                <a:xfrm flipH="1">
                  <a:off x="2904" y="237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22" name="Line 935"/>
                <p:cNvSpPr>
                  <a:spLocks noChangeShapeType="1"/>
                </p:cNvSpPr>
                <p:nvPr/>
              </p:nvSpPr>
              <p:spPr bwMode="auto">
                <a:xfrm flipH="1">
                  <a:off x="2908" y="236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23" name="Line 936"/>
                <p:cNvSpPr>
                  <a:spLocks noChangeShapeType="1"/>
                </p:cNvSpPr>
                <p:nvPr/>
              </p:nvSpPr>
              <p:spPr bwMode="auto">
                <a:xfrm flipH="1">
                  <a:off x="2905" y="233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24" name="Line 937"/>
                <p:cNvSpPr>
                  <a:spLocks noChangeShapeType="1"/>
                </p:cNvSpPr>
                <p:nvPr/>
              </p:nvSpPr>
              <p:spPr bwMode="auto">
                <a:xfrm flipH="1">
                  <a:off x="2907" y="234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25" name="Line 938"/>
                <p:cNvSpPr>
                  <a:spLocks noChangeShapeType="1"/>
                </p:cNvSpPr>
                <p:nvPr/>
              </p:nvSpPr>
              <p:spPr bwMode="auto">
                <a:xfrm rot="20740919" flipH="1">
                  <a:off x="2951" y="188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26" name="Line 939"/>
                <p:cNvSpPr>
                  <a:spLocks noChangeShapeType="1"/>
                </p:cNvSpPr>
                <p:nvPr/>
              </p:nvSpPr>
              <p:spPr bwMode="auto">
                <a:xfrm flipH="1">
                  <a:off x="2914" y="246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27" name="Line 940"/>
                <p:cNvSpPr>
                  <a:spLocks noChangeShapeType="1"/>
                </p:cNvSpPr>
                <p:nvPr/>
              </p:nvSpPr>
              <p:spPr bwMode="auto">
                <a:xfrm rot="20604966" flipH="1">
                  <a:off x="2945" y="186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28" name="Line 941"/>
                <p:cNvSpPr>
                  <a:spLocks noChangeShapeType="1"/>
                </p:cNvSpPr>
                <p:nvPr/>
              </p:nvSpPr>
              <p:spPr bwMode="auto">
                <a:xfrm rot="21228002" flipH="1">
                  <a:off x="2953" y="191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29" name="Line 942"/>
                <p:cNvSpPr>
                  <a:spLocks noChangeShapeType="1"/>
                </p:cNvSpPr>
                <p:nvPr/>
              </p:nvSpPr>
              <p:spPr bwMode="auto">
                <a:xfrm rot="20940802" flipH="1">
                  <a:off x="2952" y="189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30" name="Line 943"/>
                <p:cNvSpPr>
                  <a:spLocks noChangeShapeType="1"/>
                </p:cNvSpPr>
                <p:nvPr/>
              </p:nvSpPr>
              <p:spPr bwMode="auto">
                <a:xfrm>
                  <a:off x="2927" y="257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31" name="Line 944"/>
                <p:cNvSpPr>
                  <a:spLocks noChangeShapeType="1"/>
                </p:cNvSpPr>
                <p:nvPr/>
              </p:nvSpPr>
              <p:spPr bwMode="auto">
                <a:xfrm>
                  <a:off x="2926" y="256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32" name="Line 945"/>
                <p:cNvSpPr>
                  <a:spLocks noChangeShapeType="1"/>
                </p:cNvSpPr>
                <p:nvPr/>
              </p:nvSpPr>
              <p:spPr bwMode="auto">
                <a:xfrm>
                  <a:off x="2919" y="254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33" name="Line 946"/>
                <p:cNvSpPr>
                  <a:spLocks noChangeShapeType="1"/>
                </p:cNvSpPr>
                <p:nvPr/>
              </p:nvSpPr>
              <p:spPr bwMode="auto">
                <a:xfrm>
                  <a:off x="2917" y="252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34" name="Line 947"/>
                <p:cNvSpPr>
                  <a:spLocks noChangeShapeType="1"/>
                </p:cNvSpPr>
                <p:nvPr/>
              </p:nvSpPr>
              <p:spPr bwMode="auto">
                <a:xfrm>
                  <a:off x="2916" y="250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35" name="Line 948"/>
                <p:cNvSpPr>
                  <a:spLocks noChangeShapeType="1"/>
                </p:cNvSpPr>
                <p:nvPr/>
              </p:nvSpPr>
              <p:spPr bwMode="auto">
                <a:xfrm>
                  <a:off x="2915" y="248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36" name="Line 949"/>
                <p:cNvSpPr>
                  <a:spLocks noChangeShapeType="1"/>
                </p:cNvSpPr>
                <p:nvPr/>
              </p:nvSpPr>
              <p:spPr bwMode="auto">
                <a:xfrm flipH="1">
                  <a:off x="2948" y="197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37" name="Line 950"/>
                <p:cNvSpPr>
                  <a:spLocks noChangeShapeType="1"/>
                </p:cNvSpPr>
                <p:nvPr/>
              </p:nvSpPr>
              <p:spPr bwMode="auto">
                <a:xfrm flipH="1">
                  <a:off x="2955" y="192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38" name="Line 951"/>
                <p:cNvSpPr>
                  <a:spLocks noChangeShapeType="1"/>
                </p:cNvSpPr>
                <p:nvPr/>
              </p:nvSpPr>
              <p:spPr bwMode="auto">
                <a:xfrm flipH="1">
                  <a:off x="2950" y="196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39" name="Line 952"/>
                <p:cNvSpPr>
                  <a:spLocks noChangeShapeType="1"/>
                </p:cNvSpPr>
                <p:nvPr/>
              </p:nvSpPr>
              <p:spPr bwMode="auto">
                <a:xfrm flipH="1">
                  <a:off x="2955" y="194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40" name="Line 953"/>
                <p:cNvSpPr>
                  <a:spLocks noChangeShapeType="1"/>
                </p:cNvSpPr>
                <p:nvPr/>
              </p:nvSpPr>
              <p:spPr bwMode="auto">
                <a:xfrm flipH="1">
                  <a:off x="2952" y="209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41" name="Line 954"/>
                <p:cNvSpPr>
                  <a:spLocks noChangeShapeType="1"/>
                </p:cNvSpPr>
                <p:nvPr/>
              </p:nvSpPr>
              <p:spPr bwMode="auto">
                <a:xfrm rot="560939">
                  <a:off x="2950" y="211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42" name="Line 955"/>
                <p:cNvSpPr>
                  <a:spLocks noChangeShapeType="1"/>
                </p:cNvSpPr>
                <p:nvPr/>
              </p:nvSpPr>
              <p:spPr bwMode="auto">
                <a:xfrm rot="560939">
                  <a:off x="2945" y="213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43" name="Line 956"/>
                <p:cNvSpPr>
                  <a:spLocks noChangeShapeType="1"/>
                </p:cNvSpPr>
                <p:nvPr/>
              </p:nvSpPr>
              <p:spPr bwMode="auto">
                <a:xfrm rot="-2277777">
                  <a:off x="3029" y="2746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44" name="Line 957"/>
                <p:cNvSpPr>
                  <a:spLocks noChangeShapeType="1"/>
                </p:cNvSpPr>
                <p:nvPr/>
              </p:nvSpPr>
              <p:spPr bwMode="auto">
                <a:xfrm rot="-1177625">
                  <a:off x="2929" y="2596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45" name="Line 958"/>
                <p:cNvSpPr>
                  <a:spLocks noChangeShapeType="1"/>
                </p:cNvSpPr>
                <p:nvPr/>
              </p:nvSpPr>
              <p:spPr bwMode="auto">
                <a:xfrm flipH="1">
                  <a:off x="2914" y="231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46" name="Line 959"/>
                <p:cNvSpPr>
                  <a:spLocks noChangeShapeType="1"/>
                </p:cNvSpPr>
                <p:nvPr/>
              </p:nvSpPr>
              <p:spPr bwMode="auto">
                <a:xfrm flipH="1">
                  <a:off x="2916" y="230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47" name="Line 960"/>
                <p:cNvSpPr>
                  <a:spLocks noChangeShapeType="1"/>
                </p:cNvSpPr>
                <p:nvPr/>
              </p:nvSpPr>
              <p:spPr bwMode="auto">
                <a:xfrm flipH="1">
                  <a:off x="2920" y="228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48" name="Line 961"/>
                <p:cNvSpPr>
                  <a:spLocks noChangeShapeType="1"/>
                </p:cNvSpPr>
                <p:nvPr/>
              </p:nvSpPr>
              <p:spPr bwMode="auto">
                <a:xfrm rot="-1933671">
                  <a:off x="2934" y="261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49" name="Line 962"/>
                <p:cNvSpPr>
                  <a:spLocks noChangeShapeType="1"/>
                </p:cNvSpPr>
                <p:nvPr/>
              </p:nvSpPr>
              <p:spPr bwMode="auto">
                <a:xfrm rot="560939">
                  <a:off x="2942" y="218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50" name="Line 963"/>
                <p:cNvSpPr>
                  <a:spLocks noChangeShapeType="1"/>
                </p:cNvSpPr>
                <p:nvPr/>
              </p:nvSpPr>
              <p:spPr bwMode="auto">
                <a:xfrm flipH="1">
                  <a:off x="2949" y="199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51" name="Line 964"/>
                <p:cNvSpPr>
                  <a:spLocks noChangeShapeType="1"/>
                </p:cNvSpPr>
                <p:nvPr/>
              </p:nvSpPr>
              <p:spPr bwMode="auto">
                <a:xfrm flipH="1">
                  <a:off x="2949" y="201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52" name="Line 965"/>
                <p:cNvSpPr>
                  <a:spLocks noChangeShapeType="1"/>
                </p:cNvSpPr>
                <p:nvPr/>
              </p:nvSpPr>
              <p:spPr bwMode="auto">
                <a:xfrm flipH="1">
                  <a:off x="2949" y="203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53" name="Line 966"/>
                <p:cNvSpPr>
                  <a:spLocks noChangeShapeType="1"/>
                </p:cNvSpPr>
                <p:nvPr/>
              </p:nvSpPr>
              <p:spPr bwMode="auto">
                <a:xfrm flipH="1">
                  <a:off x="2950" y="207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54" name="Line 967"/>
                <p:cNvSpPr>
                  <a:spLocks noChangeShapeType="1"/>
                </p:cNvSpPr>
                <p:nvPr/>
              </p:nvSpPr>
              <p:spPr bwMode="auto">
                <a:xfrm flipH="1">
                  <a:off x="2948" y="206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55" name="Line 968"/>
                <p:cNvSpPr>
                  <a:spLocks noChangeShapeType="1"/>
                </p:cNvSpPr>
                <p:nvPr/>
              </p:nvSpPr>
              <p:spPr bwMode="auto">
                <a:xfrm flipH="1">
                  <a:off x="2949" y="204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56" name="Line 969"/>
                <p:cNvSpPr>
                  <a:spLocks noChangeShapeType="1"/>
                </p:cNvSpPr>
                <p:nvPr/>
              </p:nvSpPr>
              <p:spPr bwMode="auto">
                <a:xfrm rot="560939">
                  <a:off x="2945" y="216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57" name="Line 970"/>
                <p:cNvSpPr>
                  <a:spLocks noChangeShapeType="1"/>
                </p:cNvSpPr>
                <p:nvPr/>
              </p:nvSpPr>
              <p:spPr bwMode="auto">
                <a:xfrm rot="560939">
                  <a:off x="2948" y="215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58" name="Line 971"/>
                <p:cNvSpPr>
                  <a:spLocks noChangeShapeType="1"/>
                </p:cNvSpPr>
                <p:nvPr/>
              </p:nvSpPr>
              <p:spPr bwMode="auto">
                <a:xfrm rot="560939">
                  <a:off x="2939" y="220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59" name="Line 972"/>
                <p:cNvSpPr>
                  <a:spLocks noChangeShapeType="1"/>
                </p:cNvSpPr>
                <p:nvPr/>
              </p:nvSpPr>
              <p:spPr bwMode="auto">
                <a:xfrm rot="560939">
                  <a:off x="2935" y="221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60" name="Line 973"/>
                <p:cNvSpPr>
                  <a:spLocks noChangeShapeType="1"/>
                </p:cNvSpPr>
                <p:nvPr/>
              </p:nvSpPr>
              <p:spPr bwMode="auto">
                <a:xfrm rot="560939">
                  <a:off x="2930" y="223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61" name="Line 974"/>
                <p:cNvSpPr>
                  <a:spLocks noChangeShapeType="1"/>
                </p:cNvSpPr>
                <p:nvPr/>
              </p:nvSpPr>
              <p:spPr bwMode="auto">
                <a:xfrm rot="560939">
                  <a:off x="2929" y="225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62" name="Line 975"/>
                <p:cNvSpPr>
                  <a:spLocks noChangeShapeType="1"/>
                </p:cNvSpPr>
                <p:nvPr/>
              </p:nvSpPr>
              <p:spPr bwMode="auto">
                <a:xfrm rot="560939">
                  <a:off x="2926" y="227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63" name="Line 976"/>
                <p:cNvSpPr>
                  <a:spLocks noChangeShapeType="1"/>
                </p:cNvSpPr>
                <p:nvPr/>
              </p:nvSpPr>
              <p:spPr bwMode="auto">
                <a:xfrm rot="-2277777">
                  <a:off x="3000" y="2705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64" name="Line 977"/>
                <p:cNvSpPr>
                  <a:spLocks noChangeShapeType="1"/>
                </p:cNvSpPr>
                <p:nvPr/>
              </p:nvSpPr>
              <p:spPr bwMode="auto">
                <a:xfrm rot="-2277777">
                  <a:off x="3019" y="273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65" name="Line 978"/>
                <p:cNvSpPr>
                  <a:spLocks noChangeShapeType="1"/>
                </p:cNvSpPr>
                <p:nvPr/>
              </p:nvSpPr>
              <p:spPr bwMode="auto">
                <a:xfrm rot="-2277777">
                  <a:off x="3009" y="2719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66" name="Line 979"/>
                <p:cNvSpPr>
                  <a:spLocks noChangeShapeType="1"/>
                </p:cNvSpPr>
                <p:nvPr/>
              </p:nvSpPr>
              <p:spPr bwMode="auto">
                <a:xfrm rot="-2277777">
                  <a:off x="2987" y="2691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67" name="Line 980"/>
                <p:cNvSpPr>
                  <a:spLocks noChangeShapeType="1"/>
                </p:cNvSpPr>
                <p:nvPr/>
              </p:nvSpPr>
              <p:spPr bwMode="auto">
                <a:xfrm rot="-2277777">
                  <a:off x="2978" y="2675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68" name="Line 981"/>
                <p:cNvSpPr>
                  <a:spLocks noChangeShapeType="1"/>
                </p:cNvSpPr>
                <p:nvPr/>
              </p:nvSpPr>
              <p:spPr bwMode="auto">
                <a:xfrm rot="-2277777">
                  <a:off x="2968" y="2667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69" name="Line 982"/>
                <p:cNvSpPr>
                  <a:spLocks noChangeShapeType="1"/>
                </p:cNvSpPr>
                <p:nvPr/>
              </p:nvSpPr>
              <p:spPr bwMode="auto">
                <a:xfrm rot="-2277777">
                  <a:off x="2957" y="265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70" name="Line 983"/>
                <p:cNvSpPr>
                  <a:spLocks noChangeShapeType="1"/>
                </p:cNvSpPr>
                <p:nvPr/>
              </p:nvSpPr>
              <p:spPr bwMode="auto">
                <a:xfrm rot="-2277777">
                  <a:off x="2949" y="2637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71" name="Line 984"/>
                <p:cNvSpPr>
                  <a:spLocks noChangeShapeType="1"/>
                </p:cNvSpPr>
                <p:nvPr/>
              </p:nvSpPr>
              <p:spPr bwMode="auto">
                <a:xfrm rot="-2277777">
                  <a:off x="2943" y="2626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46" name="Group 985"/>
              <p:cNvGrpSpPr>
                <a:grpSpLocks/>
              </p:cNvGrpSpPr>
              <p:nvPr/>
            </p:nvGrpSpPr>
            <p:grpSpPr bwMode="auto">
              <a:xfrm>
                <a:off x="2928" y="2448"/>
                <a:ext cx="148" cy="915"/>
                <a:chOff x="2928" y="2448"/>
                <a:chExt cx="148" cy="915"/>
              </a:xfrm>
            </p:grpSpPr>
            <p:sp>
              <p:nvSpPr>
                <p:cNvPr id="5059" name="Line 986"/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29" y="302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60" name="Line 987"/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44" y="313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61" name="Line 988"/>
                <p:cNvSpPr>
                  <a:spLocks noChangeShapeType="1"/>
                </p:cNvSpPr>
                <p:nvPr/>
              </p:nvSpPr>
              <p:spPr bwMode="auto">
                <a:xfrm rot="11192533" flipH="1">
                  <a:off x="2930" y="297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62" name="Line 989"/>
                <p:cNvSpPr>
                  <a:spLocks noChangeShapeType="1"/>
                </p:cNvSpPr>
                <p:nvPr/>
              </p:nvSpPr>
              <p:spPr bwMode="auto">
                <a:xfrm rot="11192533" flipH="1">
                  <a:off x="2928" y="3004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63" name="Line 990"/>
                <p:cNvSpPr>
                  <a:spLocks noChangeShapeType="1"/>
                </p:cNvSpPr>
                <p:nvPr/>
              </p:nvSpPr>
              <p:spPr bwMode="auto">
                <a:xfrm rot="11192533" flipH="1">
                  <a:off x="2930" y="2989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64" name="Line 991"/>
                <p:cNvSpPr>
                  <a:spLocks noChangeShapeType="1"/>
                </p:cNvSpPr>
                <p:nvPr/>
              </p:nvSpPr>
              <p:spPr bwMode="auto">
                <a:xfrm rot="11192533" flipH="1">
                  <a:off x="2930" y="2957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65" name="Line 992"/>
                <p:cNvSpPr>
                  <a:spLocks noChangeShapeType="1"/>
                </p:cNvSpPr>
                <p:nvPr/>
              </p:nvSpPr>
              <p:spPr bwMode="auto">
                <a:xfrm rot="11192533" flipH="1">
                  <a:off x="2931" y="2939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66" name="Line 993"/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50" y="317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67" name="Line 994"/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53" y="319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68" name="Line 995"/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57" y="320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69" name="Line 996"/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60" y="322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70" name="Line 997"/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65" y="324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71" name="Line 998"/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48" y="315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72" name="Line 999"/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34" y="305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73" name="Line 1000"/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36" y="307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74" name="Line 1001"/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37" y="308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75" name="Line 1002"/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38" y="310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76" name="Line 1003"/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43" y="312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77" name="Line 1004"/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30" y="303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78" name="Line 1005"/>
                <p:cNvSpPr>
                  <a:spLocks noChangeShapeType="1"/>
                </p:cNvSpPr>
                <p:nvPr/>
              </p:nvSpPr>
              <p:spPr bwMode="auto">
                <a:xfrm rot="8213310" flipH="1">
                  <a:off x="2995" y="330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79" name="Line 1006"/>
                <p:cNvSpPr>
                  <a:spLocks noChangeShapeType="1"/>
                </p:cNvSpPr>
                <p:nvPr/>
              </p:nvSpPr>
              <p:spPr bwMode="auto">
                <a:xfrm rot="8213310" flipH="1">
                  <a:off x="2985" y="329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80" name="Line 1007"/>
                <p:cNvSpPr>
                  <a:spLocks noChangeShapeType="1"/>
                </p:cNvSpPr>
                <p:nvPr/>
              </p:nvSpPr>
              <p:spPr bwMode="auto">
                <a:xfrm rot="8213310" flipH="1">
                  <a:off x="3004" y="331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81" name="Line 1008"/>
                <p:cNvSpPr>
                  <a:spLocks noChangeShapeType="1"/>
                </p:cNvSpPr>
                <p:nvPr/>
              </p:nvSpPr>
              <p:spPr bwMode="auto">
                <a:xfrm rot="8213310" flipH="1">
                  <a:off x="3016" y="333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82" name="Line 1009"/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70" y="326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83" name="Line 1010"/>
                <p:cNvSpPr>
                  <a:spLocks noChangeShapeType="1"/>
                </p:cNvSpPr>
                <p:nvPr/>
              </p:nvSpPr>
              <p:spPr bwMode="auto">
                <a:xfrm rot="9019875" flipH="1">
                  <a:off x="2975" y="327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84" name="Line 1011"/>
                <p:cNvSpPr>
                  <a:spLocks noChangeShapeType="1"/>
                </p:cNvSpPr>
                <p:nvPr/>
              </p:nvSpPr>
              <p:spPr bwMode="auto">
                <a:xfrm rot="8213310" flipH="1">
                  <a:off x="3026" y="335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85" name="Line 1012"/>
                <p:cNvSpPr>
                  <a:spLocks noChangeShapeType="1"/>
                </p:cNvSpPr>
                <p:nvPr/>
              </p:nvSpPr>
              <p:spPr bwMode="auto">
                <a:xfrm rot="8213310" flipH="1">
                  <a:off x="3040" y="336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86" name="Line 1013"/>
                <p:cNvSpPr>
                  <a:spLocks noChangeShapeType="1"/>
                </p:cNvSpPr>
                <p:nvPr/>
              </p:nvSpPr>
              <p:spPr bwMode="auto">
                <a:xfrm rot="11048160" flipH="1">
                  <a:off x="3021" y="246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87" name="Line 1014"/>
                <p:cNvSpPr>
                  <a:spLocks noChangeShapeType="1"/>
                </p:cNvSpPr>
                <p:nvPr/>
              </p:nvSpPr>
              <p:spPr bwMode="auto">
                <a:xfrm rot="11048160" flipH="1">
                  <a:off x="3022" y="248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88" name="Line 1015"/>
                <p:cNvSpPr>
                  <a:spLocks noChangeShapeType="1"/>
                </p:cNvSpPr>
                <p:nvPr/>
              </p:nvSpPr>
              <p:spPr bwMode="auto">
                <a:xfrm rot="11048160" flipH="1">
                  <a:off x="3021" y="250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89" name="Line 1016"/>
                <p:cNvSpPr>
                  <a:spLocks noChangeShapeType="1"/>
                </p:cNvSpPr>
                <p:nvPr/>
              </p:nvSpPr>
              <p:spPr bwMode="auto">
                <a:xfrm rot="11048160" flipH="1">
                  <a:off x="3019" y="251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90" name="Line 1017"/>
                <p:cNvSpPr>
                  <a:spLocks noChangeShapeType="1"/>
                </p:cNvSpPr>
                <p:nvPr/>
              </p:nvSpPr>
              <p:spPr bwMode="auto">
                <a:xfrm rot="11048160" flipH="1">
                  <a:off x="3019" y="253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91" name="Line 1018"/>
                <p:cNvSpPr>
                  <a:spLocks noChangeShapeType="1"/>
                </p:cNvSpPr>
                <p:nvPr/>
              </p:nvSpPr>
              <p:spPr bwMode="auto">
                <a:xfrm rot="11614083" flipH="1">
                  <a:off x="3015" y="255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92" name="Line 1019"/>
                <p:cNvSpPr>
                  <a:spLocks noChangeShapeType="1"/>
                </p:cNvSpPr>
                <p:nvPr/>
              </p:nvSpPr>
              <p:spPr bwMode="auto">
                <a:xfrm rot="11619361" flipH="1">
                  <a:off x="3010" y="257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93" name="Line 1020"/>
                <p:cNvSpPr>
                  <a:spLocks noChangeShapeType="1"/>
                </p:cNvSpPr>
                <p:nvPr/>
              </p:nvSpPr>
              <p:spPr bwMode="auto">
                <a:xfrm rot="12225784" flipH="1">
                  <a:off x="3005" y="2587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94" name="Line 1021"/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947" y="272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95" name="Line 1022"/>
                <p:cNvSpPr>
                  <a:spLocks noChangeShapeType="1"/>
                </p:cNvSpPr>
                <p:nvPr/>
              </p:nvSpPr>
              <p:spPr bwMode="auto">
                <a:xfrm rot="11340172" flipH="1">
                  <a:off x="2944" y="273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96" name="Line 1023"/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934" y="277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97" name="Line 1024"/>
                <p:cNvSpPr>
                  <a:spLocks noChangeShapeType="1"/>
                </p:cNvSpPr>
                <p:nvPr/>
              </p:nvSpPr>
              <p:spPr bwMode="auto">
                <a:xfrm rot="11187024" flipH="1">
                  <a:off x="2937" y="275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98" name="Line 1025"/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933" y="279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099" name="Line 1026"/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935" y="290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00" name="Line 1027"/>
                <p:cNvSpPr>
                  <a:spLocks noChangeShapeType="1"/>
                </p:cNvSpPr>
                <p:nvPr/>
              </p:nvSpPr>
              <p:spPr bwMode="auto">
                <a:xfrm rot="12225784" flipH="1">
                  <a:off x="3000" y="2605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01" name="Line 1028"/>
                <p:cNvSpPr>
                  <a:spLocks noChangeShapeType="1"/>
                </p:cNvSpPr>
                <p:nvPr/>
              </p:nvSpPr>
              <p:spPr bwMode="auto">
                <a:xfrm rot="12225784" flipH="1">
                  <a:off x="2993" y="2620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02" name="Line 1029"/>
                <p:cNvSpPr>
                  <a:spLocks noChangeShapeType="1"/>
                </p:cNvSpPr>
                <p:nvPr/>
              </p:nvSpPr>
              <p:spPr bwMode="auto">
                <a:xfrm rot="12225784" flipH="1">
                  <a:off x="2983" y="2637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03" name="Line 1030"/>
                <p:cNvSpPr>
                  <a:spLocks noChangeShapeType="1"/>
                </p:cNvSpPr>
                <p:nvPr/>
              </p:nvSpPr>
              <p:spPr bwMode="auto">
                <a:xfrm rot="12225784" flipH="1">
                  <a:off x="2977" y="2655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04" name="Line 1031"/>
                <p:cNvSpPr>
                  <a:spLocks noChangeShapeType="1"/>
                </p:cNvSpPr>
                <p:nvPr/>
              </p:nvSpPr>
              <p:spPr bwMode="auto">
                <a:xfrm rot="12225784" flipH="1">
                  <a:off x="2970" y="267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05" name="Line 1032"/>
                <p:cNvSpPr>
                  <a:spLocks noChangeShapeType="1"/>
                </p:cNvSpPr>
                <p:nvPr/>
              </p:nvSpPr>
              <p:spPr bwMode="auto">
                <a:xfrm rot="12036161" flipH="1">
                  <a:off x="2964" y="2689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06" name="Line 1033"/>
                <p:cNvSpPr>
                  <a:spLocks noChangeShapeType="1"/>
                </p:cNvSpPr>
                <p:nvPr/>
              </p:nvSpPr>
              <p:spPr bwMode="auto">
                <a:xfrm rot="11475222" flipH="1">
                  <a:off x="2951" y="270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07" name="Line 1034"/>
                <p:cNvSpPr>
                  <a:spLocks noChangeShapeType="1"/>
                </p:cNvSpPr>
                <p:nvPr/>
              </p:nvSpPr>
              <p:spPr bwMode="auto">
                <a:xfrm rot="11048160" flipH="1">
                  <a:off x="3024" y="244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08" name="Line 1035"/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929" y="283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09" name="Line 1036"/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930" y="285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10" name="Line 1037"/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930" y="286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11" name="Line 1038"/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933" y="276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12" name="Line 1039"/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932" y="292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13" name="Line 1040"/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929" y="281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14" name="Line 1041"/>
                <p:cNvSpPr>
                  <a:spLocks noChangeShapeType="1"/>
                </p:cNvSpPr>
                <p:nvPr/>
              </p:nvSpPr>
              <p:spPr bwMode="auto">
                <a:xfrm rot="10645570" flipH="1">
                  <a:off x="2933" y="289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115" name="Line 1042"/>
                <p:cNvSpPr>
                  <a:spLocks noChangeShapeType="1"/>
                </p:cNvSpPr>
                <p:nvPr/>
              </p:nvSpPr>
              <p:spPr bwMode="auto">
                <a:xfrm rot="10676162" flipH="1">
                  <a:off x="2931" y="287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47" name="Group 1043"/>
              <p:cNvGrpSpPr>
                <a:grpSpLocks/>
              </p:cNvGrpSpPr>
              <p:nvPr/>
            </p:nvGrpSpPr>
            <p:grpSpPr bwMode="auto">
              <a:xfrm>
                <a:off x="2709" y="3060"/>
                <a:ext cx="239" cy="616"/>
                <a:chOff x="2709" y="3060"/>
                <a:chExt cx="239" cy="616"/>
              </a:xfrm>
            </p:grpSpPr>
            <p:sp>
              <p:nvSpPr>
                <p:cNvPr id="5048" name="Freeform 1044"/>
                <p:cNvSpPr>
                  <a:spLocks/>
                </p:cNvSpPr>
                <p:nvPr/>
              </p:nvSpPr>
              <p:spPr bwMode="auto">
                <a:xfrm>
                  <a:off x="2785" y="3060"/>
                  <a:ext cx="96" cy="616"/>
                </a:xfrm>
                <a:custGeom>
                  <a:avLst/>
                  <a:gdLst>
                    <a:gd name="T0" fmla="*/ 43 w 96"/>
                    <a:gd name="T1" fmla="*/ 0 h 616"/>
                    <a:gd name="T2" fmla="*/ 15 w 96"/>
                    <a:gd name="T3" fmla="*/ 168 h 616"/>
                    <a:gd name="T4" fmla="*/ 7 w 96"/>
                    <a:gd name="T5" fmla="*/ 304 h 616"/>
                    <a:gd name="T6" fmla="*/ 59 w 96"/>
                    <a:gd name="T7" fmla="*/ 416 h 616"/>
                    <a:gd name="T8" fmla="*/ 91 w 96"/>
                    <a:gd name="T9" fmla="*/ 512 h 616"/>
                    <a:gd name="T10" fmla="*/ 87 w 96"/>
                    <a:gd name="T11" fmla="*/ 616 h 6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6"/>
                    <a:gd name="T19" fmla="*/ 0 h 616"/>
                    <a:gd name="T20" fmla="*/ 96 w 96"/>
                    <a:gd name="T21" fmla="*/ 616 h 6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6" h="616">
                      <a:moveTo>
                        <a:pt x="43" y="0"/>
                      </a:moveTo>
                      <a:cubicBezTo>
                        <a:pt x="32" y="58"/>
                        <a:pt x="21" y="117"/>
                        <a:pt x="15" y="168"/>
                      </a:cubicBezTo>
                      <a:cubicBezTo>
                        <a:pt x="9" y="219"/>
                        <a:pt x="0" y="263"/>
                        <a:pt x="7" y="304"/>
                      </a:cubicBezTo>
                      <a:cubicBezTo>
                        <a:pt x="14" y="345"/>
                        <a:pt x="45" y="381"/>
                        <a:pt x="59" y="416"/>
                      </a:cubicBezTo>
                      <a:cubicBezTo>
                        <a:pt x="73" y="451"/>
                        <a:pt x="86" y="479"/>
                        <a:pt x="91" y="512"/>
                      </a:cubicBezTo>
                      <a:cubicBezTo>
                        <a:pt x="96" y="545"/>
                        <a:pt x="91" y="580"/>
                        <a:pt x="87" y="616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49" name="Freeform 1045"/>
                <p:cNvSpPr>
                  <a:spLocks/>
                </p:cNvSpPr>
                <p:nvPr/>
              </p:nvSpPr>
              <p:spPr bwMode="auto">
                <a:xfrm>
                  <a:off x="2726" y="3251"/>
                  <a:ext cx="174" cy="15"/>
                </a:xfrm>
                <a:custGeom>
                  <a:avLst/>
                  <a:gdLst>
                    <a:gd name="T0" fmla="*/ 0 w 174"/>
                    <a:gd name="T1" fmla="*/ 3 h 15"/>
                    <a:gd name="T2" fmla="*/ 28 w 174"/>
                    <a:gd name="T3" fmla="*/ 1 h 15"/>
                    <a:gd name="T4" fmla="*/ 54 w 174"/>
                    <a:gd name="T5" fmla="*/ 12 h 15"/>
                    <a:gd name="T6" fmla="*/ 69 w 174"/>
                    <a:gd name="T7" fmla="*/ 13 h 15"/>
                    <a:gd name="T8" fmla="*/ 91 w 174"/>
                    <a:gd name="T9" fmla="*/ 13 h 15"/>
                    <a:gd name="T10" fmla="*/ 111 w 174"/>
                    <a:gd name="T11" fmla="*/ 12 h 15"/>
                    <a:gd name="T12" fmla="*/ 129 w 174"/>
                    <a:gd name="T13" fmla="*/ 15 h 15"/>
                    <a:gd name="T14" fmla="*/ 174 w 174"/>
                    <a:gd name="T15" fmla="*/ 13 h 1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"/>
                    <a:gd name="T25" fmla="*/ 0 h 15"/>
                    <a:gd name="T26" fmla="*/ 174 w 174"/>
                    <a:gd name="T27" fmla="*/ 15 h 1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" h="15">
                      <a:moveTo>
                        <a:pt x="0" y="3"/>
                      </a:moveTo>
                      <a:cubicBezTo>
                        <a:pt x="9" y="1"/>
                        <a:pt x="19" y="0"/>
                        <a:pt x="28" y="1"/>
                      </a:cubicBezTo>
                      <a:cubicBezTo>
                        <a:pt x="37" y="2"/>
                        <a:pt x="47" y="10"/>
                        <a:pt x="54" y="12"/>
                      </a:cubicBezTo>
                      <a:cubicBezTo>
                        <a:pt x="61" y="14"/>
                        <a:pt x="63" y="13"/>
                        <a:pt x="69" y="13"/>
                      </a:cubicBezTo>
                      <a:cubicBezTo>
                        <a:pt x="75" y="13"/>
                        <a:pt x="84" y="13"/>
                        <a:pt x="91" y="13"/>
                      </a:cubicBezTo>
                      <a:cubicBezTo>
                        <a:pt x="98" y="13"/>
                        <a:pt x="105" y="12"/>
                        <a:pt x="111" y="12"/>
                      </a:cubicBezTo>
                      <a:cubicBezTo>
                        <a:pt x="117" y="12"/>
                        <a:pt x="119" y="15"/>
                        <a:pt x="129" y="15"/>
                      </a:cubicBezTo>
                      <a:cubicBezTo>
                        <a:pt x="139" y="15"/>
                        <a:pt x="156" y="14"/>
                        <a:pt x="174" y="13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50" name="Freeform 1046"/>
                <p:cNvSpPr>
                  <a:spLocks/>
                </p:cNvSpPr>
                <p:nvPr/>
              </p:nvSpPr>
              <p:spPr bwMode="auto">
                <a:xfrm>
                  <a:off x="2753" y="3065"/>
                  <a:ext cx="172" cy="37"/>
                </a:xfrm>
                <a:custGeom>
                  <a:avLst/>
                  <a:gdLst>
                    <a:gd name="T0" fmla="*/ 0 w 172"/>
                    <a:gd name="T1" fmla="*/ 0 h 37"/>
                    <a:gd name="T2" fmla="*/ 24 w 172"/>
                    <a:gd name="T3" fmla="*/ 4 h 37"/>
                    <a:gd name="T4" fmla="*/ 45 w 172"/>
                    <a:gd name="T5" fmla="*/ 9 h 37"/>
                    <a:gd name="T6" fmla="*/ 63 w 172"/>
                    <a:gd name="T7" fmla="*/ 18 h 37"/>
                    <a:gd name="T8" fmla="*/ 90 w 172"/>
                    <a:gd name="T9" fmla="*/ 25 h 37"/>
                    <a:gd name="T10" fmla="*/ 121 w 172"/>
                    <a:gd name="T11" fmla="*/ 25 h 37"/>
                    <a:gd name="T12" fmla="*/ 129 w 172"/>
                    <a:gd name="T13" fmla="*/ 36 h 37"/>
                    <a:gd name="T14" fmla="*/ 172 w 172"/>
                    <a:gd name="T15" fmla="*/ 34 h 3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2"/>
                    <a:gd name="T25" fmla="*/ 0 h 37"/>
                    <a:gd name="T26" fmla="*/ 172 w 172"/>
                    <a:gd name="T27" fmla="*/ 37 h 3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2" h="37">
                      <a:moveTo>
                        <a:pt x="0" y="0"/>
                      </a:moveTo>
                      <a:cubicBezTo>
                        <a:pt x="8" y="1"/>
                        <a:pt x="17" y="3"/>
                        <a:pt x="24" y="4"/>
                      </a:cubicBezTo>
                      <a:cubicBezTo>
                        <a:pt x="31" y="5"/>
                        <a:pt x="39" y="7"/>
                        <a:pt x="45" y="9"/>
                      </a:cubicBezTo>
                      <a:cubicBezTo>
                        <a:pt x="51" y="11"/>
                        <a:pt x="56" y="15"/>
                        <a:pt x="63" y="18"/>
                      </a:cubicBezTo>
                      <a:cubicBezTo>
                        <a:pt x="70" y="21"/>
                        <a:pt x="80" y="24"/>
                        <a:pt x="90" y="25"/>
                      </a:cubicBezTo>
                      <a:cubicBezTo>
                        <a:pt x="100" y="26"/>
                        <a:pt x="115" y="23"/>
                        <a:pt x="121" y="25"/>
                      </a:cubicBezTo>
                      <a:cubicBezTo>
                        <a:pt x="127" y="27"/>
                        <a:pt x="121" y="35"/>
                        <a:pt x="129" y="36"/>
                      </a:cubicBezTo>
                      <a:cubicBezTo>
                        <a:pt x="137" y="37"/>
                        <a:pt x="154" y="35"/>
                        <a:pt x="172" y="34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51" name="Freeform 1047"/>
                <p:cNvSpPr>
                  <a:spLocks/>
                </p:cNvSpPr>
                <p:nvPr/>
              </p:nvSpPr>
              <p:spPr bwMode="auto">
                <a:xfrm>
                  <a:off x="2766" y="3128"/>
                  <a:ext cx="146" cy="38"/>
                </a:xfrm>
                <a:custGeom>
                  <a:avLst/>
                  <a:gdLst>
                    <a:gd name="T0" fmla="*/ 146 w 146"/>
                    <a:gd name="T1" fmla="*/ 37 h 38"/>
                    <a:gd name="T2" fmla="*/ 128 w 146"/>
                    <a:gd name="T3" fmla="*/ 34 h 38"/>
                    <a:gd name="T4" fmla="*/ 98 w 146"/>
                    <a:gd name="T5" fmla="*/ 15 h 38"/>
                    <a:gd name="T6" fmla="*/ 78 w 146"/>
                    <a:gd name="T7" fmla="*/ 19 h 38"/>
                    <a:gd name="T8" fmla="*/ 57 w 146"/>
                    <a:gd name="T9" fmla="*/ 6 h 38"/>
                    <a:gd name="T10" fmla="*/ 45 w 146"/>
                    <a:gd name="T11" fmla="*/ 7 h 38"/>
                    <a:gd name="T12" fmla="*/ 14 w 146"/>
                    <a:gd name="T13" fmla="*/ 1 h 38"/>
                    <a:gd name="T14" fmla="*/ 0 w 146"/>
                    <a:gd name="T15" fmla="*/ 1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6"/>
                    <a:gd name="T25" fmla="*/ 0 h 38"/>
                    <a:gd name="T26" fmla="*/ 146 w 146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6" h="38">
                      <a:moveTo>
                        <a:pt x="146" y="37"/>
                      </a:moveTo>
                      <a:cubicBezTo>
                        <a:pt x="141" y="37"/>
                        <a:pt x="136" y="38"/>
                        <a:pt x="128" y="34"/>
                      </a:cubicBezTo>
                      <a:cubicBezTo>
                        <a:pt x="120" y="30"/>
                        <a:pt x="106" y="18"/>
                        <a:pt x="98" y="15"/>
                      </a:cubicBezTo>
                      <a:cubicBezTo>
                        <a:pt x="90" y="12"/>
                        <a:pt x="85" y="20"/>
                        <a:pt x="78" y="19"/>
                      </a:cubicBezTo>
                      <a:cubicBezTo>
                        <a:pt x="71" y="18"/>
                        <a:pt x="62" y="8"/>
                        <a:pt x="57" y="6"/>
                      </a:cubicBezTo>
                      <a:cubicBezTo>
                        <a:pt x="52" y="4"/>
                        <a:pt x="52" y="8"/>
                        <a:pt x="45" y="7"/>
                      </a:cubicBezTo>
                      <a:cubicBezTo>
                        <a:pt x="38" y="6"/>
                        <a:pt x="21" y="2"/>
                        <a:pt x="14" y="1"/>
                      </a:cubicBezTo>
                      <a:cubicBezTo>
                        <a:pt x="7" y="0"/>
                        <a:pt x="3" y="0"/>
                        <a:pt x="0" y="1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52" name="Freeform 1048"/>
                <p:cNvSpPr>
                  <a:spLocks/>
                </p:cNvSpPr>
                <p:nvPr/>
              </p:nvSpPr>
              <p:spPr bwMode="auto">
                <a:xfrm>
                  <a:off x="2822" y="3592"/>
                  <a:ext cx="126" cy="38"/>
                </a:xfrm>
                <a:custGeom>
                  <a:avLst/>
                  <a:gdLst>
                    <a:gd name="T0" fmla="*/ 0 w 126"/>
                    <a:gd name="T1" fmla="*/ 38 h 38"/>
                    <a:gd name="T2" fmla="*/ 25 w 126"/>
                    <a:gd name="T3" fmla="*/ 22 h 38"/>
                    <a:gd name="T4" fmla="*/ 72 w 126"/>
                    <a:gd name="T5" fmla="*/ 16 h 38"/>
                    <a:gd name="T6" fmla="*/ 117 w 126"/>
                    <a:gd name="T7" fmla="*/ 1 h 38"/>
                    <a:gd name="T8" fmla="*/ 124 w 126"/>
                    <a:gd name="T9" fmla="*/ 10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6"/>
                    <a:gd name="T16" fmla="*/ 0 h 38"/>
                    <a:gd name="T17" fmla="*/ 126 w 126"/>
                    <a:gd name="T18" fmla="*/ 38 h 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6" h="38">
                      <a:moveTo>
                        <a:pt x="0" y="38"/>
                      </a:moveTo>
                      <a:cubicBezTo>
                        <a:pt x="6" y="32"/>
                        <a:pt x="13" y="26"/>
                        <a:pt x="25" y="22"/>
                      </a:cubicBezTo>
                      <a:cubicBezTo>
                        <a:pt x="37" y="18"/>
                        <a:pt x="57" y="20"/>
                        <a:pt x="72" y="16"/>
                      </a:cubicBezTo>
                      <a:cubicBezTo>
                        <a:pt x="87" y="12"/>
                        <a:pt x="108" y="2"/>
                        <a:pt x="117" y="1"/>
                      </a:cubicBezTo>
                      <a:cubicBezTo>
                        <a:pt x="126" y="0"/>
                        <a:pt x="125" y="5"/>
                        <a:pt x="124" y="1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53" name="Freeform 1049"/>
                <p:cNvSpPr>
                  <a:spLocks/>
                </p:cNvSpPr>
                <p:nvPr/>
              </p:nvSpPr>
              <p:spPr bwMode="auto">
                <a:xfrm>
                  <a:off x="2804" y="3525"/>
                  <a:ext cx="127" cy="51"/>
                </a:xfrm>
                <a:custGeom>
                  <a:avLst/>
                  <a:gdLst>
                    <a:gd name="T0" fmla="*/ 0 w 127"/>
                    <a:gd name="T1" fmla="*/ 51 h 51"/>
                    <a:gd name="T2" fmla="*/ 36 w 127"/>
                    <a:gd name="T3" fmla="*/ 42 h 51"/>
                    <a:gd name="T4" fmla="*/ 52 w 127"/>
                    <a:gd name="T5" fmla="*/ 29 h 51"/>
                    <a:gd name="T6" fmla="*/ 88 w 127"/>
                    <a:gd name="T7" fmla="*/ 26 h 51"/>
                    <a:gd name="T8" fmla="*/ 127 w 127"/>
                    <a:gd name="T9" fmla="*/ 0 h 5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7"/>
                    <a:gd name="T16" fmla="*/ 0 h 51"/>
                    <a:gd name="T17" fmla="*/ 127 w 127"/>
                    <a:gd name="T18" fmla="*/ 51 h 5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7" h="51">
                      <a:moveTo>
                        <a:pt x="0" y="51"/>
                      </a:moveTo>
                      <a:cubicBezTo>
                        <a:pt x="13" y="48"/>
                        <a:pt x="27" y="46"/>
                        <a:pt x="36" y="42"/>
                      </a:cubicBezTo>
                      <a:cubicBezTo>
                        <a:pt x="45" y="38"/>
                        <a:pt x="43" y="32"/>
                        <a:pt x="52" y="29"/>
                      </a:cubicBezTo>
                      <a:cubicBezTo>
                        <a:pt x="61" y="26"/>
                        <a:pt x="76" y="31"/>
                        <a:pt x="88" y="26"/>
                      </a:cubicBezTo>
                      <a:cubicBezTo>
                        <a:pt x="100" y="21"/>
                        <a:pt x="113" y="10"/>
                        <a:pt x="127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54" name="Freeform 1050"/>
                <p:cNvSpPr>
                  <a:spLocks/>
                </p:cNvSpPr>
                <p:nvPr/>
              </p:nvSpPr>
              <p:spPr bwMode="auto">
                <a:xfrm>
                  <a:off x="2777" y="3474"/>
                  <a:ext cx="132" cy="44"/>
                </a:xfrm>
                <a:custGeom>
                  <a:avLst/>
                  <a:gdLst>
                    <a:gd name="T0" fmla="*/ 0 w 132"/>
                    <a:gd name="T1" fmla="*/ 44 h 44"/>
                    <a:gd name="T2" fmla="*/ 25 w 132"/>
                    <a:gd name="T3" fmla="*/ 36 h 44"/>
                    <a:gd name="T4" fmla="*/ 61 w 132"/>
                    <a:gd name="T5" fmla="*/ 30 h 44"/>
                    <a:gd name="T6" fmla="*/ 81 w 132"/>
                    <a:gd name="T7" fmla="*/ 18 h 44"/>
                    <a:gd name="T8" fmla="*/ 102 w 132"/>
                    <a:gd name="T9" fmla="*/ 18 h 44"/>
                    <a:gd name="T10" fmla="*/ 132 w 132"/>
                    <a:gd name="T11" fmla="*/ 0 h 4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2"/>
                    <a:gd name="T19" fmla="*/ 0 h 44"/>
                    <a:gd name="T20" fmla="*/ 132 w 132"/>
                    <a:gd name="T21" fmla="*/ 44 h 4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2" h="44">
                      <a:moveTo>
                        <a:pt x="0" y="44"/>
                      </a:moveTo>
                      <a:cubicBezTo>
                        <a:pt x="7" y="41"/>
                        <a:pt x="15" y="38"/>
                        <a:pt x="25" y="36"/>
                      </a:cubicBezTo>
                      <a:cubicBezTo>
                        <a:pt x="35" y="34"/>
                        <a:pt x="52" y="33"/>
                        <a:pt x="61" y="30"/>
                      </a:cubicBezTo>
                      <a:cubicBezTo>
                        <a:pt x="70" y="27"/>
                        <a:pt x="74" y="20"/>
                        <a:pt x="81" y="18"/>
                      </a:cubicBezTo>
                      <a:cubicBezTo>
                        <a:pt x="88" y="16"/>
                        <a:pt x="94" y="21"/>
                        <a:pt x="102" y="18"/>
                      </a:cubicBezTo>
                      <a:cubicBezTo>
                        <a:pt x="110" y="15"/>
                        <a:pt x="121" y="7"/>
                        <a:pt x="132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55" name="Freeform 1051"/>
                <p:cNvSpPr>
                  <a:spLocks/>
                </p:cNvSpPr>
                <p:nvPr/>
              </p:nvSpPr>
              <p:spPr bwMode="auto">
                <a:xfrm>
                  <a:off x="2756" y="3422"/>
                  <a:ext cx="154" cy="42"/>
                </a:xfrm>
                <a:custGeom>
                  <a:avLst/>
                  <a:gdLst>
                    <a:gd name="T0" fmla="*/ 154 w 154"/>
                    <a:gd name="T1" fmla="*/ 0 h 42"/>
                    <a:gd name="T2" fmla="*/ 115 w 154"/>
                    <a:gd name="T3" fmla="*/ 13 h 42"/>
                    <a:gd name="T4" fmla="*/ 96 w 154"/>
                    <a:gd name="T5" fmla="*/ 15 h 42"/>
                    <a:gd name="T6" fmla="*/ 60 w 154"/>
                    <a:gd name="T7" fmla="*/ 34 h 42"/>
                    <a:gd name="T8" fmla="*/ 21 w 154"/>
                    <a:gd name="T9" fmla="*/ 34 h 42"/>
                    <a:gd name="T10" fmla="*/ 0 w 154"/>
                    <a:gd name="T11" fmla="*/ 42 h 4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4"/>
                    <a:gd name="T19" fmla="*/ 0 h 42"/>
                    <a:gd name="T20" fmla="*/ 154 w 154"/>
                    <a:gd name="T21" fmla="*/ 42 h 4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4" h="42">
                      <a:moveTo>
                        <a:pt x="154" y="0"/>
                      </a:moveTo>
                      <a:cubicBezTo>
                        <a:pt x="139" y="5"/>
                        <a:pt x="125" y="10"/>
                        <a:pt x="115" y="13"/>
                      </a:cubicBezTo>
                      <a:cubicBezTo>
                        <a:pt x="105" y="16"/>
                        <a:pt x="105" y="12"/>
                        <a:pt x="96" y="15"/>
                      </a:cubicBezTo>
                      <a:cubicBezTo>
                        <a:pt x="87" y="18"/>
                        <a:pt x="72" y="31"/>
                        <a:pt x="60" y="34"/>
                      </a:cubicBezTo>
                      <a:cubicBezTo>
                        <a:pt x="48" y="37"/>
                        <a:pt x="31" y="33"/>
                        <a:pt x="21" y="34"/>
                      </a:cubicBezTo>
                      <a:cubicBezTo>
                        <a:pt x="11" y="35"/>
                        <a:pt x="5" y="38"/>
                        <a:pt x="0" y="42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56" name="Freeform 1052"/>
                <p:cNvSpPr>
                  <a:spLocks/>
                </p:cNvSpPr>
                <p:nvPr/>
              </p:nvSpPr>
              <p:spPr bwMode="auto">
                <a:xfrm>
                  <a:off x="2747" y="3362"/>
                  <a:ext cx="150" cy="34"/>
                </a:xfrm>
                <a:custGeom>
                  <a:avLst/>
                  <a:gdLst>
                    <a:gd name="T0" fmla="*/ 150 w 150"/>
                    <a:gd name="T1" fmla="*/ 0 h 34"/>
                    <a:gd name="T2" fmla="*/ 121 w 150"/>
                    <a:gd name="T3" fmla="*/ 10 h 34"/>
                    <a:gd name="T4" fmla="*/ 76 w 150"/>
                    <a:gd name="T5" fmla="*/ 19 h 34"/>
                    <a:gd name="T6" fmla="*/ 51 w 150"/>
                    <a:gd name="T7" fmla="*/ 24 h 34"/>
                    <a:gd name="T8" fmla="*/ 36 w 150"/>
                    <a:gd name="T9" fmla="*/ 33 h 34"/>
                    <a:gd name="T10" fmla="*/ 21 w 150"/>
                    <a:gd name="T11" fmla="*/ 27 h 34"/>
                    <a:gd name="T12" fmla="*/ 0 w 150"/>
                    <a:gd name="T13" fmla="*/ 34 h 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50"/>
                    <a:gd name="T22" fmla="*/ 0 h 34"/>
                    <a:gd name="T23" fmla="*/ 150 w 150"/>
                    <a:gd name="T24" fmla="*/ 34 h 3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50" h="34">
                      <a:moveTo>
                        <a:pt x="150" y="0"/>
                      </a:moveTo>
                      <a:cubicBezTo>
                        <a:pt x="141" y="3"/>
                        <a:pt x="133" y="7"/>
                        <a:pt x="121" y="10"/>
                      </a:cubicBezTo>
                      <a:cubicBezTo>
                        <a:pt x="109" y="13"/>
                        <a:pt x="88" y="17"/>
                        <a:pt x="76" y="19"/>
                      </a:cubicBezTo>
                      <a:cubicBezTo>
                        <a:pt x="64" y="21"/>
                        <a:pt x="58" y="22"/>
                        <a:pt x="51" y="24"/>
                      </a:cubicBezTo>
                      <a:cubicBezTo>
                        <a:pt x="44" y="26"/>
                        <a:pt x="41" y="32"/>
                        <a:pt x="36" y="33"/>
                      </a:cubicBezTo>
                      <a:cubicBezTo>
                        <a:pt x="31" y="34"/>
                        <a:pt x="27" y="27"/>
                        <a:pt x="21" y="27"/>
                      </a:cubicBezTo>
                      <a:cubicBezTo>
                        <a:pt x="15" y="27"/>
                        <a:pt x="7" y="30"/>
                        <a:pt x="0" y="34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57" name="Freeform 1053"/>
                <p:cNvSpPr>
                  <a:spLocks/>
                </p:cNvSpPr>
                <p:nvPr/>
              </p:nvSpPr>
              <p:spPr bwMode="auto">
                <a:xfrm>
                  <a:off x="2709" y="3302"/>
                  <a:ext cx="185" cy="24"/>
                </a:xfrm>
                <a:custGeom>
                  <a:avLst/>
                  <a:gdLst>
                    <a:gd name="T0" fmla="*/ 185 w 185"/>
                    <a:gd name="T1" fmla="*/ 1 h 24"/>
                    <a:gd name="T2" fmla="*/ 153 w 185"/>
                    <a:gd name="T3" fmla="*/ 3 h 24"/>
                    <a:gd name="T4" fmla="*/ 113 w 185"/>
                    <a:gd name="T5" fmla="*/ 18 h 24"/>
                    <a:gd name="T6" fmla="*/ 87 w 185"/>
                    <a:gd name="T7" fmla="*/ 22 h 24"/>
                    <a:gd name="T8" fmla="*/ 54 w 185"/>
                    <a:gd name="T9" fmla="*/ 22 h 24"/>
                    <a:gd name="T10" fmla="*/ 39 w 185"/>
                    <a:gd name="T11" fmla="*/ 22 h 24"/>
                    <a:gd name="T12" fmla="*/ 23 w 185"/>
                    <a:gd name="T13" fmla="*/ 12 h 24"/>
                    <a:gd name="T14" fmla="*/ 0 w 185"/>
                    <a:gd name="T15" fmla="*/ 19 h 2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85"/>
                    <a:gd name="T25" fmla="*/ 0 h 24"/>
                    <a:gd name="T26" fmla="*/ 185 w 185"/>
                    <a:gd name="T27" fmla="*/ 24 h 2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85" h="24">
                      <a:moveTo>
                        <a:pt x="185" y="1"/>
                      </a:moveTo>
                      <a:cubicBezTo>
                        <a:pt x="175" y="0"/>
                        <a:pt x="165" y="0"/>
                        <a:pt x="153" y="3"/>
                      </a:cubicBezTo>
                      <a:cubicBezTo>
                        <a:pt x="141" y="6"/>
                        <a:pt x="124" y="15"/>
                        <a:pt x="113" y="18"/>
                      </a:cubicBezTo>
                      <a:cubicBezTo>
                        <a:pt x="102" y="21"/>
                        <a:pt x="97" y="21"/>
                        <a:pt x="87" y="22"/>
                      </a:cubicBezTo>
                      <a:cubicBezTo>
                        <a:pt x="77" y="23"/>
                        <a:pt x="62" y="22"/>
                        <a:pt x="54" y="22"/>
                      </a:cubicBezTo>
                      <a:cubicBezTo>
                        <a:pt x="46" y="22"/>
                        <a:pt x="44" y="24"/>
                        <a:pt x="39" y="22"/>
                      </a:cubicBezTo>
                      <a:cubicBezTo>
                        <a:pt x="34" y="20"/>
                        <a:pt x="29" y="12"/>
                        <a:pt x="23" y="12"/>
                      </a:cubicBezTo>
                      <a:cubicBezTo>
                        <a:pt x="17" y="12"/>
                        <a:pt x="8" y="15"/>
                        <a:pt x="0" y="19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58" name="Freeform 1054"/>
                <p:cNvSpPr>
                  <a:spLocks/>
                </p:cNvSpPr>
                <p:nvPr/>
              </p:nvSpPr>
              <p:spPr bwMode="auto">
                <a:xfrm>
                  <a:off x="2735" y="3189"/>
                  <a:ext cx="163" cy="30"/>
                </a:xfrm>
                <a:custGeom>
                  <a:avLst/>
                  <a:gdLst>
                    <a:gd name="T0" fmla="*/ 163 w 163"/>
                    <a:gd name="T1" fmla="*/ 30 h 30"/>
                    <a:gd name="T2" fmla="*/ 111 w 163"/>
                    <a:gd name="T3" fmla="*/ 24 h 30"/>
                    <a:gd name="T4" fmla="*/ 70 w 163"/>
                    <a:gd name="T5" fmla="*/ 23 h 30"/>
                    <a:gd name="T6" fmla="*/ 46 w 163"/>
                    <a:gd name="T7" fmla="*/ 6 h 30"/>
                    <a:gd name="T8" fmla="*/ 30 w 163"/>
                    <a:gd name="T9" fmla="*/ 6 h 30"/>
                    <a:gd name="T10" fmla="*/ 0 w 163"/>
                    <a:gd name="T11" fmla="*/ 0 h 3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3"/>
                    <a:gd name="T19" fmla="*/ 0 h 30"/>
                    <a:gd name="T20" fmla="*/ 163 w 163"/>
                    <a:gd name="T21" fmla="*/ 30 h 3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3" h="30">
                      <a:moveTo>
                        <a:pt x="163" y="30"/>
                      </a:moveTo>
                      <a:cubicBezTo>
                        <a:pt x="144" y="27"/>
                        <a:pt x="126" y="25"/>
                        <a:pt x="111" y="24"/>
                      </a:cubicBezTo>
                      <a:cubicBezTo>
                        <a:pt x="96" y="23"/>
                        <a:pt x="81" y="26"/>
                        <a:pt x="70" y="23"/>
                      </a:cubicBezTo>
                      <a:cubicBezTo>
                        <a:pt x="59" y="20"/>
                        <a:pt x="53" y="9"/>
                        <a:pt x="46" y="6"/>
                      </a:cubicBezTo>
                      <a:cubicBezTo>
                        <a:pt x="39" y="3"/>
                        <a:pt x="38" y="7"/>
                        <a:pt x="30" y="6"/>
                      </a:cubicBezTo>
                      <a:cubicBezTo>
                        <a:pt x="22" y="5"/>
                        <a:pt x="11" y="2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48" name="Group 1055"/>
              <p:cNvGrpSpPr>
                <a:grpSpLocks/>
              </p:cNvGrpSpPr>
              <p:nvPr/>
            </p:nvGrpSpPr>
            <p:grpSpPr bwMode="auto">
              <a:xfrm>
                <a:off x="2306" y="2912"/>
                <a:ext cx="229" cy="788"/>
                <a:chOff x="2306" y="2912"/>
                <a:chExt cx="229" cy="788"/>
              </a:xfrm>
            </p:grpSpPr>
            <p:sp>
              <p:nvSpPr>
                <p:cNvPr id="5035" name="Freeform 1056"/>
                <p:cNvSpPr>
                  <a:spLocks/>
                </p:cNvSpPr>
                <p:nvPr/>
              </p:nvSpPr>
              <p:spPr bwMode="auto">
                <a:xfrm>
                  <a:off x="2383" y="2912"/>
                  <a:ext cx="48" cy="632"/>
                </a:xfrm>
                <a:custGeom>
                  <a:avLst/>
                  <a:gdLst>
                    <a:gd name="T0" fmla="*/ 9 w 48"/>
                    <a:gd name="T1" fmla="*/ 0 h 632"/>
                    <a:gd name="T2" fmla="*/ 1 w 48"/>
                    <a:gd name="T3" fmla="*/ 60 h 632"/>
                    <a:gd name="T4" fmla="*/ 17 w 48"/>
                    <a:gd name="T5" fmla="*/ 172 h 632"/>
                    <a:gd name="T6" fmla="*/ 17 w 48"/>
                    <a:gd name="T7" fmla="*/ 240 h 632"/>
                    <a:gd name="T8" fmla="*/ 41 w 48"/>
                    <a:gd name="T9" fmla="*/ 304 h 632"/>
                    <a:gd name="T10" fmla="*/ 45 w 48"/>
                    <a:gd name="T11" fmla="*/ 432 h 632"/>
                    <a:gd name="T12" fmla="*/ 21 w 48"/>
                    <a:gd name="T13" fmla="*/ 552 h 632"/>
                    <a:gd name="T14" fmla="*/ 33 w 48"/>
                    <a:gd name="T15" fmla="*/ 632 h 63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8"/>
                    <a:gd name="T25" fmla="*/ 0 h 632"/>
                    <a:gd name="T26" fmla="*/ 48 w 48"/>
                    <a:gd name="T27" fmla="*/ 632 h 63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8" h="632">
                      <a:moveTo>
                        <a:pt x="9" y="0"/>
                      </a:moveTo>
                      <a:cubicBezTo>
                        <a:pt x="4" y="15"/>
                        <a:pt x="0" y="31"/>
                        <a:pt x="1" y="60"/>
                      </a:cubicBezTo>
                      <a:cubicBezTo>
                        <a:pt x="2" y="89"/>
                        <a:pt x="14" y="142"/>
                        <a:pt x="17" y="172"/>
                      </a:cubicBezTo>
                      <a:cubicBezTo>
                        <a:pt x="20" y="202"/>
                        <a:pt x="13" y="218"/>
                        <a:pt x="17" y="240"/>
                      </a:cubicBezTo>
                      <a:cubicBezTo>
                        <a:pt x="21" y="262"/>
                        <a:pt x="36" y="272"/>
                        <a:pt x="41" y="304"/>
                      </a:cubicBezTo>
                      <a:cubicBezTo>
                        <a:pt x="46" y="336"/>
                        <a:pt x="48" y="391"/>
                        <a:pt x="45" y="432"/>
                      </a:cubicBezTo>
                      <a:cubicBezTo>
                        <a:pt x="42" y="473"/>
                        <a:pt x="23" y="519"/>
                        <a:pt x="21" y="552"/>
                      </a:cubicBezTo>
                      <a:cubicBezTo>
                        <a:pt x="19" y="585"/>
                        <a:pt x="31" y="619"/>
                        <a:pt x="33" y="632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36" name="Freeform 1057"/>
                <p:cNvSpPr>
                  <a:spLocks/>
                </p:cNvSpPr>
                <p:nvPr/>
              </p:nvSpPr>
              <p:spPr bwMode="auto">
                <a:xfrm>
                  <a:off x="2360" y="3632"/>
                  <a:ext cx="48" cy="68"/>
                </a:xfrm>
                <a:custGeom>
                  <a:avLst/>
                  <a:gdLst>
                    <a:gd name="T0" fmla="*/ 0 w 48"/>
                    <a:gd name="T1" fmla="*/ 0 h 68"/>
                    <a:gd name="T2" fmla="*/ 48 w 48"/>
                    <a:gd name="T3" fmla="*/ 68 h 68"/>
                    <a:gd name="T4" fmla="*/ 0 60000 65536"/>
                    <a:gd name="T5" fmla="*/ 0 60000 65536"/>
                    <a:gd name="T6" fmla="*/ 0 w 48"/>
                    <a:gd name="T7" fmla="*/ 0 h 68"/>
                    <a:gd name="T8" fmla="*/ 48 w 48"/>
                    <a:gd name="T9" fmla="*/ 68 h 6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8" h="68">
                      <a:moveTo>
                        <a:pt x="0" y="0"/>
                      </a:moveTo>
                      <a:cubicBezTo>
                        <a:pt x="0" y="0"/>
                        <a:pt x="24" y="34"/>
                        <a:pt x="48" y="68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37" name="Freeform 1058"/>
                <p:cNvSpPr>
                  <a:spLocks/>
                </p:cNvSpPr>
                <p:nvPr/>
              </p:nvSpPr>
              <p:spPr bwMode="auto">
                <a:xfrm>
                  <a:off x="2312" y="3681"/>
                  <a:ext cx="175" cy="19"/>
                </a:xfrm>
                <a:custGeom>
                  <a:avLst/>
                  <a:gdLst>
                    <a:gd name="T0" fmla="*/ 0 w 175"/>
                    <a:gd name="T1" fmla="*/ 9 h 19"/>
                    <a:gd name="T2" fmla="*/ 24 w 175"/>
                    <a:gd name="T3" fmla="*/ 15 h 19"/>
                    <a:gd name="T4" fmla="*/ 85 w 175"/>
                    <a:gd name="T5" fmla="*/ 17 h 19"/>
                    <a:gd name="T6" fmla="*/ 126 w 175"/>
                    <a:gd name="T7" fmla="*/ 2 h 19"/>
                    <a:gd name="T8" fmla="*/ 175 w 175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5"/>
                    <a:gd name="T16" fmla="*/ 0 h 19"/>
                    <a:gd name="T17" fmla="*/ 175 w 175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5" h="19">
                      <a:moveTo>
                        <a:pt x="0" y="9"/>
                      </a:moveTo>
                      <a:cubicBezTo>
                        <a:pt x="5" y="11"/>
                        <a:pt x="10" y="14"/>
                        <a:pt x="24" y="15"/>
                      </a:cubicBezTo>
                      <a:cubicBezTo>
                        <a:pt x="38" y="16"/>
                        <a:pt x="68" y="19"/>
                        <a:pt x="85" y="17"/>
                      </a:cubicBezTo>
                      <a:cubicBezTo>
                        <a:pt x="102" y="15"/>
                        <a:pt x="111" y="4"/>
                        <a:pt x="126" y="2"/>
                      </a:cubicBezTo>
                      <a:cubicBezTo>
                        <a:pt x="141" y="0"/>
                        <a:pt x="158" y="3"/>
                        <a:pt x="175" y="6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38" name="Freeform 1059"/>
                <p:cNvSpPr>
                  <a:spLocks/>
                </p:cNvSpPr>
                <p:nvPr/>
              </p:nvSpPr>
              <p:spPr bwMode="auto">
                <a:xfrm>
                  <a:off x="2306" y="3461"/>
                  <a:ext cx="138" cy="37"/>
                </a:xfrm>
                <a:custGeom>
                  <a:avLst/>
                  <a:gdLst>
                    <a:gd name="T0" fmla="*/ 138 w 138"/>
                    <a:gd name="T1" fmla="*/ 37 h 37"/>
                    <a:gd name="T2" fmla="*/ 96 w 138"/>
                    <a:gd name="T3" fmla="*/ 33 h 37"/>
                    <a:gd name="T4" fmla="*/ 69 w 138"/>
                    <a:gd name="T5" fmla="*/ 12 h 37"/>
                    <a:gd name="T6" fmla="*/ 55 w 138"/>
                    <a:gd name="T7" fmla="*/ 22 h 37"/>
                    <a:gd name="T8" fmla="*/ 42 w 138"/>
                    <a:gd name="T9" fmla="*/ 3 h 37"/>
                    <a:gd name="T10" fmla="*/ 0 w 138"/>
                    <a:gd name="T11" fmla="*/ 4 h 3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8"/>
                    <a:gd name="T19" fmla="*/ 0 h 37"/>
                    <a:gd name="T20" fmla="*/ 138 w 138"/>
                    <a:gd name="T21" fmla="*/ 37 h 3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8" h="37">
                      <a:moveTo>
                        <a:pt x="138" y="37"/>
                      </a:moveTo>
                      <a:cubicBezTo>
                        <a:pt x="122" y="37"/>
                        <a:pt x="107" y="37"/>
                        <a:pt x="96" y="33"/>
                      </a:cubicBezTo>
                      <a:cubicBezTo>
                        <a:pt x="85" y="29"/>
                        <a:pt x="76" y="14"/>
                        <a:pt x="69" y="12"/>
                      </a:cubicBezTo>
                      <a:cubicBezTo>
                        <a:pt x="62" y="10"/>
                        <a:pt x="59" y="23"/>
                        <a:pt x="55" y="22"/>
                      </a:cubicBezTo>
                      <a:cubicBezTo>
                        <a:pt x="51" y="21"/>
                        <a:pt x="51" y="6"/>
                        <a:pt x="42" y="3"/>
                      </a:cubicBezTo>
                      <a:cubicBezTo>
                        <a:pt x="33" y="0"/>
                        <a:pt x="16" y="2"/>
                        <a:pt x="0" y="4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39" name="Freeform 1060"/>
                <p:cNvSpPr>
                  <a:spLocks/>
                </p:cNvSpPr>
                <p:nvPr/>
              </p:nvSpPr>
              <p:spPr bwMode="auto">
                <a:xfrm>
                  <a:off x="2319" y="3390"/>
                  <a:ext cx="152" cy="65"/>
                </a:xfrm>
                <a:custGeom>
                  <a:avLst/>
                  <a:gdLst>
                    <a:gd name="T0" fmla="*/ 152 w 152"/>
                    <a:gd name="T1" fmla="*/ 65 h 65"/>
                    <a:gd name="T2" fmla="*/ 126 w 152"/>
                    <a:gd name="T3" fmla="*/ 48 h 65"/>
                    <a:gd name="T4" fmla="*/ 101 w 152"/>
                    <a:gd name="T5" fmla="*/ 50 h 65"/>
                    <a:gd name="T6" fmla="*/ 75 w 152"/>
                    <a:gd name="T7" fmla="*/ 39 h 65"/>
                    <a:gd name="T8" fmla="*/ 53 w 152"/>
                    <a:gd name="T9" fmla="*/ 32 h 65"/>
                    <a:gd name="T10" fmla="*/ 39 w 152"/>
                    <a:gd name="T11" fmla="*/ 17 h 65"/>
                    <a:gd name="T12" fmla="*/ 0 w 152"/>
                    <a:gd name="T13" fmla="*/ 0 h 6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52"/>
                    <a:gd name="T22" fmla="*/ 0 h 65"/>
                    <a:gd name="T23" fmla="*/ 152 w 152"/>
                    <a:gd name="T24" fmla="*/ 65 h 6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52" h="65">
                      <a:moveTo>
                        <a:pt x="152" y="65"/>
                      </a:moveTo>
                      <a:cubicBezTo>
                        <a:pt x="143" y="57"/>
                        <a:pt x="134" y="50"/>
                        <a:pt x="126" y="48"/>
                      </a:cubicBezTo>
                      <a:cubicBezTo>
                        <a:pt x="118" y="46"/>
                        <a:pt x="109" y="52"/>
                        <a:pt x="101" y="50"/>
                      </a:cubicBezTo>
                      <a:cubicBezTo>
                        <a:pt x="93" y="48"/>
                        <a:pt x="83" y="42"/>
                        <a:pt x="75" y="39"/>
                      </a:cubicBezTo>
                      <a:cubicBezTo>
                        <a:pt x="67" y="36"/>
                        <a:pt x="59" y="36"/>
                        <a:pt x="53" y="32"/>
                      </a:cubicBezTo>
                      <a:cubicBezTo>
                        <a:pt x="47" y="28"/>
                        <a:pt x="48" y="22"/>
                        <a:pt x="39" y="17"/>
                      </a:cubicBezTo>
                      <a:cubicBezTo>
                        <a:pt x="30" y="12"/>
                        <a:pt x="15" y="6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40" name="Freeform 1061"/>
                <p:cNvSpPr>
                  <a:spLocks/>
                </p:cNvSpPr>
                <p:nvPr/>
              </p:nvSpPr>
              <p:spPr bwMode="auto">
                <a:xfrm>
                  <a:off x="2358" y="3356"/>
                  <a:ext cx="144" cy="37"/>
                </a:xfrm>
                <a:custGeom>
                  <a:avLst/>
                  <a:gdLst>
                    <a:gd name="T0" fmla="*/ 144 w 144"/>
                    <a:gd name="T1" fmla="*/ 37 h 37"/>
                    <a:gd name="T2" fmla="*/ 122 w 144"/>
                    <a:gd name="T3" fmla="*/ 33 h 37"/>
                    <a:gd name="T4" fmla="*/ 93 w 144"/>
                    <a:gd name="T5" fmla="*/ 28 h 37"/>
                    <a:gd name="T6" fmla="*/ 77 w 144"/>
                    <a:gd name="T7" fmla="*/ 19 h 37"/>
                    <a:gd name="T8" fmla="*/ 44 w 144"/>
                    <a:gd name="T9" fmla="*/ 6 h 37"/>
                    <a:gd name="T10" fmla="*/ 27 w 144"/>
                    <a:gd name="T11" fmla="*/ 1 h 37"/>
                    <a:gd name="T12" fmla="*/ 0 w 144"/>
                    <a:gd name="T13" fmla="*/ 1 h 3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4"/>
                    <a:gd name="T22" fmla="*/ 0 h 37"/>
                    <a:gd name="T23" fmla="*/ 144 w 144"/>
                    <a:gd name="T24" fmla="*/ 37 h 3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4" h="37">
                      <a:moveTo>
                        <a:pt x="144" y="37"/>
                      </a:moveTo>
                      <a:cubicBezTo>
                        <a:pt x="137" y="35"/>
                        <a:pt x="130" y="34"/>
                        <a:pt x="122" y="33"/>
                      </a:cubicBezTo>
                      <a:cubicBezTo>
                        <a:pt x="114" y="32"/>
                        <a:pt x="100" y="30"/>
                        <a:pt x="93" y="28"/>
                      </a:cubicBezTo>
                      <a:cubicBezTo>
                        <a:pt x="86" y="26"/>
                        <a:pt x="85" y="23"/>
                        <a:pt x="77" y="19"/>
                      </a:cubicBezTo>
                      <a:cubicBezTo>
                        <a:pt x="69" y="15"/>
                        <a:pt x="52" y="9"/>
                        <a:pt x="44" y="6"/>
                      </a:cubicBezTo>
                      <a:cubicBezTo>
                        <a:pt x="36" y="3"/>
                        <a:pt x="34" y="2"/>
                        <a:pt x="27" y="1"/>
                      </a:cubicBezTo>
                      <a:cubicBezTo>
                        <a:pt x="20" y="0"/>
                        <a:pt x="6" y="2"/>
                        <a:pt x="0" y="1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41" name="Freeform 1062"/>
                <p:cNvSpPr>
                  <a:spLocks/>
                </p:cNvSpPr>
                <p:nvPr/>
              </p:nvSpPr>
              <p:spPr bwMode="auto">
                <a:xfrm>
                  <a:off x="2352" y="3302"/>
                  <a:ext cx="176" cy="37"/>
                </a:xfrm>
                <a:custGeom>
                  <a:avLst/>
                  <a:gdLst>
                    <a:gd name="T0" fmla="*/ 176 w 176"/>
                    <a:gd name="T1" fmla="*/ 37 h 37"/>
                    <a:gd name="T2" fmla="*/ 137 w 176"/>
                    <a:gd name="T3" fmla="*/ 21 h 37"/>
                    <a:gd name="T4" fmla="*/ 113 w 176"/>
                    <a:gd name="T5" fmla="*/ 12 h 37"/>
                    <a:gd name="T6" fmla="*/ 92 w 176"/>
                    <a:gd name="T7" fmla="*/ 15 h 37"/>
                    <a:gd name="T8" fmla="*/ 63 w 176"/>
                    <a:gd name="T9" fmla="*/ 13 h 37"/>
                    <a:gd name="T10" fmla="*/ 51 w 176"/>
                    <a:gd name="T11" fmla="*/ 7 h 37"/>
                    <a:gd name="T12" fmla="*/ 30 w 176"/>
                    <a:gd name="T13" fmla="*/ 7 h 37"/>
                    <a:gd name="T14" fmla="*/ 0 w 176"/>
                    <a:gd name="T15" fmla="*/ 0 h 3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6"/>
                    <a:gd name="T25" fmla="*/ 0 h 37"/>
                    <a:gd name="T26" fmla="*/ 176 w 176"/>
                    <a:gd name="T27" fmla="*/ 37 h 3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6" h="37">
                      <a:moveTo>
                        <a:pt x="176" y="37"/>
                      </a:moveTo>
                      <a:cubicBezTo>
                        <a:pt x="161" y="31"/>
                        <a:pt x="147" y="25"/>
                        <a:pt x="137" y="21"/>
                      </a:cubicBezTo>
                      <a:cubicBezTo>
                        <a:pt x="127" y="17"/>
                        <a:pt x="120" y="13"/>
                        <a:pt x="113" y="12"/>
                      </a:cubicBezTo>
                      <a:cubicBezTo>
                        <a:pt x="106" y="11"/>
                        <a:pt x="100" y="15"/>
                        <a:pt x="92" y="15"/>
                      </a:cubicBezTo>
                      <a:cubicBezTo>
                        <a:pt x="84" y="15"/>
                        <a:pt x="70" y="14"/>
                        <a:pt x="63" y="13"/>
                      </a:cubicBezTo>
                      <a:cubicBezTo>
                        <a:pt x="56" y="12"/>
                        <a:pt x="56" y="8"/>
                        <a:pt x="51" y="7"/>
                      </a:cubicBezTo>
                      <a:cubicBezTo>
                        <a:pt x="46" y="6"/>
                        <a:pt x="38" y="8"/>
                        <a:pt x="30" y="7"/>
                      </a:cubicBezTo>
                      <a:cubicBezTo>
                        <a:pt x="22" y="6"/>
                        <a:pt x="11" y="3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42" name="Freeform 1063"/>
                <p:cNvSpPr>
                  <a:spLocks/>
                </p:cNvSpPr>
                <p:nvPr/>
              </p:nvSpPr>
              <p:spPr bwMode="auto">
                <a:xfrm>
                  <a:off x="2355" y="3252"/>
                  <a:ext cx="180" cy="20"/>
                </a:xfrm>
                <a:custGeom>
                  <a:avLst/>
                  <a:gdLst>
                    <a:gd name="T0" fmla="*/ 180 w 180"/>
                    <a:gd name="T1" fmla="*/ 20 h 20"/>
                    <a:gd name="T2" fmla="*/ 138 w 180"/>
                    <a:gd name="T3" fmla="*/ 3 h 20"/>
                    <a:gd name="T4" fmla="*/ 116 w 180"/>
                    <a:gd name="T5" fmla="*/ 5 h 20"/>
                    <a:gd name="T6" fmla="*/ 93 w 180"/>
                    <a:gd name="T7" fmla="*/ 6 h 20"/>
                    <a:gd name="T8" fmla="*/ 63 w 180"/>
                    <a:gd name="T9" fmla="*/ 6 h 20"/>
                    <a:gd name="T10" fmla="*/ 51 w 180"/>
                    <a:gd name="T11" fmla="*/ 11 h 20"/>
                    <a:gd name="T12" fmla="*/ 36 w 180"/>
                    <a:gd name="T13" fmla="*/ 11 h 20"/>
                    <a:gd name="T14" fmla="*/ 14 w 180"/>
                    <a:gd name="T15" fmla="*/ 12 h 20"/>
                    <a:gd name="T16" fmla="*/ 0 w 180"/>
                    <a:gd name="T17" fmla="*/ 18 h 2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0"/>
                    <a:gd name="T28" fmla="*/ 0 h 20"/>
                    <a:gd name="T29" fmla="*/ 180 w 180"/>
                    <a:gd name="T30" fmla="*/ 20 h 2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0" h="20">
                      <a:moveTo>
                        <a:pt x="180" y="20"/>
                      </a:moveTo>
                      <a:cubicBezTo>
                        <a:pt x="164" y="13"/>
                        <a:pt x="149" y="6"/>
                        <a:pt x="138" y="3"/>
                      </a:cubicBezTo>
                      <a:cubicBezTo>
                        <a:pt x="127" y="0"/>
                        <a:pt x="123" y="5"/>
                        <a:pt x="116" y="5"/>
                      </a:cubicBezTo>
                      <a:cubicBezTo>
                        <a:pt x="109" y="5"/>
                        <a:pt x="102" y="6"/>
                        <a:pt x="93" y="6"/>
                      </a:cubicBezTo>
                      <a:cubicBezTo>
                        <a:pt x="84" y="6"/>
                        <a:pt x="70" y="5"/>
                        <a:pt x="63" y="6"/>
                      </a:cubicBezTo>
                      <a:cubicBezTo>
                        <a:pt x="56" y="7"/>
                        <a:pt x="55" y="10"/>
                        <a:pt x="51" y="11"/>
                      </a:cubicBezTo>
                      <a:cubicBezTo>
                        <a:pt x="47" y="12"/>
                        <a:pt x="42" y="11"/>
                        <a:pt x="36" y="11"/>
                      </a:cubicBezTo>
                      <a:cubicBezTo>
                        <a:pt x="30" y="11"/>
                        <a:pt x="20" y="11"/>
                        <a:pt x="14" y="12"/>
                      </a:cubicBezTo>
                      <a:cubicBezTo>
                        <a:pt x="8" y="13"/>
                        <a:pt x="4" y="15"/>
                        <a:pt x="0" y="18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43" name="Freeform 1064"/>
                <p:cNvSpPr>
                  <a:spLocks/>
                </p:cNvSpPr>
                <p:nvPr/>
              </p:nvSpPr>
              <p:spPr bwMode="auto">
                <a:xfrm>
                  <a:off x="2352" y="3179"/>
                  <a:ext cx="162" cy="21"/>
                </a:xfrm>
                <a:custGeom>
                  <a:avLst/>
                  <a:gdLst>
                    <a:gd name="T0" fmla="*/ 162 w 162"/>
                    <a:gd name="T1" fmla="*/ 13 h 21"/>
                    <a:gd name="T2" fmla="*/ 146 w 162"/>
                    <a:gd name="T3" fmla="*/ 15 h 21"/>
                    <a:gd name="T4" fmla="*/ 120 w 162"/>
                    <a:gd name="T5" fmla="*/ 3 h 21"/>
                    <a:gd name="T6" fmla="*/ 93 w 162"/>
                    <a:gd name="T7" fmla="*/ 0 h 21"/>
                    <a:gd name="T8" fmla="*/ 72 w 162"/>
                    <a:gd name="T9" fmla="*/ 3 h 21"/>
                    <a:gd name="T10" fmla="*/ 33 w 162"/>
                    <a:gd name="T11" fmla="*/ 15 h 21"/>
                    <a:gd name="T12" fmla="*/ 0 w 162"/>
                    <a:gd name="T13" fmla="*/ 21 h 2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2"/>
                    <a:gd name="T22" fmla="*/ 0 h 21"/>
                    <a:gd name="T23" fmla="*/ 162 w 162"/>
                    <a:gd name="T24" fmla="*/ 21 h 2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2" h="21">
                      <a:moveTo>
                        <a:pt x="162" y="13"/>
                      </a:moveTo>
                      <a:cubicBezTo>
                        <a:pt x="157" y="15"/>
                        <a:pt x="153" y="17"/>
                        <a:pt x="146" y="15"/>
                      </a:cubicBezTo>
                      <a:cubicBezTo>
                        <a:pt x="139" y="13"/>
                        <a:pt x="129" y="5"/>
                        <a:pt x="120" y="3"/>
                      </a:cubicBezTo>
                      <a:cubicBezTo>
                        <a:pt x="111" y="1"/>
                        <a:pt x="101" y="0"/>
                        <a:pt x="93" y="0"/>
                      </a:cubicBezTo>
                      <a:cubicBezTo>
                        <a:pt x="85" y="0"/>
                        <a:pt x="82" y="0"/>
                        <a:pt x="72" y="3"/>
                      </a:cubicBezTo>
                      <a:cubicBezTo>
                        <a:pt x="62" y="6"/>
                        <a:pt x="45" y="12"/>
                        <a:pt x="33" y="15"/>
                      </a:cubicBezTo>
                      <a:cubicBezTo>
                        <a:pt x="21" y="18"/>
                        <a:pt x="10" y="19"/>
                        <a:pt x="0" y="21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44" name="Freeform 1065"/>
                <p:cNvSpPr>
                  <a:spLocks/>
                </p:cNvSpPr>
                <p:nvPr/>
              </p:nvSpPr>
              <p:spPr bwMode="auto">
                <a:xfrm>
                  <a:off x="2345" y="3125"/>
                  <a:ext cx="136" cy="22"/>
                </a:xfrm>
                <a:custGeom>
                  <a:avLst/>
                  <a:gdLst>
                    <a:gd name="T0" fmla="*/ 136 w 136"/>
                    <a:gd name="T1" fmla="*/ 0 h 22"/>
                    <a:gd name="T2" fmla="*/ 67 w 136"/>
                    <a:gd name="T3" fmla="*/ 9 h 22"/>
                    <a:gd name="T4" fmla="*/ 31 w 136"/>
                    <a:gd name="T5" fmla="*/ 18 h 22"/>
                    <a:gd name="T6" fmla="*/ 0 w 136"/>
                    <a:gd name="T7" fmla="*/ 22 h 2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6"/>
                    <a:gd name="T13" fmla="*/ 0 h 22"/>
                    <a:gd name="T14" fmla="*/ 136 w 136"/>
                    <a:gd name="T15" fmla="*/ 22 h 2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6" h="22">
                      <a:moveTo>
                        <a:pt x="136" y="0"/>
                      </a:moveTo>
                      <a:cubicBezTo>
                        <a:pt x="110" y="3"/>
                        <a:pt x="84" y="6"/>
                        <a:pt x="67" y="9"/>
                      </a:cubicBezTo>
                      <a:cubicBezTo>
                        <a:pt x="50" y="12"/>
                        <a:pt x="42" y="16"/>
                        <a:pt x="31" y="18"/>
                      </a:cubicBezTo>
                      <a:cubicBezTo>
                        <a:pt x="20" y="20"/>
                        <a:pt x="10" y="21"/>
                        <a:pt x="0" y="22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45" name="Freeform 1066"/>
                <p:cNvSpPr>
                  <a:spLocks/>
                </p:cNvSpPr>
                <p:nvPr/>
              </p:nvSpPr>
              <p:spPr bwMode="auto">
                <a:xfrm>
                  <a:off x="2342" y="3066"/>
                  <a:ext cx="156" cy="36"/>
                </a:xfrm>
                <a:custGeom>
                  <a:avLst/>
                  <a:gdLst>
                    <a:gd name="T0" fmla="*/ 156 w 156"/>
                    <a:gd name="T1" fmla="*/ 0 h 36"/>
                    <a:gd name="T2" fmla="*/ 144 w 156"/>
                    <a:gd name="T3" fmla="*/ 11 h 36"/>
                    <a:gd name="T4" fmla="*/ 109 w 156"/>
                    <a:gd name="T5" fmla="*/ 0 h 36"/>
                    <a:gd name="T6" fmla="*/ 90 w 156"/>
                    <a:gd name="T7" fmla="*/ 8 h 36"/>
                    <a:gd name="T8" fmla="*/ 67 w 156"/>
                    <a:gd name="T9" fmla="*/ 5 h 36"/>
                    <a:gd name="T10" fmla="*/ 33 w 156"/>
                    <a:gd name="T11" fmla="*/ 20 h 36"/>
                    <a:gd name="T12" fmla="*/ 0 w 156"/>
                    <a:gd name="T13" fmla="*/ 36 h 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56"/>
                    <a:gd name="T22" fmla="*/ 0 h 36"/>
                    <a:gd name="T23" fmla="*/ 156 w 156"/>
                    <a:gd name="T24" fmla="*/ 36 h 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56" h="36">
                      <a:moveTo>
                        <a:pt x="156" y="0"/>
                      </a:moveTo>
                      <a:cubicBezTo>
                        <a:pt x="154" y="5"/>
                        <a:pt x="152" y="11"/>
                        <a:pt x="144" y="11"/>
                      </a:cubicBezTo>
                      <a:cubicBezTo>
                        <a:pt x="136" y="11"/>
                        <a:pt x="118" y="0"/>
                        <a:pt x="109" y="0"/>
                      </a:cubicBezTo>
                      <a:cubicBezTo>
                        <a:pt x="100" y="0"/>
                        <a:pt x="97" y="7"/>
                        <a:pt x="90" y="8"/>
                      </a:cubicBezTo>
                      <a:cubicBezTo>
                        <a:pt x="83" y="9"/>
                        <a:pt x="76" y="3"/>
                        <a:pt x="67" y="5"/>
                      </a:cubicBezTo>
                      <a:cubicBezTo>
                        <a:pt x="58" y="7"/>
                        <a:pt x="44" y="15"/>
                        <a:pt x="33" y="20"/>
                      </a:cubicBezTo>
                      <a:cubicBezTo>
                        <a:pt x="22" y="25"/>
                        <a:pt x="11" y="30"/>
                        <a:pt x="0" y="36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46" name="Freeform 1067"/>
                <p:cNvSpPr>
                  <a:spLocks/>
                </p:cNvSpPr>
                <p:nvPr/>
              </p:nvSpPr>
              <p:spPr bwMode="auto">
                <a:xfrm>
                  <a:off x="2337" y="3003"/>
                  <a:ext cx="132" cy="38"/>
                </a:xfrm>
                <a:custGeom>
                  <a:avLst/>
                  <a:gdLst>
                    <a:gd name="T0" fmla="*/ 132 w 132"/>
                    <a:gd name="T1" fmla="*/ 0 h 38"/>
                    <a:gd name="T2" fmla="*/ 119 w 132"/>
                    <a:gd name="T3" fmla="*/ 12 h 38"/>
                    <a:gd name="T4" fmla="*/ 99 w 132"/>
                    <a:gd name="T5" fmla="*/ 3 h 38"/>
                    <a:gd name="T6" fmla="*/ 77 w 132"/>
                    <a:gd name="T7" fmla="*/ 15 h 38"/>
                    <a:gd name="T8" fmla="*/ 44 w 132"/>
                    <a:gd name="T9" fmla="*/ 20 h 38"/>
                    <a:gd name="T10" fmla="*/ 0 w 132"/>
                    <a:gd name="T11" fmla="*/ 38 h 3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2"/>
                    <a:gd name="T19" fmla="*/ 0 h 38"/>
                    <a:gd name="T20" fmla="*/ 132 w 132"/>
                    <a:gd name="T21" fmla="*/ 38 h 3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2" h="38">
                      <a:moveTo>
                        <a:pt x="132" y="0"/>
                      </a:moveTo>
                      <a:cubicBezTo>
                        <a:pt x="128" y="6"/>
                        <a:pt x="124" y="12"/>
                        <a:pt x="119" y="12"/>
                      </a:cubicBezTo>
                      <a:cubicBezTo>
                        <a:pt x="114" y="12"/>
                        <a:pt x="106" y="3"/>
                        <a:pt x="99" y="3"/>
                      </a:cubicBezTo>
                      <a:cubicBezTo>
                        <a:pt x="92" y="3"/>
                        <a:pt x="86" y="12"/>
                        <a:pt x="77" y="15"/>
                      </a:cubicBezTo>
                      <a:cubicBezTo>
                        <a:pt x="68" y="18"/>
                        <a:pt x="57" y="16"/>
                        <a:pt x="44" y="20"/>
                      </a:cubicBezTo>
                      <a:cubicBezTo>
                        <a:pt x="31" y="24"/>
                        <a:pt x="15" y="31"/>
                        <a:pt x="0" y="38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47" name="Freeform 1068"/>
                <p:cNvSpPr>
                  <a:spLocks/>
                </p:cNvSpPr>
                <p:nvPr/>
              </p:nvSpPr>
              <p:spPr bwMode="auto">
                <a:xfrm>
                  <a:off x="2325" y="2951"/>
                  <a:ext cx="140" cy="20"/>
                </a:xfrm>
                <a:custGeom>
                  <a:avLst/>
                  <a:gdLst>
                    <a:gd name="T0" fmla="*/ 140 w 140"/>
                    <a:gd name="T1" fmla="*/ 0 h 20"/>
                    <a:gd name="T2" fmla="*/ 122 w 140"/>
                    <a:gd name="T3" fmla="*/ 12 h 20"/>
                    <a:gd name="T4" fmla="*/ 83 w 140"/>
                    <a:gd name="T5" fmla="*/ 9 h 20"/>
                    <a:gd name="T6" fmla="*/ 53 w 140"/>
                    <a:gd name="T7" fmla="*/ 15 h 20"/>
                    <a:gd name="T8" fmla="*/ 15 w 140"/>
                    <a:gd name="T9" fmla="*/ 19 h 20"/>
                    <a:gd name="T10" fmla="*/ 0 w 140"/>
                    <a:gd name="T11" fmla="*/ 7 h 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0"/>
                    <a:gd name="T19" fmla="*/ 0 h 20"/>
                    <a:gd name="T20" fmla="*/ 140 w 140"/>
                    <a:gd name="T21" fmla="*/ 20 h 2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0" h="20">
                      <a:moveTo>
                        <a:pt x="140" y="0"/>
                      </a:moveTo>
                      <a:cubicBezTo>
                        <a:pt x="135" y="5"/>
                        <a:pt x="131" y="11"/>
                        <a:pt x="122" y="12"/>
                      </a:cubicBezTo>
                      <a:cubicBezTo>
                        <a:pt x="113" y="13"/>
                        <a:pt x="94" y="9"/>
                        <a:pt x="83" y="9"/>
                      </a:cubicBezTo>
                      <a:cubicBezTo>
                        <a:pt x="72" y="9"/>
                        <a:pt x="64" y="13"/>
                        <a:pt x="53" y="15"/>
                      </a:cubicBezTo>
                      <a:cubicBezTo>
                        <a:pt x="42" y="17"/>
                        <a:pt x="24" y="20"/>
                        <a:pt x="15" y="19"/>
                      </a:cubicBezTo>
                      <a:cubicBezTo>
                        <a:pt x="6" y="18"/>
                        <a:pt x="3" y="12"/>
                        <a:pt x="0" y="7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49" name="Group 1069"/>
              <p:cNvGrpSpPr>
                <a:grpSpLocks/>
              </p:cNvGrpSpPr>
              <p:nvPr/>
            </p:nvGrpSpPr>
            <p:grpSpPr bwMode="auto">
              <a:xfrm>
                <a:off x="2288" y="2112"/>
                <a:ext cx="231" cy="620"/>
                <a:chOff x="2288" y="2112"/>
                <a:chExt cx="231" cy="620"/>
              </a:xfrm>
            </p:grpSpPr>
            <p:sp>
              <p:nvSpPr>
                <p:cNvPr id="5024" name="Freeform 1070"/>
                <p:cNvSpPr>
                  <a:spLocks/>
                </p:cNvSpPr>
                <p:nvPr/>
              </p:nvSpPr>
              <p:spPr bwMode="auto">
                <a:xfrm>
                  <a:off x="2366" y="2112"/>
                  <a:ext cx="57" cy="620"/>
                </a:xfrm>
                <a:custGeom>
                  <a:avLst/>
                  <a:gdLst>
                    <a:gd name="T0" fmla="*/ 16 w 57"/>
                    <a:gd name="T1" fmla="*/ 0 h 620"/>
                    <a:gd name="T2" fmla="*/ 20 w 57"/>
                    <a:gd name="T3" fmla="*/ 124 h 620"/>
                    <a:gd name="T4" fmla="*/ 52 w 57"/>
                    <a:gd name="T5" fmla="*/ 288 h 620"/>
                    <a:gd name="T6" fmla="*/ 48 w 57"/>
                    <a:gd name="T7" fmla="*/ 444 h 620"/>
                    <a:gd name="T8" fmla="*/ 16 w 57"/>
                    <a:gd name="T9" fmla="*/ 548 h 620"/>
                    <a:gd name="T10" fmla="*/ 0 w 57"/>
                    <a:gd name="T11" fmla="*/ 620 h 6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7"/>
                    <a:gd name="T19" fmla="*/ 0 h 620"/>
                    <a:gd name="T20" fmla="*/ 57 w 57"/>
                    <a:gd name="T21" fmla="*/ 620 h 62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7" h="620">
                      <a:moveTo>
                        <a:pt x="16" y="0"/>
                      </a:moveTo>
                      <a:cubicBezTo>
                        <a:pt x="15" y="38"/>
                        <a:pt x="14" y="76"/>
                        <a:pt x="20" y="124"/>
                      </a:cubicBezTo>
                      <a:cubicBezTo>
                        <a:pt x="26" y="172"/>
                        <a:pt x="47" y="235"/>
                        <a:pt x="52" y="288"/>
                      </a:cubicBezTo>
                      <a:cubicBezTo>
                        <a:pt x="57" y="341"/>
                        <a:pt x="54" y="401"/>
                        <a:pt x="48" y="444"/>
                      </a:cubicBezTo>
                      <a:cubicBezTo>
                        <a:pt x="42" y="487"/>
                        <a:pt x="24" y="519"/>
                        <a:pt x="16" y="548"/>
                      </a:cubicBezTo>
                      <a:cubicBezTo>
                        <a:pt x="8" y="577"/>
                        <a:pt x="4" y="598"/>
                        <a:pt x="0" y="620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25" name="Freeform 1071"/>
                <p:cNvSpPr>
                  <a:spLocks/>
                </p:cNvSpPr>
                <p:nvPr/>
              </p:nvSpPr>
              <p:spPr bwMode="auto">
                <a:xfrm>
                  <a:off x="2288" y="2663"/>
                  <a:ext cx="174" cy="45"/>
                </a:xfrm>
                <a:custGeom>
                  <a:avLst/>
                  <a:gdLst>
                    <a:gd name="T0" fmla="*/ 0 w 174"/>
                    <a:gd name="T1" fmla="*/ 0 h 45"/>
                    <a:gd name="T2" fmla="*/ 25 w 174"/>
                    <a:gd name="T3" fmla="*/ 4 h 45"/>
                    <a:gd name="T4" fmla="*/ 46 w 174"/>
                    <a:gd name="T5" fmla="*/ 3 h 45"/>
                    <a:gd name="T6" fmla="*/ 51 w 174"/>
                    <a:gd name="T7" fmla="*/ 12 h 45"/>
                    <a:gd name="T8" fmla="*/ 79 w 174"/>
                    <a:gd name="T9" fmla="*/ 13 h 45"/>
                    <a:gd name="T10" fmla="*/ 111 w 174"/>
                    <a:gd name="T11" fmla="*/ 25 h 45"/>
                    <a:gd name="T12" fmla="*/ 150 w 174"/>
                    <a:gd name="T13" fmla="*/ 43 h 45"/>
                    <a:gd name="T14" fmla="*/ 174 w 174"/>
                    <a:gd name="T15" fmla="*/ 40 h 4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"/>
                    <a:gd name="T25" fmla="*/ 0 h 45"/>
                    <a:gd name="T26" fmla="*/ 174 w 174"/>
                    <a:gd name="T27" fmla="*/ 45 h 4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" h="45">
                      <a:moveTo>
                        <a:pt x="0" y="0"/>
                      </a:moveTo>
                      <a:cubicBezTo>
                        <a:pt x="8" y="1"/>
                        <a:pt x="17" y="3"/>
                        <a:pt x="25" y="4"/>
                      </a:cubicBezTo>
                      <a:cubicBezTo>
                        <a:pt x="33" y="5"/>
                        <a:pt x="42" y="2"/>
                        <a:pt x="46" y="3"/>
                      </a:cubicBezTo>
                      <a:cubicBezTo>
                        <a:pt x="50" y="4"/>
                        <a:pt x="46" y="10"/>
                        <a:pt x="51" y="12"/>
                      </a:cubicBezTo>
                      <a:cubicBezTo>
                        <a:pt x="56" y="14"/>
                        <a:pt x="69" y="11"/>
                        <a:pt x="79" y="13"/>
                      </a:cubicBezTo>
                      <a:cubicBezTo>
                        <a:pt x="89" y="15"/>
                        <a:pt x="99" y="20"/>
                        <a:pt x="111" y="25"/>
                      </a:cubicBezTo>
                      <a:cubicBezTo>
                        <a:pt x="123" y="30"/>
                        <a:pt x="140" y="41"/>
                        <a:pt x="150" y="43"/>
                      </a:cubicBezTo>
                      <a:cubicBezTo>
                        <a:pt x="160" y="45"/>
                        <a:pt x="167" y="42"/>
                        <a:pt x="174" y="4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26" name="Freeform 1072"/>
                <p:cNvSpPr>
                  <a:spLocks/>
                </p:cNvSpPr>
                <p:nvPr/>
              </p:nvSpPr>
              <p:spPr bwMode="auto">
                <a:xfrm>
                  <a:off x="2340" y="2610"/>
                  <a:ext cx="125" cy="39"/>
                </a:xfrm>
                <a:custGeom>
                  <a:avLst/>
                  <a:gdLst>
                    <a:gd name="T0" fmla="*/ 125 w 125"/>
                    <a:gd name="T1" fmla="*/ 38 h 39"/>
                    <a:gd name="T2" fmla="*/ 107 w 125"/>
                    <a:gd name="T3" fmla="*/ 38 h 39"/>
                    <a:gd name="T4" fmla="*/ 90 w 125"/>
                    <a:gd name="T5" fmla="*/ 30 h 39"/>
                    <a:gd name="T6" fmla="*/ 68 w 125"/>
                    <a:gd name="T7" fmla="*/ 32 h 39"/>
                    <a:gd name="T8" fmla="*/ 45 w 125"/>
                    <a:gd name="T9" fmla="*/ 20 h 39"/>
                    <a:gd name="T10" fmla="*/ 27 w 125"/>
                    <a:gd name="T11" fmla="*/ 5 h 39"/>
                    <a:gd name="T12" fmla="*/ 15 w 125"/>
                    <a:gd name="T13" fmla="*/ 11 h 39"/>
                    <a:gd name="T14" fmla="*/ 0 w 125"/>
                    <a:gd name="T15" fmla="*/ 0 h 3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25"/>
                    <a:gd name="T25" fmla="*/ 0 h 39"/>
                    <a:gd name="T26" fmla="*/ 125 w 125"/>
                    <a:gd name="T27" fmla="*/ 39 h 3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25" h="39">
                      <a:moveTo>
                        <a:pt x="125" y="38"/>
                      </a:moveTo>
                      <a:cubicBezTo>
                        <a:pt x="119" y="38"/>
                        <a:pt x="113" y="39"/>
                        <a:pt x="107" y="38"/>
                      </a:cubicBezTo>
                      <a:cubicBezTo>
                        <a:pt x="101" y="37"/>
                        <a:pt x="96" y="31"/>
                        <a:pt x="90" y="30"/>
                      </a:cubicBezTo>
                      <a:cubicBezTo>
                        <a:pt x="84" y="29"/>
                        <a:pt x="75" y="34"/>
                        <a:pt x="68" y="32"/>
                      </a:cubicBezTo>
                      <a:cubicBezTo>
                        <a:pt x="61" y="30"/>
                        <a:pt x="52" y="24"/>
                        <a:pt x="45" y="20"/>
                      </a:cubicBezTo>
                      <a:cubicBezTo>
                        <a:pt x="38" y="16"/>
                        <a:pt x="32" y="6"/>
                        <a:pt x="27" y="5"/>
                      </a:cubicBezTo>
                      <a:cubicBezTo>
                        <a:pt x="22" y="4"/>
                        <a:pt x="19" y="12"/>
                        <a:pt x="15" y="11"/>
                      </a:cubicBezTo>
                      <a:cubicBezTo>
                        <a:pt x="11" y="10"/>
                        <a:pt x="5" y="5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27" name="Freeform 1073"/>
                <p:cNvSpPr>
                  <a:spLocks/>
                </p:cNvSpPr>
                <p:nvPr/>
              </p:nvSpPr>
              <p:spPr bwMode="auto">
                <a:xfrm>
                  <a:off x="2330" y="2544"/>
                  <a:ext cx="165" cy="56"/>
                </a:xfrm>
                <a:custGeom>
                  <a:avLst/>
                  <a:gdLst>
                    <a:gd name="T0" fmla="*/ 165 w 165"/>
                    <a:gd name="T1" fmla="*/ 56 h 56"/>
                    <a:gd name="T2" fmla="*/ 109 w 165"/>
                    <a:gd name="T3" fmla="*/ 32 h 56"/>
                    <a:gd name="T4" fmla="*/ 64 w 165"/>
                    <a:gd name="T5" fmla="*/ 21 h 56"/>
                    <a:gd name="T6" fmla="*/ 43 w 165"/>
                    <a:gd name="T7" fmla="*/ 9 h 56"/>
                    <a:gd name="T8" fmla="*/ 15 w 165"/>
                    <a:gd name="T9" fmla="*/ 9 h 56"/>
                    <a:gd name="T10" fmla="*/ 0 w 165"/>
                    <a:gd name="T11" fmla="*/ 0 h 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5"/>
                    <a:gd name="T19" fmla="*/ 0 h 56"/>
                    <a:gd name="T20" fmla="*/ 165 w 165"/>
                    <a:gd name="T21" fmla="*/ 56 h 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5" h="56">
                      <a:moveTo>
                        <a:pt x="165" y="56"/>
                      </a:moveTo>
                      <a:cubicBezTo>
                        <a:pt x="145" y="47"/>
                        <a:pt x="126" y="38"/>
                        <a:pt x="109" y="32"/>
                      </a:cubicBezTo>
                      <a:cubicBezTo>
                        <a:pt x="92" y="26"/>
                        <a:pt x="75" y="25"/>
                        <a:pt x="64" y="21"/>
                      </a:cubicBezTo>
                      <a:cubicBezTo>
                        <a:pt x="53" y="17"/>
                        <a:pt x="51" y="11"/>
                        <a:pt x="43" y="9"/>
                      </a:cubicBezTo>
                      <a:cubicBezTo>
                        <a:pt x="35" y="7"/>
                        <a:pt x="22" y="10"/>
                        <a:pt x="15" y="9"/>
                      </a:cubicBezTo>
                      <a:cubicBezTo>
                        <a:pt x="8" y="8"/>
                        <a:pt x="4" y="4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28" name="Freeform 1074"/>
                <p:cNvSpPr>
                  <a:spLocks/>
                </p:cNvSpPr>
                <p:nvPr/>
              </p:nvSpPr>
              <p:spPr bwMode="auto">
                <a:xfrm>
                  <a:off x="2328" y="2497"/>
                  <a:ext cx="158" cy="31"/>
                </a:xfrm>
                <a:custGeom>
                  <a:avLst/>
                  <a:gdLst>
                    <a:gd name="T0" fmla="*/ 158 w 158"/>
                    <a:gd name="T1" fmla="*/ 31 h 31"/>
                    <a:gd name="T2" fmla="*/ 123 w 158"/>
                    <a:gd name="T3" fmla="*/ 14 h 31"/>
                    <a:gd name="T4" fmla="*/ 93 w 158"/>
                    <a:gd name="T5" fmla="*/ 11 h 31"/>
                    <a:gd name="T6" fmla="*/ 60 w 158"/>
                    <a:gd name="T7" fmla="*/ 11 h 31"/>
                    <a:gd name="T8" fmla="*/ 53 w 158"/>
                    <a:gd name="T9" fmla="*/ 1 h 31"/>
                    <a:gd name="T10" fmla="*/ 24 w 158"/>
                    <a:gd name="T11" fmla="*/ 2 h 31"/>
                    <a:gd name="T12" fmla="*/ 0 w 158"/>
                    <a:gd name="T13" fmla="*/ 2 h 3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58"/>
                    <a:gd name="T22" fmla="*/ 0 h 31"/>
                    <a:gd name="T23" fmla="*/ 158 w 158"/>
                    <a:gd name="T24" fmla="*/ 31 h 3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58" h="31">
                      <a:moveTo>
                        <a:pt x="158" y="31"/>
                      </a:moveTo>
                      <a:cubicBezTo>
                        <a:pt x="146" y="24"/>
                        <a:pt x="134" y="17"/>
                        <a:pt x="123" y="14"/>
                      </a:cubicBezTo>
                      <a:cubicBezTo>
                        <a:pt x="112" y="11"/>
                        <a:pt x="103" y="11"/>
                        <a:pt x="93" y="11"/>
                      </a:cubicBezTo>
                      <a:cubicBezTo>
                        <a:pt x="83" y="11"/>
                        <a:pt x="67" y="13"/>
                        <a:pt x="60" y="11"/>
                      </a:cubicBezTo>
                      <a:cubicBezTo>
                        <a:pt x="53" y="9"/>
                        <a:pt x="59" y="2"/>
                        <a:pt x="53" y="1"/>
                      </a:cubicBezTo>
                      <a:cubicBezTo>
                        <a:pt x="47" y="0"/>
                        <a:pt x="33" y="2"/>
                        <a:pt x="24" y="2"/>
                      </a:cubicBezTo>
                      <a:cubicBezTo>
                        <a:pt x="15" y="2"/>
                        <a:pt x="7" y="2"/>
                        <a:pt x="0" y="2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29" name="Freeform 1075"/>
                <p:cNvSpPr>
                  <a:spLocks/>
                </p:cNvSpPr>
                <p:nvPr/>
              </p:nvSpPr>
              <p:spPr bwMode="auto">
                <a:xfrm>
                  <a:off x="2345" y="2450"/>
                  <a:ext cx="174" cy="15"/>
                </a:xfrm>
                <a:custGeom>
                  <a:avLst/>
                  <a:gdLst>
                    <a:gd name="T0" fmla="*/ 174 w 174"/>
                    <a:gd name="T1" fmla="*/ 15 h 15"/>
                    <a:gd name="T2" fmla="*/ 127 w 174"/>
                    <a:gd name="T3" fmla="*/ 3 h 15"/>
                    <a:gd name="T4" fmla="*/ 100 w 174"/>
                    <a:gd name="T5" fmla="*/ 0 h 15"/>
                    <a:gd name="T6" fmla="*/ 54 w 174"/>
                    <a:gd name="T7" fmla="*/ 6 h 15"/>
                    <a:gd name="T8" fmla="*/ 28 w 174"/>
                    <a:gd name="T9" fmla="*/ 6 h 15"/>
                    <a:gd name="T10" fmla="*/ 0 w 174"/>
                    <a:gd name="T11" fmla="*/ 7 h 1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74"/>
                    <a:gd name="T19" fmla="*/ 0 h 15"/>
                    <a:gd name="T20" fmla="*/ 174 w 174"/>
                    <a:gd name="T21" fmla="*/ 15 h 1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74" h="15">
                      <a:moveTo>
                        <a:pt x="174" y="15"/>
                      </a:moveTo>
                      <a:cubicBezTo>
                        <a:pt x="156" y="10"/>
                        <a:pt x="139" y="5"/>
                        <a:pt x="127" y="3"/>
                      </a:cubicBezTo>
                      <a:cubicBezTo>
                        <a:pt x="115" y="1"/>
                        <a:pt x="112" y="0"/>
                        <a:pt x="100" y="0"/>
                      </a:cubicBezTo>
                      <a:cubicBezTo>
                        <a:pt x="88" y="0"/>
                        <a:pt x="66" y="5"/>
                        <a:pt x="54" y="6"/>
                      </a:cubicBezTo>
                      <a:cubicBezTo>
                        <a:pt x="42" y="7"/>
                        <a:pt x="37" y="6"/>
                        <a:pt x="28" y="6"/>
                      </a:cubicBezTo>
                      <a:cubicBezTo>
                        <a:pt x="19" y="6"/>
                        <a:pt x="9" y="6"/>
                        <a:pt x="0" y="7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30" name="Freeform 1076"/>
                <p:cNvSpPr>
                  <a:spLocks/>
                </p:cNvSpPr>
                <p:nvPr/>
              </p:nvSpPr>
              <p:spPr bwMode="auto">
                <a:xfrm>
                  <a:off x="2336" y="2385"/>
                  <a:ext cx="168" cy="17"/>
                </a:xfrm>
                <a:custGeom>
                  <a:avLst/>
                  <a:gdLst>
                    <a:gd name="T0" fmla="*/ 168 w 168"/>
                    <a:gd name="T1" fmla="*/ 0 h 17"/>
                    <a:gd name="T2" fmla="*/ 121 w 168"/>
                    <a:gd name="T3" fmla="*/ 5 h 17"/>
                    <a:gd name="T4" fmla="*/ 60 w 168"/>
                    <a:gd name="T5" fmla="*/ 14 h 17"/>
                    <a:gd name="T6" fmla="*/ 15 w 168"/>
                    <a:gd name="T7" fmla="*/ 12 h 17"/>
                    <a:gd name="T8" fmla="*/ 0 w 168"/>
                    <a:gd name="T9" fmla="*/ 17 h 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8"/>
                    <a:gd name="T16" fmla="*/ 0 h 17"/>
                    <a:gd name="T17" fmla="*/ 168 w 168"/>
                    <a:gd name="T18" fmla="*/ 17 h 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8" h="17">
                      <a:moveTo>
                        <a:pt x="168" y="0"/>
                      </a:moveTo>
                      <a:cubicBezTo>
                        <a:pt x="153" y="1"/>
                        <a:pt x="139" y="3"/>
                        <a:pt x="121" y="5"/>
                      </a:cubicBezTo>
                      <a:cubicBezTo>
                        <a:pt x="103" y="7"/>
                        <a:pt x="78" y="13"/>
                        <a:pt x="60" y="14"/>
                      </a:cubicBezTo>
                      <a:cubicBezTo>
                        <a:pt x="42" y="15"/>
                        <a:pt x="25" y="11"/>
                        <a:pt x="15" y="12"/>
                      </a:cubicBezTo>
                      <a:cubicBezTo>
                        <a:pt x="5" y="13"/>
                        <a:pt x="2" y="15"/>
                        <a:pt x="0" y="17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31" name="Freeform 1077"/>
                <p:cNvSpPr>
                  <a:spLocks/>
                </p:cNvSpPr>
                <p:nvPr/>
              </p:nvSpPr>
              <p:spPr bwMode="auto">
                <a:xfrm>
                  <a:off x="2331" y="2320"/>
                  <a:ext cx="144" cy="26"/>
                </a:xfrm>
                <a:custGeom>
                  <a:avLst/>
                  <a:gdLst>
                    <a:gd name="T0" fmla="*/ 0 w 144"/>
                    <a:gd name="T1" fmla="*/ 26 h 26"/>
                    <a:gd name="T2" fmla="*/ 63 w 144"/>
                    <a:gd name="T3" fmla="*/ 13 h 26"/>
                    <a:gd name="T4" fmla="*/ 101 w 144"/>
                    <a:gd name="T5" fmla="*/ 2 h 26"/>
                    <a:gd name="T6" fmla="*/ 128 w 144"/>
                    <a:gd name="T7" fmla="*/ 2 h 26"/>
                    <a:gd name="T8" fmla="*/ 144 w 144"/>
                    <a:gd name="T9" fmla="*/ 4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4"/>
                    <a:gd name="T16" fmla="*/ 0 h 26"/>
                    <a:gd name="T17" fmla="*/ 144 w 144"/>
                    <a:gd name="T18" fmla="*/ 26 h 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4" h="26">
                      <a:moveTo>
                        <a:pt x="0" y="26"/>
                      </a:moveTo>
                      <a:cubicBezTo>
                        <a:pt x="23" y="21"/>
                        <a:pt x="46" y="17"/>
                        <a:pt x="63" y="13"/>
                      </a:cubicBezTo>
                      <a:cubicBezTo>
                        <a:pt x="80" y="9"/>
                        <a:pt x="90" y="4"/>
                        <a:pt x="101" y="2"/>
                      </a:cubicBezTo>
                      <a:cubicBezTo>
                        <a:pt x="112" y="0"/>
                        <a:pt x="121" y="2"/>
                        <a:pt x="128" y="2"/>
                      </a:cubicBezTo>
                      <a:cubicBezTo>
                        <a:pt x="135" y="2"/>
                        <a:pt x="139" y="3"/>
                        <a:pt x="144" y="4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32" name="Freeform 1078"/>
                <p:cNvSpPr>
                  <a:spLocks/>
                </p:cNvSpPr>
                <p:nvPr/>
              </p:nvSpPr>
              <p:spPr bwMode="auto">
                <a:xfrm>
                  <a:off x="2319" y="2262"/>
                  <a:ext cx="158" cy="38"/>
                </a:xfrm>
                <a:custGeom>
                  <a:avLst/>
                  <a:gdLst>
                    <a:gd name="T0" fmla="*/ 158 w 158"/>
                    <a:gd name="T1" fmla="*/ 0 h 38"/>
                    <a:gd name="T2" fmla="*/ 93 w 158"/>
                    <a:gd name="T3" fmla="*/ 2 h 38"/>
                    <a:gd name="T4" fmla="*/ 60 w 158"/>
                    <a:gd name="T5" fmla="*/ 12 h 38"/>
                    <a:gd name="T6" fmla="*/ 30 w 158"/>
                    <a:gd name="T7" fmla="*/ 27 h 38"/>
                    <a:gd name="T8" fmla="*/ 0 w 158"/>
                    <a:gd name="T9" fmla="*/ 38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8"/>
                    <a:gd name="T16" fmla="*/ 0 h 38"/>
                    <a:gd name="T17" fmla="*/ 158 w 158"/>
                    <a:gd name="T18" fmla="*/ 38 h 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8" h="38">
                      <a:moveTo>
                        <a:pt x="158" y="0"/>
                      </a:moveTo>
                      <a:cubicBezTo>
                        <a:pt x="133" y="0"/>
                        <a:pt x="109" y="0"/>
                        <a:pt x="93" y="2"/>
                      </a:cubicBezTo>
                      <a:cubicBezTo>
                        <a:pt x="77" y="4"/>
                        <a:pt x="70" y="8"/>
                        <a:pt x="60" y="12"/>
                      </a:cubicBezTo>
                      <a:cubicBezTo>
                        <a:pt x="50" y="16"/>
                        <a:pt x="40" y="23"/>
                        <a:pt x="30" y="27"/>
                      </a:cubicBezTo>
                      <a:cubicBezTo>
                        <a:pt x="20" y="31"/>
                        <a:pt x="10" y="34"/>
                        <a:pt x="0" y="38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33" name="Freeform 1079"/>
                <p:cNvSpPr>
                  <a:spLocks/>
                </p:cNvSpPr>
                <p:nvPr/>
              </p:nvSpPr>
              <p:spPr bwMode="auto">
                <a:xfrm>
                  <a:off x="2321" y="2196"/>
                  <a:ext cx="138" cy="35"/>
                </a:xfrm>
                <a:custGeom>
                  <a:avLst/>
                  <a:gdLst>
                    <a:gd name="T0" fmla="*/ 138 w 138"/>
                    <a:gd name="T1" fmla="*/ 0 h 35"/>
                    <a:gd name="T2" fmla="*/ 121 w 138"/>
                    <a:gd name="T3" fmla="*/ 11 h 35"/>
                    <a:gd name="T4" fmla="*/ 102 w 138"/>
                    <a:gd name="T5" fmla="*/ 6 h 35"/>
                    <a:gd name="T6" fmla="*/ 81 w 138"/>
                    <a:gd name="T7" fmla="*/ 18 h 35"/>
                    <a:gd name="T8" fmla="*/ 64 w 138"/>
                    <a:gd name="T9" fmla="*/ 18 h 35"/>
                    <a:gd name="T10" fmla="*/ 43 w 138"/>
                    <a:gd name="T11" fmla="*/ 21 h 35"/>
                    <a:gd name="T12" fmla="*/ 31 w 138"/>
                    <a:gd name="T13" fmla="*/ 33 h 35"/>
                    <a:gd name="T14" fmla="*/ 0 w 138"/>
                    <a:gd name="T15" fmla="*/ 33 h 3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38"/>
                    <a:gd name="T25" fmla="*/ 0 h 35"/>
                    <a:gd name="T26" fmla="*/ 138 w 138"/>
                    <a:gd name="T27" fmla="*/ 35 h 3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38" h="35">
                      <a:moveTo>
                        <a:pt x="138" y="0"/>
                      </a:moveTo>
                      <a:cubicBezTo>
                        <a:pt x="132" y="5"/>
                        <a:pt x="127" y="10"/>
                        <a:pt x="121" y="11"/>
                      </a:cubicBezTo>
                      <a:cubicBezTo>
                        <a:pt x="115" y="12"/>
                        <a:pt x="109" y="5"/>
                        <a:pt x="102" y="6"/>
                      </a:cubicBezTo>
                      <a:cubicBezTo>
                        <a:pt x="95" y="7"/>
                        <a:pt x="87" y="16"/>
                        <a:pt x="81" y="18"/>
                      </a:cubicBezTo>
                      <a:cubicBezTo>
                        <a:pt x="75" y="20"/>
                        <a:pt x="70" y="18"/>
                        <a:pt x="64" y="18"/>
                      </a:cubicBezTo>
                      <a:cubicBezTo>
                        <a:pt x="58" y="18"/>
                        <a:pt x="48" y="19"/>
                        <a:pt x="43" y="21"/>
                      </a:cubicBezTo>
                      <a:cubicBezTo>
                        <a:pt x="38" y="23"/>
                        <a:pt x="38" y="31"/>
                        <a:pt x="31" y="33"/>
                      </a:cubicBezTo>
                      <a:cubicBezTo>
                        <a:pt x="24" y="35"/>
                        <a:pt x="12" y="34"/>
                        <a:pt x="0" y="33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34" name="Freeform 1080"/>
                <p:cNvSpPr>
                  <a:spLocks/>
                </p:cNvSpPr>
                <p:nvPr/>
              </p:nvSpPr>
              <p:spPr bwMode="auto">
                <a:xfrm>
                  <a:off x="2318" y="2145"/>
                  <a:ext cx="123" cy="15"/>
                </a:xfrm>
                <a:custGeom>
                  <a:avLst/>
                  <a:gdLst>
                    <a:gd name="T0" fmla="*/ 123 w 123"/>
                    <a:gd name="T1" fmla="*/ 0 h 15"/>
                    <a:gd name="T2" fmla="*/ 109 w 123"/>
                    <a:gd name="T3" fmla="*/ 8 h 15"/>
                    <a:gd name="T4" fmla="*/ 91 w 123"/>
                    <a:gd name="T5" fmla="*/ 8 h 15"/>
                    <a:gd name="T6" fmla="*/ 58 w 123"/>
                    <a:gd name="T7" fmla="*/ 12 h 15"/>
                    <a:gd name="T8" fmla="*/ 30 w 123"/>
                    <a:gd name="T9" fmla="*/ 15 h 15"/>
                    <a:gd name="T10" fmla="*/ 0 w 123"/>
                    <a:gd name="T11" fmla="*/ 15 h 1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3"/>
                    <a:gd name="T19" fmla="*/ 0 h 15"/>
                    <a:gd name="T20" fmla="*/ 123 w 123"/>
                    <a:gd name="T21" fmla="*/ 15 h 1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3" h="15">
                      <a:moveTo>
                        <a:pt x="123" y="0"/>
                      </a:moveTo>
                      <a:cubicBezTo>
                        <a:pt x="118" y="3"/>
                        <a:pt x="114" y="7"/>
                        <a:pt x="109" y="8"/>
                      </a:cubicBezTo>
                      <a:cubicBezTo>
                        <a:pt x="104" y="9"/>
                        <a:pt x="99" y="7"/>
                        <a:pt x="91" y="8"/>
                      </a:cubicBezTo>
                      <a:cubicBezTo>
                        <a:pt x="83" y="9"/>
                        <a:pt x="68" y="11"/>
                        <a:pt x="58" y="12"/>
                      </a:cubicBezTo>
                      <a:cubicBezTo>
                        <a:pt x="48" y="13"/>
                        <a:pt x="40" y="15"/>
                        <a:pt x="30" y="15"/>
                      </a:cubicBezTo>
                      <a:cubicBezTo>
                        <a:pt x="20" y="15"/>
                        <a:pt x="10" y="15"/>
                        <a:pt x="0" y="15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50" name="Group 1081"/>
              <p:cNvGrpSpPr>
                <a:grpSpLocks/>
              </p:cNvGrpSpPr>
              <p:nvPr/>
            </p:nvGrpSpPr>
            <p:grpSpPr bwMode="auto">
              <a:xfrm>
                <a:off x="2286" y="1376"/>
                <a:ext cx="239" cy="632"/>
                <a:chOff x="2286" y="1376"/>
                <a:chExt cx="239" cy="632"/>
              </a:xfrm>
            </p:grpSpPr>
            <p:sp>
              <p:nvSpPr>
                <p:cNvPr id="5013" name="Freeform 1082"/>
                <p:cNvSpPr>
                  <a:spLocks/>
                </p:cNvSpPr>
                <p:nvPr/>
              </p:nvSpPr>
              <p:spPr bwMode="auto">
                <a:xfrm>
                  <a:off x="2376" y="1376"/>
                  <a:ext cx="50" cy="632"/>
                </a:xfrm>
                <a:custGeom>
                  <a:avLst/>
                  <a:gdLst>
                    <a:gd name="T0" fmla="*/ 12 w 50"/>
                    <a:gd name="T1" fmla="*/ 0 h 632"/>
                    <a:gd name="T2" fmla="*/ 20 w 50"/>
                    <a:gd name="T3" fmla="*/ 116 h 632"/>
                    <a:gd name="T4" fmla="*/ 44 w 50"/>
                    <a:gd name="T5" fmla="*/ 248 h 632"/>
                    <a:gd name="T6" fmla="*/ 44 w 50"/>
                    <a:gd name="T7" fmla="*/ 376 h 632"/>
                    <a:gd name="T8" fmla="*/ 44 w 50"/>
                    <a:gd name="T9" fmla="*/ 488 h 632"/>
                    <a:gd name="T10" fmla="*/ 8 w 50"/>
                    <a:gd name="T11" fmla="*/ 588 h 632"/>
                    <a:gd name="T12" fmla="*/ 0 w 50"/>
                    <a:gd name="T13" fmla="*/ 632 h 63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0"/>
                    <a:gd name="T22" fmla="*/ 0 h 632"/>
                    <a:gd name="T23" fmla="*/ 50 w 50"/>
                    <a:gd name="T24" fmla="*/ 632 h 63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0" h="632">
                      <a:moveTo>
                        <a:pt x="12" y="0"/>
                      </a:moveTo>
                      <a:cubicBezTo>
                        <a:pt x="13" y="37"/>
                        <a:pt x="15" y="75"/>
                        <a:pt x="20" y="116"/>
                      </a:cubicBezTo>
                      <a:cubicBezTo>
                        <a:pt x="25" y="157"/>
                        <a:pt x="40" y="205"/>
                        <a:pt x="44" y="248"/>
                      </a:cubicBezTo>
                      <a:cubicBezTo>
                        <a:pt x="48" y="291"/>
                        <a:pt x="44" y="336"/>
                        <a:pt x="44" y="376"/>
                      </a:cubicBezTo>
                      <a:cubicBezTo>
                        <a:pt x="44" y="416"/>
                        <a:pt x="50" y="453"/>
                        <a:pt x="44" y="488"/>
                      </a:cubicBezTo>
                      <a:cubicBezTo>
                        <a:pt x="38" y="523"/>
                        <a:pt x="15" y="564"/>
                        <a:pt x="8" y="588"/>
                      </a:cubicBezTo>
                      <a:cubicBezTo>
                        <a:pt x="1" y="612"/>
                        <a:pt x="0" y="622"/>
                        <a:pt x="0" y="632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14" name="Freeform 1083"/>
                <p:cNvSpPr>
                  <a:spLocks/>
                </p:cNvSpPr>
                <p:nvPr/>
              </p:nvSpPr>
              <p:spPr bwMode="auto">
                <a:xfrm>
                  <a:off x="2286" y="1920"/>
                  <a:ext cx="182" cy="54"/>
                </a:xfrm>
                <a:custGeom>
                  <a:avLst/>
                  <a:gdLst>
                    <a:gd name="T0" fmla="*/ 182 w 182"/>
                    <a:gd name="T1" fmla="*/ 54 h 54"/>
                    <a:gd name="T2" fmla="*/ 143 w 182"/>
                    <a:gd name="T3" fmla="*/ 44 h 54"/>
                    <a:gd name="T4" fmla="*/ 111 w 182"/>
                    <a:gd name="T5" fmla="*/ 38 h 54"/>
                    <a:gd name="T6" fmla="*/ 92 w 182"/>
                    <a:gd name="T7" fmla="*/ 21 h 54"/>
                    <a:gd name="T8" fmla="*/ 74 w 182"/>
                    <a:gd name="T9" fmla="*/ 21 h 54"/>
                    <a:gd name="T10" fmla="*/ 51 w 182"/>
                    <a:gd name="T11" fmla="*/ 6 h 54"/>
                    <a:gd name="T12" fmla="*/ 42 w 182"/>
                    <a:gd name="T13" fmla="*/ 12 h 54"/>
                    <a:gd name="T14" fmla="*/ 24 w 182"/>
                    <a:gd name="T15" fmla="*/ 11 h 54"/>
                    <a:gd name="T16" fmla="*/ 0 w 182"/>
                    <a:gd name="T17" fmla="*/ 0 h 5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2"/>
                    <a:gd name="T28" fmla="*/ 0 h 54"/>
                    <a:gd name="T29" fmla="*/ 182 w 182"/>
                    <a:gd name="T30" fmla="*/ 54 h 5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2" h="54">
                      <a:moveTo>
                        <a:pt x="182" y="54"/>
                      </a:moveTo>
                      <a:cubicBezTo>
                        <a:pt x="168" y="50"/>
                        <a:pt x="155" y="47"/>
                        <a:pt x="143" y="44"/>
                      </a:cubicBezTo>
                      <a:cubicBezTo>
                        <a:pt x="131" y="41"/>
                        <a:pt x="119" y="42"/>
                        <a:pt x="111" y="38"/>
                      </a:cubicBezTo>
                      <a:cubicBezTo>
                        <a:pt x="103" y="34"/>
                        <a:pt x="98" y="24"/>
                        <a:pt x="92" y="21"/>
                      </a:cubicBezTo>
                      <a:cubicBezTo>
                        <a:pt x="86" y="18"/>
                        <a:pt x="81" y="23"/>
                        <a:pt x="74" y="21"/>
                      </a:cubicBezTo>
                      <a:cubicBezTo>
                        <a:pt x="67" y="19"/>
                        <a:pt x="56" y="7"/>
                        <a:pt x="51" y="6"/>
                      </a:cubicBezTo>
                      <a:cubicBezTo>
                        <a:pt x="46" y="5"/>
                        <a:pt x="46" y="11"/>
                        <a:pt x="42" y="12"/>
                      </a:cubicBezTo>
                      <a:cubicBezTo>
                        <a:pt x="38" y="13"/>
                        <a:pt x="31" y="13"/>
                        <a:pt x="24" y="11"/>
                      </a:cubicBezTo>
                      <a:cubicBezTo>
                        <a:pt x="17" y="9"/>
                        <a:pt x="8" y="4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15" name="Freeform 1084"/>
                <p:cNvSpPr>
                  <a:spLocks/>
                </p:cNvSpPr>
                <p:nvPr/>
              </p:nvSpPr>
              <p:spPr bwMode="auto">
                <a:xfrm>
                  <a:off x="2316" y="1857"/>
                  <a:ext cx="164" cy="62"/>
                </a:xfrm>
                <a:custGeom>
                  <a:avLst/>
                  <a:gdLst>
                    <a:gd name="T0" fmla="*/ 164 w 164"/>
                    <a:gd name="T1" fmla="*/ 62 h 62"/>
                    <a:gd name="T2" fmla="*/ 144 w 164"/>
                    <a:gd name="T3" fmla="*/ 59 h 62"/>
                    <a:gd name="T4" fmla="*/ 129 w 164"/>
                    <a:gd name="T5" fmla="*/ 50 h 62"/>
                    <a:gd name="T6" fmla="*/ 108 w 164"/>
                    <a:gd name="T7" fmla="*/ 50 h 62"/>
                    <a:gd name="T8" fmla="*/ 92 w 164"/>
                    <a:gd name="T9" fmla="*/ 42 h 62"/>
                    <a:gd name="T10" fmla="*/ 71 w 164"/>
                    <a:gd name="T11" fmla="*/ 32 h 62"/>
                    <a:gd name="T12" fmla="*/ 57 w 164"/>
                    <a:gd name="T13" fmla="*/ 26 h 62"/>
                    <a:gd name="T14" fmla="*/ 42 w 164"/>
                    <a:gd name="T15" fmla="*/ 26 h 62"/>
                    <a:gd name="T16" fmla="*/ 18 w 164"/>
                    <a:gd name="T17" fmla="*/ 12 h 62"/>
                    <a:gd name="T18" fmla="*/ 0 w 164"/>
                    <a:gd name="T19" fmla="*/ 0 h 6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64"/>
                    <a:gd name="T31" fmla="*/ 0 h 62"/>
                    <a:gd name="T32" fmla="*/ 164 w 164"/>
                    <a:gd name="T33" fmla="*/ 62 h 6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64" h="62">
                      <a:moveTo>
                        <a:pt x="164" y="62"/>
                      </a:moveTo>
                      <a:cubicBezTo>
                        <a:pt x="157" y="61"/>
                        <a:pt x="150" y="61"/>
                        <a:pt x="144" y="59"/>
                      </a:cubicBezTo>
                      <a:cubicBezTo>
                        <a:pt x="138" y="57"/>
                        <a:pt x="135" y="51"/>
                        <a:pt x="129" y="50"/>
                      </a:cubicBezTo>
                      <a:cubicBezTo>
                        <a:pt x="123" y="49"/>
                        <a:pt x="114" y="51"/>
                        <a:pt x="108" y="50"/>
                      </a:cubicBezTo>
                      <a:cubicBezTo>
                        <a:pt x="102" y="49"/>
                        <a:pt x="98" y="45"/>
                        <a:pt x="92" y="42"/>
                      </a:cubicBezTo>
                      <a:cubicBezTo>
                        <a:pt x="86" y="39"/>
                        <a:pt x="77" y="35"/>
                        <a:pt x="71" y="32"/>
                      </a:cubicBezTo>
                      <a:cubicBezTo>
                        <a:pt x="65" y="29"/>
                        <a:pt x="62" y="27"/>
                        <a:pt x="57" y="26"/>
                      </a:cubicBezTo>
                      <a:cubicBezTo>
                        <a:pt x="52" y="25"/>
                        <a:pt x="48" y="28"/>
                        <a:pt x="42" y="26"/>
                      </a:cubicBezTo>
                      <a:cubicBezTo>
                        <a:pt x="36" y="24"/>
                        <a:pt x="25" y="16"/>
                        <a:pt x="18" y="12"/>
                      </a:cubicBezTo>
                      <a:cubicBezTo>
                        <a:pt x="11" y="8"/>
                        <a:pt x="5" y="4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16" name="Freeform 1085"/>
                <p:cNvSpPr>
                  <a:spLocks/>
                </p:cNvSpPr>
                <p:nvPr/>
              </p:nvSpPr>
              <p:spPr bwMode="auto">
                <a:xfrm>
                  <a:off x="2333" y="1806"/>
                  <a:ext cx="163" cy="53"/>
                </a:xfrm>
                <a:custGeom>
                  <a:avLst/>
                  <a:gdLst>
                    <a:gd name="T0" fmla="*/ 163 w 163"/>
                    <a:gd name="T1" fmla="*/ 53 h 53"/>
                    <a:gd name="T2" fmla="*/ 135 w 163"/>
                    <a:gd name="T3" fmla="*/ 38 h 53"/>
                    <a:gd name="T4" fmla="*/ 97 w 163"/>
                    <a:gd name="T5" fmla="*/ 33 h 53"/>
                    <a:gd name="T6" fmla="*/ 73 w 163"/>
                    <a:gd name="T7" fmla="*/ 14 h 53"/>
                    <a:gd name="T8" fmla="*/ 43 w 163"/>
                    <a:gd name="T9" fmla="*/ 12 h 53"/>
                    <a:gd name="T10" fmla="*/ 0 w 163"/>
                    <a:gd name="T11" fmla="*/ 0 h 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3"/>
                    <a:gd name="T19" fmla="*/ 0 h 53"/>
                    <a:gd name="T20" fmla="*/ 163 w 163"/>
                    <a:gd name="T21" fmla="*/ 53 h 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3" h="53">
                      <a:moveTo>
                        <a:pt x="163" y="53"/>
                      </a:moveTo>
                      <a:cubicBezTo>
                        <a:pt x="154" y="47"/>
                        <a:pt x="146" y="41"/>
                        <a:pt x="135" y="38"/>
                      </a:cubicBezTo>
                      <a:cubicBezTo>
                        <a:pt x="124" y="35"/>
                        <a:pt x="107" y="37"/>
                        <a:pt x="97" y="33"/>
                      </a:cubicBezTo>
                      <a:cubicBezTo>
                        <a:pt x="87" y="29"/>
                        <a:pt x="82" y="18"/>
                        <a:pt x="73" y="14"/>
                      </a:cubicBezTo>
                      <a:cubicBezTo>
                        <a:pt x="64" y="10"/>
                        <a:pt x="55" y="14"/>
                        <a:pt x="43" y="12"/>
                      </a:cubicBezTo>
                      <a:cubicBezTo>
                        <a:pt x="31" y="10"/>
                        <a:pt x="15" y="5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17" name="Freeform 1086"/>
                <p:cNvSpPr>
                  <a:spLocks/>
                </p:cNvSpPr>
                <p:nvPr/>
              </p:nvSpPr>
              <p:spPr bwMode="auto">
                <a:xfrm>
                  <a:off x="2361" y="1767"/>
                  <a:ext cx="131" cy="27"/>
                </a:xfrm>
                <a:custGeom>
                  <a:avLst/>
                  <a:gdLst>
                    <a:gd name="T0" fmla="*/ 131 w 131"/>
                    <a:gd name="T1" fmla="*/ 27 h 27"/>
                    <a:gd name="T2" fmla="*/ 101 w 131"/>
                    <a:gd name="T3" fmla="*/ 9 h 27"/>
                    <a:gd name="T4" fmla="*/ 83 w 131"/>
                    <a:gd name="T5" fmla="*/ 11 h 27"/>
                    <a:gd name="T6" fmla="*/ 38 w 131"/>
                    <a:gd name="T7" fmla="*/ 11 h 27"/>
                    <a:gd name="T8" fmla="*/ 0 w 131"/>
                    <a:gd name="T9" fmla="*/ 0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1"/>
                    <a:gd name="T16" fmla="*/ 0 h 27"/>
                    <a:gd name="T17" fmla="*/ 131 w 131"/>
                    <a:gd name="T18" fmla="*/ 27 h 2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1" h="27">
                      <a:moveTo>
                        <a:pt x="131" y="27"/>
                      </a:moveTo>
                      <a:cubicBezTo>
                        <a:pt x="120" y="19"/>
                        <a:pt x="109" y="12"/>
                        <a:pt x="101" y="9"/>
                      </a:cubicBezTo>
                      <a:cubicBezTo>
                        <a:pt x="93" y="6"/>
                        <a:pt x="93" y="11"/>
                        <a:pt x="83" y="11"/>
                      </a:cubicBezTo>
                      <a:cubicBezTo>
                        <a:pt x="73" y="11"/>
                        <a:pt x="52" y="13"/>
                        <a:pt x="38" y="11"/>
                      </a:cubicBezTo>
                      <a:cubicBezTo>
                        <a:pt x="24" y="9"/>
                        <a:pt x="6" y="2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18" name="Freeform 1087"/>
                <p:cNvSpPr>
                  <a:spLocks/>
                </p:cNvSpPr>
                <p:nvPr/>
              </p:nvSpPr>
              <p:spPr bwMode="auto">
                <a:xfrm>
                  <a:off x="2369" y="1709"/>
                  <a:ext cx="156" cy="27"/>
                </a:xfrm>
                <a:custGeom>
                  <a:avLst/>
                  <a:gdLst>
                    <a:gd name="T0" fmla="*/ 156 w 156"/>
                    <a:gd name="T1" fmla="*/ 27 h 27"/>
                    <a:gd name="T2" fmla="*/ 126 w 156"/>
                    <a:gd name="T3" fmla="*/ 10 h 27"/>
                    <a:gd name="T4" fmla="*/ 103 w 156"/>
                    <a:gd name="T5" fmla="*/ 1 h 27"/>
                    <a:gd name="T6" fmla="*/ 61 w 156"/>
                    <a:gd name="T7" fmla="*/ 4 h 27"/>
                    <a:gd name="T8" fmla="*/ 25 w 156"/>
                    <a:gd name="T9" fmla="*/ 16 h 27"/>
                    <a:gd name="T10" fmla="*/ 0 w 156"/>
                    <a:gd name="T11" fmla="*/ 19 h 2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6"/>
                    <a:gd name="T19" fmla="*/ 0 h 27"/>
                    <a:gd name="T20" fmla="*/ 156 w 156"/>
                    <a:gd name="T21" fmla="*/ 27 h 2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6" h="27">
                      <a:moveTo>
                        <a:pt x="156" y="27"/>
                      </a:moveTo>
                      <a:cubicBezTo>
                        <a:pt x="145" y="20"/>
                        <a:pt x="135" y="14"/>
                        <a:pt x="126" y="10"/>
                      </a:cubicBezTo>
                      <a:cubicBezTo>
                        <a:pt x="117" y="6"/>
                        <a:pt x="114" y="2"/>
                        <a:pt x="103" y="1"/>
                      </a:cubicBezTo>
                      <a:cubicBezTo>
                        <a:pt x="92" y="0"/>
                        <a:pt x="74" y="2"/>
                        <a:pt x="61" y="4"/>
                      </a:cubicBezTo>
                      <a:cubicBezTo>
                        <a:pt x="48" y="6"/>
                        <a:pt x="35" y="13"/>
                        <a:pt x="25" y="16"/>
                      </a:cubicBezTo>
                      <a:cubicBezTo>
                        <a:pt x="15" y="19"/>
                        <a:pt x="7" y="19"/>
                        <a:pt x="0" y="19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19" name="Freeform 1088"/>
                <p:cNvSpPr>
                  <a:spLocks/>
                </p:cNvSpPr>
                <p:nvPr/>
              </p:nvSpPr>
              <p:spPr bwMode="auto">
                <a:xfrm>
                  <a:off x="2378" y="1646"/>
                  <a:ext cx="130" cy="16"/>
                </a:xfrm>
                <a:custGeom>
                  <a:avLst/>
                  <a:gdLst>
                    <a:gd name="T0" fmla="*/ 130 w 130"/>
                    <a:gd name="T1" fmla="*/ 0 h 16"/>
                    <a:gd name="T2" fmla="*/ 94 w 130"/>
                    <a:gd name="T3" fmla="*/ 4 h 16"/>
                    <a:gd name="T4" fmla="*/ 60 w 130"/>
                    <a:gd name="T5" fmla="*/ 4 h 16"/>
                    <a:gd name="T6" fmla="*/ 39 w 130"/>
                    <a:gd name="T7" fmla="*/ 7 h 16"/>
                    <a:gd name="T8" fmla="*/ 10 w 130"/>
                    <a:gd name="T9" fmla="*/ 15 h 16"/>
                    <a:gd name="T10" fmla="*/ 0 w 130"/>
                    <a:gd name="T11" fmla="*/ 16 h 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0"/>
                    <a:gd name="T19" fmla="*/ 0 h 16"/>
                    <a:gd name="T20" fmla="*/ 130 w 130"/>
                    <a:gd name="T21" fmla="*/ 16 h 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0" h="16">
                      <a:moveTo>
                        <a:pt x="130" y="0"/>
                      </a:moveTo>
                      <a:cubicBezTo>
                        <a:pt x="118" y="1"/>
                        <a:pt x="106" y="3"/>
                        <a:pt x="94" y="4"/>
                      </a:cubicBezTo>
                      <a:cubicBezTo>
                        <a:pt x="82" y="5"/>
                        <a:pt x="69" y="4"/>
                        <a:pt x="60" y="4"/>
                      </a:cubicBezTo>
                      <a:cubicBezTo>
                        <a:pt x="51" y="4"/>
                        <a:pt x="47" y="5"/>
                        <a:pt x="39" y="7"/>
                      </a:cubicBezTo>
                      <a:cubicBezTo>
                        <a:pt x="31" y="9"/>
                        <a:pt x="16" y="14"/>
                        <a:pt x="10" y="15"/>
                      </a:cubicBezTo>
                      <a:cubicBezTo>
                        <a:pt x="4" y="16"/>
                        <a:pt x="2" y="16"/>
                        <a:pt x="0" y="16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20" name="Freeform 1089"/>
                <p:cNvSpPr>
                  <a:spLocks/>
                </p:cNvSpPr>
                <p:nvPr/>
              </p:nvSpPr>
              <p:spPr bwMode="auto">
                <a:xfrm>
                  <a:off x="2336" y="1584"/>
                  <a:ext cx="156" cy="16"/>
                </a:xfrm>
                <a:custGeom>
                  <a:avLst/>
                  <a:gdLst>
                    <a:gd name="T0" fmla="*/ 156 w 156"/>
                    <a:gd name="T1" fmla="*/ 0 h 16"/>
                    <a:gd name="T2" fmla="*/ 100 w 156"/>
                    <a:gd name="T3" fmla="*/ 3 h 16"/>
                    <a:gd name="T4" fmla="*/ 67 w 156"/>
                    <a:gd name="T5" fmla="*/ 6 h 16"/>
                    <a:gd name="T6" fmla="*/ 49 w 156"/>
                    <a:gd name="T7" fmla="*/ 11 h 16"/>
                    <a:gd name="T8" fmla="*/ 28 w 156"/>
                    <a:gd name="T9" fmla="*/ 15 h 16"/>
                    <a:gd name="T10" fmla="*/ 0 w 156"/>
                    <a:gd name="T11" fmla="*/ 15 h 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6"/>
                    <a:gd name="T19" fmla="*/ 0 h 16"/>
                    <a:gd name="T20" fmla="*/ 156 w 156"/>
                    <a:gd name="T21" fmla="*/ 16 h 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6" h="16">
                      <a:moveTo>
                        <a:pt x="156" y="0"/>
                      </a:moveTo>
                      <a:cubicBezTo>
                        <a:pt x="135" y="1"/>
                        <a:pt x="115" y="2"/>
                        <a:pt x="100" y="3"/>
                      </a:cubicBezTo>
                      <a:cubicBezTo>
                        <a:pt x="85" y="4"/>
                        <a:pt x="75" y="5"/>
                        <a:pt x="67" y="6"/>
                      </a:cubicBezTo>
                      <a:cubicBezTo>
                        <a:pt x="59" y="7"/>
                        <a:pt x="55" y="10"/>
                        <a:pt x="49" y="11"/>
                      </a:cubicBezTo>
                      <a:cubicBezTo>
                        <a:pt x="43" y="12"/>
                        <a:pt x="36" y="14"/>
                        <a:pt x="28" y="15"/>
                      </a:cubicBezTo>
                      <a:cubicBezTo>
                        <a:pt x="20" y="16"/>
                        <a:pt x="10" y="15"/>
                        <a:pt x="0" y="15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21" name="Freeform 1090"/>
                <p:cNvSpPr>
                  <a:spLocks/>
                </p:cNvSpPr>
                <p:nvPr/>
              </p:nvSpPr>
              <p:spPr bwMode="auto">
                <a:xfrm>
                  <a:off x="2333" y="1527"/>
                  <a:ext cx="156" cy="36"/>
                </a:xfrm>
                <a:custGeom>
                  <a:avLst/>
                  <a:gdLst>
                    <a:gd name="T0" fmla="*/ 156 w 156"/>
                    <a:gd name="T1" fmla="*/ 0 h 36"/>
                    <a:gd name="T2" fmla="*/ 118 w 156"/>
                    <a:gd name="T3" fmla="*/ 6 h 36"/>
                    <a:gd name="T4" fmla="*/ 90 w 156"/>
                    <a:gd name="T5" fmla="*/ 6 h 36"/>
                    <a:gd name="T6" fmla="*/ 72 w 156"/>
                    <a:gd name="T7" fmla="*/ 8 h 36"/>
                    <a:gd name="T8" fmla="*/ 49 w 156"/>
                    <a:gd name="T9" fmla="*/ 12 h 36"/>
                    <a:gd name="T10" fmla="*/ 36 w 156"/>
                    <a:gd name="T11" fmla="*/ 21 h 36"/>
                    <a:gd name="T12" fmla="*/ 19 w 156"/>
                    <a:gd name="T13" fmla="*/ 30 h 36"/>
                    <a:gd name="T14" fmla="*/ 0 w 156"/>
                    <a:gd name="T15" fmla="*/ 36 h 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6"/>
                    <a:gd name="T25" fmla="*/ 0 h 36"/>
                    <a:gd name="T26" fmla="*/ 156 w 156"/>
                    <a:gd name="T27" fmla="*/ 36 h 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6" h="36">
                      <a:moveTo>
                        <a:pt x="156" y="0"/>
                      </a:moveTo>
                      <a:cubicBezTo>
                        <a:pt x="142" y="2"/>
                        <a:pt x="129" y="5"/>
                        <a:pt x="118" y="6"/>
                      </a:cubicBezTo>
                      <a:cubicBezTo>
                        <a:pt x="107" y="7"/>
                        <a:pt x="98" y="6"/>
                        <a:pt x="90" y="6"/>
                      </a:cubicBezTo>
                      <a:cubicBezTo>
                        <a:pt x="82" y="6"/>
                        <a:pt x="79" y="7"/>
                        <a:pt x="72" y="8"/>
                      </a:cubicBezTo>
                      <a:cubicBezTo>
                        <a:pt x="65" y="9"/>
                        <a:pt x="55" y="10"/>
                        <a:pt x="49" y="12"/>
                      </a:cubicBezTo>
                      <a:cubicBezTo>
                        <a:pt x="43" y="14"/>
                        <a:pt x="41" y="18"/>
                        <a:pt x="36" y="21"/>
                      </a:cubicBezTo>
                      <a:cubicBezTo>
                        <a:pt x="31" y="24"/>
                        <a:pt x="25" y="28"/>
                        <a:pt x="19" y="30"/>
                      </a:cubicBezTo>
                      <a:cubicBezTo>
                        <a:pt x="13" y="32"/>
                        <a:pt x="6" y="34"/>
                        <a:pt x="0" y="36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22" name="Freeform 1091"/>
                <p:cNvSpPr>
                  <a:spLocks/>
                </p:cNvSpPr>
                <p:nvPr/>
              </p:nvSpPr>
              <p:spPr bwMode="auto">
                <a:xfrm>
                  <a:off x="2331" y="1461"/>
                  <a:ext cx="135" cy="33"/>
                </a:xfrm>
                <a:custGeom>
                  <a:avLst/>
                  <a:gdLst>
                    <a:gd name="T0" fmla="*/ 135 w 135"/>
                    <a:gd name="T1" fmla="*/ 0 h 33"/>
                    <a:gd name="T2" fmla="*/ 93 w 135"/>
                    <a:gd name="T3" fmla="*/ 5 h 33"/>
                    <a:gd name="T4" fmla="*/ 80 w 135"/>
                    <a:gd name="T5" fmla="*/ 14 h 33"/>
                    <a:gd name="T6" fmla="*/ 66 w 135"/>
                    <a:gd name="T7" fmla="*/ 14 h 33"/>
                    <a:gd name="T8" fmla="*/ 51 w 135"/>
                    <a:gd name="T9" fmla="*/ 21 h 33"/>
                    <a:gd name="T10" fmla="*/ 36 w 135"/>
                    <a:gd name="T11" fmla="*/ 27 h 33"/>
                    <a:gd name="T12" fmla="*/ 21 w 135"/>
                    <a:gd name="T13" fmla="*/ 29 h 33"/>
                    <a:gd name="T14" fmla="*/ 0 w 135"/>
                    <a:gd name="T15" fmla="*/ 33 h 3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35"/>
                    <a:gd name="T25" fmla="*/ 0 h 33"/>
                    <a:gd name="T26" fmla="*/ 135 w 135"/>
                    <a:gd name="T27" fmla="*/ 33 h 3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35" h="33">
                      <a:moveTo>
                        <a:pt x="135" y="0"/>
                      </a:moveTo>
                      <a:cubicBezTo>
                        <a:pt x="118" y="1"/>
                        <a:pt x="102" y="3"/>
                        <a:pt x="93" y="5"/>
                      </a:cubicBezTo>
                      <a:cubicBezTo>
                        <a:pt x="84" y="7"/>
                        <a:pt x="84" y="13"/>
                        <a:pt x="80" y="14"/>
                      </a:cubicBezTo>
                      <a:cubicBezTo>
                        <a:pt x="76" y="15"/>
                        <a:pt x="71" y="13"/>
                        <a:pt x="66" y="14"/>
                      </a:cubicBezTo>
                      <a:cubicBezTo>
                        <a:pt x="61" y="15"/>
                        <a:pt x="56" y="19"/>
                        <a:pt x="51" y="21"/>
                      </a:cubicBezTo>
                      <a:cubicBezTo>
                        <a:pt x="46" y="23"/>
                        <a:pt x="41" y="26"/>
                        <a:pt x="36" y="27"/>
                      </a:cubicBezTo>
                      <a:cubicBezTo>
                        <a:pt x="31" y="28"/>
                        <a:pt x="27" y="28"/>
                        <a:pt x="21" y="29"/>
                      </a:cubicBezTo>
                      <a:cubicBezTo>
                        <a:pt x="15" y="30"/>
                        <a:pt x="7" y="31"/>
                        <a:pt x="0" y="33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23" name="Freeform 1092"/>
                <p:cNvSpPr>
                  <a:spLocks/>
                </p:cNvSpPr>
                <p:nvPr/>
              </p:nvSpPr>
              <p:spPr bwMode="auto">
                <a:xfrm>
                  <a:off x="2324" y="1413"/>
                  <a:ext cx="123" cy="20"/>
                </a:xfrm>
                <a:custGeom>
                  <a:avLst/>
                  <a:gdLst>
                    <a:gd name="T0" fmla="*/ 123 w 123"/>
                    <a:gd name="T1" fmla="*/ 0 h 20"/>
                    <a:gd name="T2" fmla="*/ 102 w 123"/>
                    <a:gd name="T3" fmla="*/ 8 h 20"/>
                    <a:gd name="T4" fmla="*/ 75 w 123"/>
                    <a:gd name="T5" fmla="*/ 8 h 20"/>
                    <a:gd name="T6" fmla="*/ 48 w 123"/>
                    <a:gd name="T7" fmla="*/ 12 h 20"/>
                    <a:gd name="T8" fmla="*/ 28 w 123"/>
                    <a:gd name="T9" fmla="*/ 12 h 20"/>
                    <a:gd name="T10" fmla="*/ 9 w 123"/>
                    <a:gd name="T11" fmla="*/ 14 h 20"/>
                    <a:gd name="T12" fmla="*/ 0 w 123"/>
                    <a:gd name="T13" fmla="*/ 20 h 2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3"/>
                    <a:gd name="T22" fmla="*/ 0 h 20"/>
                    <a:gd name="T23" fmla="*/ 123 w 123"/>
                    <a:gd name="T24" fmla="*/ 20 h 2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3" h="20">
                      <a:moveTo>
                        <a:pt x="123" y="0"/>
                      </a:moveTo>
                      <a:cubicBezTo>
                        <a:pt x="116" y="3"/>
                        <a:pt x="110" y="7"/>
                        <a:pt x="102" y="8"/>
                      </a:cubicBezTo>
                      <a:cubicBezTo>
                        <a:pt x="94" y="9"/>
                        <a:pt x="84" y="7"/>
                        <a:pt x="75" y="8"/>
                      </a:cubicBezTo>
                      <a:cubicBezTo>
                        <a:pt x="66" y="9"/>
                        <a:pt x="56" y="11"/>
                        <a:pt x="48" y="12"/>
                      </a:cubicBezTo>
                      <a:cubicBezTo>
                        <a:pt x="40" y="13"/>
                        <a:pt x="34" y="12"/>
                        <a:pt x="28" y="12"/>
                      </a:cubicBezTo>
                      <a:cubicBezTo>
                        <a:pt x="22" y="12"/>
                        <a:pt x="14" y="13"/>
                        <a:pt x="9" y="14"/>
                      </a:cubicBezTo>
                      <a:cubicBezTo>
                        <a:pt x="4" y="15"/>
                        <a:pt x="2" y="17"/>
                        <a:pt x="0" y="2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51" name="Group 1093"/>
              <p:cNvGrpSpPr>
                <a:grpSpLocks/>
              </p:cNvGrpSpPr>
              <p:nvPr/>
            </p:nvGrpSpPr>
            <p:grpSpPr bwMode="auto">
              <a:xfrm>
                <a:off x="2694" y="1448"/>
                <a:ext cx="254" cy="616"/>
                <a:chOff x="2694" y="1448"/>
                <a:chExt cx="254" cy="616"/>
              </a:xfrm>
            </p:grpSpPr>
            <p:sp>
              <p:nvSpPr>
                <p:cNvPr id="5002" name="Freeform 1094"/>
                <p:cNvSpPr>
                  <a:spLocks/>
                </p:cNvSpPr>
                <p:nvPr/>
              </p:nvSpPr>
              <p:spPr bwMode="auto">
                <a:xfrm>
                  <a:off x="2754" y="1448"/>
                  <a:ext cx="124" cy="604"/>
                </a:xfrm>
                <a:custGeom>
                  <a:avLst/>
                  <a:gdLst>
                    <a:gd name="T0" fmla="*/ 20 w 124"/>
                    <a:gd name="T1" fmla="*/ 0 h 604"/>
                    <a:gd name="T2" fmla="*/ 40 w 124"/>
                    <a:gd name="T3" fmla="*/ 76 h 604"/>
                    <a:gd name="T4" fmla="*/ 28 w 124"/>
                    <a:gd name="T5" fmla="*/ 220 h 604"/>
                    <a:gd name="T6" fmla="*/ 16 w 124"/>
                    <a:gd name="T7" fmla="*/ 388 h 604"/>
                    <a:gd name="T8" fmla="*/ 124 w 124"/>
                    <a:gd name="T9" fmla="*/ 604 h 60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4"/>
                    <a:gd name="T16" fmla="*/ 0 h 604"/>
                    <a:gd name="T17" fmla="*/ 124 w 124"/>
                    <a:gd name="T18" fmla="*/ 604 h 60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4" h="604">
                      <a:moveTo>
                        <a:pt x="20" y="0"/>
                      </a:moveTo>
                      <a:cubicBezTo>
                        <a:pt x="29" y="19"/>
                        <a:pt x="39" y="39"/>
                        <a:pt x="40" y="76"/>
                      </a:cubicBezTo>
                      <a:cubicBezTo>
                        <a:pt x="41" y="113"/>
                        <a:pt x="32" y="168"/>
                        <a:pt x="28" y="220"/>
                      </a:cubicBezTo>
                      <a:cubicBezTo>
                        <a:pt x="24" y="272"/>
                        <a:pt x="0" y="324"/>
                        <a:pt x="16" y="388"/>
                      </a:cubicBezTo>
                      <a:cubicBezTo>
                        <a:pt x="32" y="452"/>
                        <a:pt x="78" y="528"/>
                        <a:pt x="124" y="604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03" name="Freeform 1095"/>
                <p:cNvSpPr>
                  <a:spLocks/>
                </p:cNvSpPr>
                <p:nvPr/>
              </p:nvSpPr>
              <p:spPr bwMode="auto">
                <a:xfrm>
                  <a:off x="2789" y="1997"/>
                  <a:ext cx="159" cy="67"/>
                </a:xfrm>
                <a:custGeom>
                  <a:avLst/>
                  <a:gdLst>
                    <a:gd name="T0" fmla="*/ 0 w 159"/>
                    <a:gd name="T1" fmla="*/ 67 h 67"/>
                    <a:gd name="T2" fmla="*/ 52 w 159"/>
                    <a:gd name="T3" fmla="*/ 48 h 67"/>
                    <a:gd name="T4" fmla="*/ 75 w 159"/>
                    <a:gd name="T5" fmla="*/ 31 h 67"/>
                    <a:gd name="T6" fmla="*/ 91 w 159"/>
                    <a:gd name="T7" fmla="*/ 22 h 67"/>
                    <a:gd name="T8" fmla="*/ 111 w 159"/>
                    <a:gd name="T9" fmla="*/ 22 h 67"/>
                    <a:gd name="T10" fmla="*/ 123 w 159"/>
                    <a:gd name="T11" fmla="*/ 7 h 67"/>
                    <a:gd name="T12" fmla="*/ 141 w 159"/>
                    <a:gd name="T13" fmla="*/ 6 h 67"/>
                    <a:gd name="T14" fmla="*/ 159 w 159"/>
                    <a:gd name="T15" fmla="*/ 0 h 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9"/>
                    <a:gd name="T25" fmla="*/ 0 h 67"/>
                    <a:gd name="T26" fmla="*/ 159 w 159"/>
                    <a:gd name="T27" fmla="*/ 67 h 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9" h="67">
                      <a:moveTo>
                        <a:pt x="0" y="67"/>
                      </a:moveTo>
                      <a:cubicBezTo>
                        <a:pt x="19" y="60"/>
                        <a:pt x="39" y="54"/>
                        <a:pt x="52" y="48"/>
                      </a:cubicBezTo>
                      <a:cubicBezTo>
                        <a:pt x="65" y="42"/>
                        <a:pt x="69" y="35"/>
                        <a:pt x="75" y="31"/>
                      </a:cubicBezTo>
                      <a:cubicBezTo>
                        <a:pt x="81" y="27"/>
                        <a:pt x="85" y="23"/>
                        <a:pt x="91" y="22"/>
                      </a:cubicBezTo>
                      <a:cubicBezTo>
                        <a:pt x="97" y="21"/>
                        <a:pt x="106" y="24"/>
                        <a:pt x="111" y="22"/>
                      </a:cubicBezTo>
                      <a:cubicBezTo>
                        <a:pt x="116" y="20"/>
                        <a:pt x="118" y="10"/>
                        <a:pt x="123" y="7"/>
                      </a:cubicBezTo>
                      <a:cubicBezTo>
                        <a:pt x="128" y="4"/>
                        <a:pt x="135" y="7"/>
                        <a:pt x="141" y="6"/>
                      </a:cubicBezTo>
                      <a:cubicBezTo>
                        <a:pt x="147" y="5"/>
                        <a:pt x="153" y="2"/>
                        <a:pt x="159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04" name="Freeform 1096"/>
                <p:cNvSpPr>
                  <a:spLocks/>
                </p:cNvSpPr>
                <p:nvPr/>
              </p:nvSpPr>
              <p:spPr bwMode="auto">
                <a:xfrm>
                  <a:off x="2765" y="1932"/>
                  <a:ext cx="148" cy="81"/>
                </a:xfrm>
                <a:custGeom>
                  <a:avLst/>
                  <a:gdLst>
                    <a:gd name="T0" fmla="*/ 148 w 148"/>
                    <a:gd name="T1" fmla="*/ 0 h 81"/>
                    <a:gd name="T2" fmla="*/ 127 w 148"/>
                    <a:gd name="T3" fmla="*/ 9 h 81"/>
                    <a:gd name="T4" fmla="*/ 115 w 148"/>
                    <a:gd name="T5" fmla="*/ 29 h 81"/>
                    <a:gd name="T6" fmla="*/ 100 w 148"/>
                    <a:gd name="T7" fmla="*/ 30 h 81"/>
                    <a:gd name="T8" fmla="*/ 88 w 148"/>
                    <a:gd name="T9" fmla="*/ 38 h 81"/>
                    <a:gd name="T10" fmla="*/ 67 w 148"/>
                    <a:gd name="T11" fmla="*/ 60 h 81"/>
                    <a:gd name="T12" fmla="*/ 48 w 148"/>
                    <a:gd name="T13" fmla="*/ 63 h 81"/>
                    <a:gd name="T14" fmla="*/ 31 w 148"/>
                    <a:gd name="T15" fmla="*/ 68 h 81"/>
                    <a:gd name="T16" fmla="*/ 0 w 148"/>
                    <a:gd name="T17" fmla="*/ 81 h 8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48"/>
                    <a:gd name="T28" fmla="*/ 0 h 81"/>
                    <a:gd name="T29" fmla="*/ 148 w 148"/>
                    <a:gd name="T30" fmla="*/ 81 h 8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48" h="81">
                      <a:moveTo>
                        <a:pt x="148" y="0"/>
                      </a:moveTo>
                      <a:cubicBezTo>
                        <a:pt x="140" y="2"/>
                        <a:pt x="132" y="4"/>
                        <a:pt x="127" y="9"/>
                      </a:cubicBezTo>
                      <a:cubicBezTo>
                        <a:pt x="122" y="14"/>
                        <a:pt x="119" y="26"/>
                        <a:pt x="115" y="29"/>
                      </a:cubicBezTo>
                      <a:cubicBezTo>
                        <a:pt x="111" y="32"/>
                        <a:pt x="104" y="29"/>
                        <a:pt x="100" y="30"/>
                      </a:cubicBezTo>
                      <a:cubicBezTo>
                        <a:pt x="96" y="31"/>
                        <a:pt x="93" y="33"/>
                        <a:pt x="88" y="38"/>
                      </a:cubicBezTo>
                      <a:cubicBezTo>
                        <a:pt x="83" y="43"/>
                        <a:pt x="74" y="56"/>
                        <a:pt x="67" y="60"/>
                      </a:cubicBezTo>
                      <a:cubicBezTo>
                        <a:pt x="60" y="64"/>
                        <a:pt x="54" y="62"/>
                        <a:pt x="48" y="63"/>
                      </a:cubicBezTo>
                      <a:cubicBezTo>
                        <a:pt x="42" y="64"/>
                        <a:pt x="39" y="65"/>
                        <a:pt x="31" y="68"/>
                      </a:cubicBezTo>
                      <a:cubicBezTo>
                        <a:pt x="23" y="71"/>
                        <a:pt x="11" y="76"/>
                        <a:pt x="0" y="81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05" name="Freeform 1097"/>
                <p:cNvSpPr>
                  <a:spLocks/>
                </p:cNvSpPr>
                <p:nvPr/>
              </p:nvSpPr>
              <p:spPr bwMode="auto">
                <a:xfrm>
                  <a:off x="2745" y="1886"/>
                  <a:ext cx="135" cy="70"/>
                </a:xfrm>
                <a:custGeom>
                  <a:avLst/>
                  <a:gdLst>
                    <a:gd name="T0" fmla="*/ 135 w 135"/>
                    <a:gd name="T1" fmla="*/ 0 h 70"/>
                    <a:gd name="T2" fmla="*/ 104 w 135"/>
                    <a:gd name="T3" fmla="*/ 15 h 70"/>
                    <a:gd name="T4" fmla="*/ 69 w 135"/>
                    <a:gd name="T5" fmla="*/ 27 h 70"/>
                    <a:gd name="T6" fmla="*/ 51 w 135"/>
                    <a:gd name="T7" fmla="*/ 45 h 70"/>
                    <a:gd name="T8" fmla="*/ 35 w 135"/>
                    <a:gd name="T9" fmla="*/ 45 h 70"/>
                    <a:gd name="T10" fmla="*/ 18 w 135"/>
                    <a:gd name="T11" fmla="*/ 52 h 70"/>
                    <a:gd name="T12" fmla="*/ 0 w 135"/>
                    <a:gd name="T13" fmla="*/ 70 h 7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35"/>
                    <a:gd name="T22" fmla="*/ 0 h 70"/>
                    <a:gd name="T23" fmla="*/ 135 w 135"/>
                    <a:gd name="T24" fmla="*/ 70 h 7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35" h="70">
                      <a:moveTo>
                        <a:pt x="135" y="0"/>
                      </a:moveTo>
                      <a:cubicBezTo>
                        <a:pt x="125" y="5"/>
                        <a:pt x="115" y="11"/>
                        <a:pt x="104" y="15"/>
                      </a:cubicBezTo>
                      <a:cubicBezTo>
                        <a:pt x="93" y="19"/>
                        <a:pt x="78" y="22"/>
                        <a:pt x="69" y="27"/>
                      </a:cubicBezTo>
                      <a:cubicBezTo>
                        <a:pt x="60" y="32"/>
                        <a:pt x="57" y="42"/>
                        <a:pt x="51" y="45"/>
                      </a:cubicBezTo>
                      <a:cubicBezTo>
                        <a:pt x="45" y="48"/>
                        <a:pt x="40" y="44"/>
                        <a:pt x="35" y="45"/>
                      </a:cubicBezTo>
                      <a:cubicBezTo>
                        <a:pt x="30" y="46"/>
                        <a:pt x="24" y="48"/>
                        <a:pt x="18" y="52"/>
                      </a:cubicBezTo>
                      <a:cubicBezTo>
                        <a:pt x="12" y="56"/>
                        <a:pt x="6" y="63"/>
                        <a:pt x="0" y="7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06" name="Freeform 1098"/>
                <p:cNvSpPr>
                  <a:spLocks/>
                </p:cNvSpPr>
                <p:nvPr/>
              </p:nvSpPr>
              <p:spPr bwMode="auto">
                <a:xfrm>
                  <a:off x="2726" y="1835"/>
                  <a:ext cx="153" cy="55"/>
                </a:xfrm>
                <a:custGeom>
                  <a:avLst/>
                  <a:gdLst>
                    <a:gd name="T0" fmla="*/ 153 w 153"/>
                    <a:gd name="T1" fmla="*/ 0 h 55"/>
                    <a:gd name="T2" fmla="*/ 97 w 153"/>
                    <a:gd name="T3" fmla="*/ 24 h 55"/>
                    <a:gd name="T4" fmla="*/ 58 w 153"/>
                    <a:gd name="T5" fmla="*/ 25 h 55"/>
                    <a:gd name="T6" fmla="*/ 34 w 153"/>
                    <a:gd name="T7" fmla="*/ 34 h 55"/>
                    <a:gd name="T8" fmla="*/ 15 w 153"/>
                    <a:gd name="T9" fmla="*/ 49 h 55"/>
                    <a:gd name="T10" fmla="*/ 0 w 153"/>
                    <a:gd name="T11" fmla="*/ 55 h 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3"/>
                    <a:gd name="T19" fmla="*/ 0 h 55"/>
                    <a:gd name="T20" fmla="*/ 153 w 153"/>
                    <a:gd name="T21" fmla="*/ 55 h 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3" h="55">
                      <a:moveTo>
                        <a:pt x="153" y="0"/>
                      </a:moveTo>
                      <a:cubicBezTo>
                        <a:pt x="133" y="10"/>
                        <a:pt x="113" y="20"/>
                        <a:pt x="97" y="24"/>
                      </a:cubicBezTo>
                      <a:cubicBezTo>
                        <a:pt x="81" y="28"/>
                        <a:pt x="68" y="23"/>
                        <a:pt x="58" y="25"/>
                      </a:cubicBezTo>
                      <a:cubicBezTo>
                        <a:pt x="48" y="27"/>
                        <a:pt x="41" y="30"/>
                        <a:pt x="34" y="34"/>
                      </a:cubicBezTo>
                      <a:cubicBezTo>
                        <a:pt x="27" y="38"/>
                        <a:pt x="21" y="46"/>
                        <a:pt x="15" y="49"/>
                      </a:cubicBezTo>
                      <a:cubicBezTo>
                        <a:pt x="9" y="52"/>
                        <a:pt x="4" y="53"/>
                        <a:pt x="0" y="55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07" name="Freeform 1099"/>
                <p:cNvSpPr>
                  <a:spLocks/>
                </p:cNvSpPr>
                <p:nvPr/>
              </p:nvSpPr>
              <p:spPr bwMode="auto">
                <a:xfrm>
                  <a:off x="2694" y="1805"/>
                  <a:ext cx="171" cy="31"/>
                </a:xfrm>
                <a:custGeom>
                  <a:avLst/>
                  <a:gdLst>
                    <a:gd name="T0" fmla="*/ 171 w 171"/>
                    <a:gd name="T1" fmla="*/ 0 h 31"/>
                    <a:gd name="T2" fmla="*/ 114 w 171"/>
                    <a:gd name="T3" fmla="*/ 3 h 31"/>
                    <a:gd name="T4" fmla="*/ 78 w 171"/>
                    <a:gd name="T5" fmla="*/ 3 h 31"/>
                    <a:gd name="T6" fmla="*/ 50 w 171"/>
                    <a:gd name="T7" fmla="*/ 7 h 31"/>
                    <a:gd name="T8" fmla="*/ 29 w 171"/>
                    <a:gd name="T9" fmla="*/ 10 h 31"/>
                    <a:gd name="T10" fmla="*/ 15 w 171"/>
                    <a:gd name="T11" fmla="*/ 25 h 31"/>
                    <a:gd name="T12" fmla="*/ 0 w 171"/>
                    <a:gd name="T13" fmla="*/ 31 h 3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1"/>
                    <a:gd name="T22" fmla="*/ 0 h 31"/>
                    <a:gd name="T23" fmla="*/ 171 w 171"/>
                    <a:gd name="T24" fmla="*/ 31 h 3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1" h="31">
                      <a:moveTo>
                        <a:pt x="171" y="0"/>
                      </a:moveTo>
                      <a:cubicBezTo>
                        <a:pt x="150" y="1"/>
                        <a:pt x="129" y="3"/>
                        <a:pt x="114" y="3"/>
                      </a:cubicBezTo>
                      <a:cubicBezTo>
                        <a:pt x="99" y="3"/>
                        <a:pt x="89" y="2"/>
                        <a:pt x="78" y="3"/>
                      </a:cubicBezTo>
                      <a:cubicBezTo>
                        <a:pt x="67" y="4"/>
                        <a:pt x="58" y="6"/>
                        <a:pt x="50" y="7"/>
                      </a:cubicBezTo>
                      <a:cubicBezTo>
                        <a:pt x="42" y="8"/>
                        <a:pt x="35" y="7"/>
                        <a:pt x="29" y="10"/>
                      </a:cubicBezTo>
                      <a:cubicBezTo>
                        <a:pt x="23" y="13"/>
                        <a:pt x="20" y="22"/>
                        <a:pt x="15" y="25"/>
                      </a:cubicBezTo>
                      <a:cubicBezTo>
                        <a:pt x="10" y="28"/>
                        <a:pt x="5" y="29"/>
                        <a:pt x="0" y="31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08" name="Freeform 1100"/>
                <p:cNvSpPr>
                  <a:spLocks/>
                </p:cNvSpPr>
                <p:nvPr/>
              </p:nvSpPr>
              <p:spPr bwMode="auto">
                <a:xfrm>
                  <a:off x="2706" y="1735"/>
                  <a:ext cx="147" cy="26"/>
                </a:xfrm>
                <a:custGeom>
                  <a:avLst/>
                  <a:gdLst>
                    <a:gd name="T0" fmla="*/ 147 w 147"/>
                    <a:gd name="T1" fmla="*/ 1 h 26"/>
                    <a:gd name="T2" fmla="*/ 108 w 147"/>
                    <a:gd name="T3" fmla="*/ 2 h 26"/>
                    <a:gd name="T4" fmla="*/ 71 w 147"/>
                    <a:gd name="T5" fmla="*/ 13 h 26"/>
                    <a:gd name="T6" fmla="*/ 50 w 147"/>
                    <a:gd name="T7" fmla="*/ 13 h 26"/>
                    <a:gd name="T8" fmla="*/ 30 w 147"/>
                    <a:gd name="T9" fmla="*/ 10 h 26"/>
                    <a:gd name="T10" fmla="*/ 15 w 147"/>
                    <a:gd name="T11" fmla="*/ 25 h 26"/>
                    <a:gd name="T12" fmla="*/ 0 w 147"/>
                    <a:gd name="T13" fmla="*/ 14 h 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7"/>
                    <a:gd name="T22" fmla="*/ 0 h 26"/>
                    <a:gd name="T23" fmla="*/ 147 w 147"/>
                    <a:gd name="T24" fmla="*/ 26 h 2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7" h="26">
                      <a:moveTo>
                        <a:pt x="147" y="1"/>
                      </a:moveTo>
                      <a:cubicBezTo>
                        <a:pt x="134" y="0"/>
                        <a:pt x="121" y="0"/>
                        <a:pt x="108" y="2"/>
                      </a:cubicBezTo>
                      <a:cubicBezTo>
                        <a:pt x="95" y="4"/>
                        <a:pt x="81" y="11"/>
                        <a:pt x="71" y="13"/>
                      </a:cubicBezTo>
                      <a:cubicBezTo>
                        <a:pt x="61" y="15"/>
                        <a:pt x="57" y="13"/>
                        <a:pt x="50" y="13"/>
                      </a:cubicBezTo>
                      <a:cubicBezTo>
                        <a:pt x="43" y="13"/>
                        <a:pt x="36" y="8"/>
                        <a:pt x="30" y="10"/>
                      </a:cubicBezTo>
                      <a:cubicBezTo>
                        <a:pt x="24" y="12"/>
                        <a:pt x="20" y="24"/>
                        <a:pt x="15" y="25"/>
                      </a:cubicBezTo>
                      <a:cubicBezTo>
                        <a:pt x="10" y="26"/>
                        <a:pt x="5" y="20"/>
                        <a:pt x="0" y="14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09" name="Freeform 1101"/>
                <p:cNvSpPr>
                  <a:spLocks/>
                </p:cNvSpPr>
                <p:nvPr/>
              </p:nvSpPr>
              <p:spPr bwMode="auto">
                <a:xfrm>
                  <a:off x="2696" y="1681"/>
                  <a:ext cx="166" cy="11"/>
                </a:xfrm>
                <a:custGeom>
                  <a:avLst/>
                  <a:gdLst>
                    <a:gd name="T0" fmla="*/ 166 w 166"/>
                    <a:gd name="T1" fmla="*/ 2 h 11"/>
                    <a:gd name="T2" fmla="*/ 111 w 166"/>
                    <a:gd name="T3" fmla="*/ 1 h 11"/>
                    <a:gd name="T4" fmla="*/ 66 w 166"/>
                    <a:gd name="T5" fmla="*/ 1 h 11"/>
                    <a:gd name="T6" fmla="*/ 40 w 166"/>
                    <a:gd name="T7" fmla="*/ 1 h 11"/>
                    <a:gd name="T8" fmla="*/ 25 w 166"/>
                    <a:gd name="T9" fmla="*/ 10 h 11"/>
                    <a:gd name="T10" fmla="*/ 0 w 166"/>
                    <a:gd name="T11" fmla="*/ 10 h 1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6"/>
                    <a:gd name="T19" fmla="*/ 0 h 11"/>
                    <a:gd name="T20" fmla="*/ 166 w 166"/>
                    <a:gd name="T21" fmla="*/ 11 h 1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6" h="11">
                      <a:moveTo>
                        <a:pt x="166" y="2"/>
                      </a:moveTo>
                      <a:cubicBezTo>
                        <a:pt x="147" y="1"/>
                        <a:pt x="128" y="1"/>
                        <a:pt x="111" y="1"/>
                      </a:cubicBezTo>
                      <a:cubicBezTo>
                        <a:pt x="94" y="1"/>
                        <a:pt x="78" y="1"/>
                        <a:pt x="66" y="1"/>
                      </a:cubicBezTo>
                      <a:cubicBezTo>
                        <a:pt x="54" y="1"/>
                        <a:pt x="47" y="0"/>
                        <a:pt x="40" y="1"/>
                      </a:cubicBezTo>
                      <a:cubicBezTo>
                        <a:pt x="33" y="2"/>
                        <a:pt x="32" y="9"/>
                        <a:pt x="25" y="10"/>
                      </a:cubicBezTo>
                      <a:cubicBezTo>
                        <a:pt x="18" y="11"/>
                        <a:pt x="9" y="10"/>
                        <a:pt x="0" y="1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10" name="Freeform 1102"/>
                <p:cNvSpPr>
                  <a:spLocks/>
                </p:cNvSpPr>
                <p:nvPr/>
              </p:nvSpPr>
              <p:spPr bwMode="auto">
                <a:xfrm>
                  <a:off x="2700" y="1614"/>
                  <a:ext cx="164" cy="29"/>
                </a:xfrm>
                <a:custGeom>
                  <a:avLst/>
                  <a:gdLst>
                    <a:gd name="T0" fmla="*/ 164 w 164"/>
                    <a:gd name="T1" fmla="*/ 29 h 29"/>
                    <a:gd name="T2" fmla="*/ 138 w 164"/>
                    <a:gd name="T3" fmla="*/ 21 h 29"/>
                    <a:gd name="T4" fmla="*/ 93 w 164"/>
                    <a:gd name="T5" fmla="*/ 3 h 29"/>
                    <a:gd name="T6" fmla="*/ 75 w 164"/>
                    <a:gd name="T7" fmla="*/ 5 h 29"/>
                    <a:gd name="T8" fmla="*/ 57 w 164"/>
                    <a:gd name="T9" fmla="*/ 8 h 29"/>
                    <a:gd name="T10" fmla="*/ 44 w 164"/>
                    <a:gd name="T11" fmla="*/ 8 h 29"/>
                    <a:gd name="T12" fmla="*/ 21 w 164"/>
                    <a:gd name="T13" fmla="*/ 18 h 29"/>
                    <a:gd name="T14" fmla="*/ 0 w 164"/>
                    <a:gd name="T15" fmla="*/ 14 h 2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4"/>
                    <a:gd name="T25" fmla="*/ 0 h 29"/>
                    <a:gd name="T26" fmla="*/ 164 w 164"/>
                    <a:gd name="T27" fmla="*/ 29 h 2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4" h="29">
                      <a:moveTo>
                        <a:pt x="164" y="29"/>
                      </a:moveTo>
                      <a:cubicBezTo>
                        <a:pt x="157" y="27"/>
                        <a:pt x="150" y="25"/>
                        <a:pt x="138" y="21"/>
                      </a:cubicBezTo>
                      <a:cubicBezTo>
                        <a:pt x="126" y="17"/>
                        <a:pt x="103" y="6"/>
                        <a:pt x="93" y="3"/>
                      </a:cubicBezTo>
                      <a:cubicBezTo>
                        <a:pt x="83" y="0"/>
                        <a:pt x="81" y="4"/>
                        <a:pt x="75" y="5"/>
                      </a:cubicBezTo>
                      <a:cubicBezTo>
                        <a:pt x="69" y="6"/>
                        <a:pt x="62" y="8"/>
                        <a:pt x="57" y="8"/>
                      </a:cubicBezTo>
                      <a:cubicBezTo>
                        <a:pt x="52" y="8"/>
                        <a:pt x="50" y="6"/>
                        <a:pt x="44" y="8"/>
                      </a:cubicBezTo>
                      <a:cubicBezTo>
                        <a:pt x="38" y="10"/>
                        <a:pt x="28" y="17"/>
                        <a:pt x="21" y="18"/>
                      </a:cubicBezTo>
                      <a:cubicBezTo>
                        <a:pt x="14" y="19"/>
                        <a:pt x="7" y="16"/>
                        <a:pt x="0" y="14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11" name="Freeform 1103"/>
                <p:cNvSpPr>
                  <a:spLocks/>
                </p:cNvSpPr>
                <p:nvPr/>
              </p:nvSpPr>
              <p:spPr bwMode="auto">
                <a:xfrm>
                  <a:off x="2718" y="1554"/>
                  <a:ext cx="143" cy="23"/>
                </a:xfrm>
                <a:custGeom>
                  <a:avLst/>
                  <a:gdLst>
                    <a:gd name="T0" fmla="*/ 143 w 143"/>
                    <a:gd name="T1" fmla="*/ 23 h 23"/>
                    <a:gd name="T2" fmla="*/ 110 w 143"/>
                    <a:gd name="T3" fmla="*/ 18 h 23"/>
                    <a:gd name="T4" fmla="*/ 87 w 143"/>
                    <a:gd name="T5" fmla="*/ 12 h 23"/>
                    <a:gd name="T6" fmla="*/ 60 w 143"/>
                    <a:gd name="T7" fmla="*/ 12 h 23"/>
                    <a:gd name="T8" fmla="*/ 47 w 143"/>
                    <a:gd name="T9" fmla="*/ 6 h 23"/>
                    <a:gd name="T10" fmla="*/ 30 w 143"/>
                    <a:gd name="T11" fmla="*/ 2 h 23"/>
                    <a:gd name="T12" fmla="*/ 12 w 143"/>
                    <a:gd name="T13" fmla="*/ 11 h 23"/>
                    <a:gd name="T14" fmla="*/ 0 w 143"/>
                    <a:gd name="T15" fmla="*/ 0 h 2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3"/>
                    <a:gd name="T25" fmla="*/ 0 h 23"/>
                    <a:gd name="T26" fmla="*/ 143 w 143"/>
                    <a:gd name="T27" fmla="*/ 23 h 2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3" h="23">
                      <a:moveTo>
                        <a:pt x="143" y="23"/>
                      </a:moveTo>
                      <a:cubicBezTo>
                        <a:pt x="131" y="21"/>
                        <a:pt x="119" y="20"/>
                        <a:pt x="110" y="18"/>
                      </a:cubicBezTo>
                      <a:cubicBezTo>
                        <a:pt x="101" y="16"/>
                        <a:pt x="95" y="13"/>
                        <a:pt x="87" y="12"/>
                      </a:cubicBezTo>
                      <a:cubicBezTo>
                        <a:pt x="79" y="11"/>
                        <a:pt x="67" y="13"/>
                        <a:pt x="60" y="12"/>
                      </a:cubicBezTo>
                      <a:cubicBezTo>
                        <a:pt x="53" y="11"/>
                        <a:pt x="52" y="8"/>
                        <a:pt x="47" y="6"/>
                      </a:cubicBezTo>
                      <a:cubicBezTo>
                        <a:pt x="42" y="4"/>
                        <a:pt x="36" y="1"/>
                        <a:pt x="30" y="2"/>
                      </a:cubicBezTo>
                      <a:cubicBezTo>
                        <a:pt x="24" y="3"/>
                        <a:pt x="17" y="11"/>
                        <a:pt x="12" y="11"/>
                      </a:cubicBezTo>
                      <a:cubicBezTo>
                        <a:pt x="7" y="11"/>
                        <a:pt x="3" y="5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12" name="Freeform 1104"/>
                <p:cNvSpPr>
                  <a:spLocks/>
                </p:cNvSpPr>
                <p:nvPr/>
              </p:nvSpPr>
              <p:spPr bwMode="auto">
                <a:xfrm>
                  <a:off x="2741" y="1497"/>
                  <a:ext cx="118" cy="12"/>
                </a:xfrm>
                <a:custGeom>
                  <a:avLst/>
                  <a:gdLst>
                    <a:gd name="T0" fmla="*/ 118 w 118"/>
                    <a:gd name="T1" fmla="*/ 6 h 12"/>
                    <a:gd name="T2" fmla="*/ 79 w 118"/>
                    <a:gd name="T3" fmla="*/ 9 h 12"/>
                    <a:gd name="T4" fmla="*/ 46 w 118"/>
                    <a:gd name="T5" fmla="*/ 11 h 12"/>
                    <a:gd name="T6" fmla="*/ 24 w 118"/>
                    <a:gd name="T7" fmla="*/ 2 h 12"/>
                    <a:gd name="T8" fmla="*/ 0 w 118"/>
                    <a:gd name="T9" fmla="*/ 0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8"/>
                    <a:gd name="T16" fmla="*/ 0 h 12"/>
                    <a:gd name="T17" fmla="*/ 118 w 118"/>
                    <a:gd name="T18" fmla="*/ 12 h 1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8" h="12">
                      <a:moveTo>
                        <a:pt x="118" y="6"/>
                      </a:moveTo>
                      <a:cubicBezTo>
                        <a:pt x="104" y="7"/>
                        <a:pt x="91" y="8"/>
                        <a:pt x="79" y="9"/>
                      </a:cubicBezTo>
                      <a:cubicBezTo>
                        <a:pt x="67" y="10"/>
                        <a:pt x="55" y="12"/>
                        <a:pt x="46" y="11"/>
                      </a:cubicBezTo>
                      <a:cubicBezTo>
                        <a:pt x="37" y="10"/>
                        <a:pt x="32" y="4"/>
                        <a:pt x="24" y="2"/>
                      </a:cubicBezTo>
                      <a:cubicBezTo>
                        <a:pt x="16" y="0"/>
                        <a:pt x="5" y="0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52" name="Group 1105"/>
              <p:cNvGrpSpPr>
                <a:grpSpLocks/>
              </p:cNvGrpSpPr>
              <p:nvPr/>
            </p:nvGrpSpPr>
            <p:grpSpPr bwMode="auto">
              <a:xfrm>
                <a:off x="2693" y="708"/>
                <a:ext cx="226" cy="596"/>
                <a:chOff x="2693" y="708"/>
                <a:chExt cx="226" cy="596"/>
              </a:xfrm>
            </p:grpSpPr>
            <p:sp>
              <p:nvSpPr>
                <p:cNvPr id="4991" name="Freeform 1106"/>
                <p:cNvSpPr>
                  <a:spLocks/>
                </p:cNvSpPr>
                <p:nvPr/>
              </p:nvSpPr>
              <p:spPr bwMode="auto">
                <a:xfrm>
                  <a:off x="2763" y="708"/>
                  <a:ext cx="93" cy="596"/>
                </a:xfrm>
                <a:custGeom>
                  <a:avLst/>
                  <a:gdLst>
                    <a:gd name="T0" fmla="*/ 41 w 93"/>
                    <a:gd name="T1" fmla="*/ 0 h 596"/>
                    <a:gd name="T2" fmla="*/ 5 w 93"/>
                    <a:gd name="T3" fmla="*/ 152 h 596"/>
                    <a:gd name="T4" fmla="*/ 13 w 93"/>
                    <a:gd name="T5" fmla="*/ 332 h 596"/>
                    <a:gd name="T6" fmla="*/ 73 w 93"/>
                    <a:gd name="T7" fmla="*/ 464 h 596"/>
                    <a:gd name="T8" fmla="*/ 93 w 93"/>
                    <a:gd name="T9" fmla="*/ 596 h 5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3"/>
                    <a:gd name="T16" fmla="*/ 0 h 596"/>
                    <a:gd name="T17" fmla="*/ 93 w 93"/>
                    <a:gd name="T18" fmla="*/ 596 h 5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3" h="596">
                      <a:moveTo>
                        <a:pt x="41" y="0"/>
                      </a:moveTo>
                      <a:cubicBezTo>
                        <a:pt x="25" y="48"/>
                        <a:pt x="10" y="97"/>
                        <a:pt x="5" y="152"/>
                      </a:cubicBezTo>
                      <a:cubicBezTo>
                        <a:pt x="0" y="207"/>
                        <a:pt x="2" y="280"/>
                        <a:pt x="13" y="332"/>
                      </a:cubicBezTo>
                      <a:cubicBezTo>
                        <a:pt x="24" y="384"/>
                        <a:pt x="60" y="420"/>
                        <a:pt x="73" y="464"/>
                      </a:cubicBezTo>
                      <a:cubicBezTo>
                        <a:pt x="86" y="508"/>
                        <a:pt x="89" y="552"/>
                        <a:pt x="93" y="596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92" name="Freeform 1107"/>
                <p:cNvSpPr>
                  <a:spLocks/>
                </p:cNvSpPr>
                <p:nvPr/>
              </p:nvSpPr>
              <p:spPr bwMode="auto">
                <a:xfrm>
                  <a:off x="2798" y="1245"/>
                  <a:ext cx="121" cy="35"/>
                </a:xfrm>
                <a:custGeom>
                  <a:avLst/>
                  <a:gdLst>
                    <a:gd name="T0" fmla="*/ 121 w 121"/>
                    <a:gd name="T1" fmla="*/ 0 h 35"/>
                    <a:gd name="T2" fmla="*/ 85 w 121"/>
                    <a:gd name="T3" fmla="*/ 8 h 35"/>
                    <a:gd name="T4" fmla="*/ 34 w 121"/>
                    <a:gd name="T5" fmla="*/ 21 h 35"/>
                    <a:gd name="T6" fmla="*/ 12 w 121"/>
                    <a:gd name="T7" fmla="*/ 21 h 35"/>
                    <a:gd name="T8" fmla="*/ 0 w 121"/>
                    <a:gd name="T9" fmla="*/ 35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"/>
                    <a:gd name="T16" fmla="*/ 0 h 35"/>
                    <a:gd name="T17" fmla="*/ 121 w 121"/>
                    <a:gd name="T18" fmla="*/ 35 h 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" h="35">
                      <a:moveTo>
                        <a:pt x="121" y="0"/>
                      </a:moveTo>
                      <a:cubicBezTo>
                        <a:pt x="110" y="2"/>
                        <a:pt x="99" y="5"/>
                        <a:pt x="85" y="8"/>
                      </a:cubicBezTo>
                      <a:cubicBezTo>
                        <a:pt x="71" y="11"/>
                        <a:pt x="46" y="19"/>
                        <a:pt x="34" y="21"/>
                      </a:cubicBezTo>
                      <a:cubicBezTo>
                        <a:pt x="22" y="23"/>
                        <a:pt x="17" y="19"/>
                        <a:pt x="12" y="21"/>
                      </a:cubicBezTo>
                      <a:cubicBezTo>
                        <a:pt x="7" y="23"/>
                        <a:pt x="3" y="29"/>
                        <a:pt x="0" y="35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93" name="Freeform 1108"/>
                <p:cNvSpPr>
                  <a:spLocks/>
                </p:cNvSpPr>
                <p:nvPr/>
              </p:nvSpPr>
              <p:spPr bwMode="auto">
                <a:xfrm>
                  <a:off x="2775" y="1178"/>
                  <a:ext cx="128" cy="51"/>
                </a:xfrm>
                <a:custGeom>
                  <a:avLst/>
                  <a:gdLst>
                    <a:gd name="T0" fmla="*/ 128 w 128"/>
                    <a:gd name="T1" fmla="*/ 0 h 51"/>
                    <a:gd name="T2" fmla="*/ 86 w 128"/>
                    <a:gd name="T3" fmla="*/ 18 h 51"/>
                    <a:gd name="T4" fmla="*/ 53 w 128"/>
                    <a:gd name="T5" fmla="*/ 34 h 51"/>
                    <a:gd name="T6" fmla="*/ 33 w 128"/>
                    <a:gd name="T7" fmla="*/ 42 h 51"/>
                    <a:gd name="T8" fmla="*/ 14 w 128"/>
                    <a:gd name="T9" fmla="*/ 39 h 51"/>
                    <a:gd name="T10" fmla="*/ 0 w 128"/>
                    <a:gd name="T11" fmla="*/ 51 h 5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8"/>
                    <a:gd name="T19" fmla="*/ 0 h 51"/>
                    <a:gd name="T20" fmla="*/ 128 w 128"/>
                    <a:gd name="T21" fmla="*/ 51 h 5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8" h="51">
                      <a:moveTo>
                        <a:pt x="128" y="0"/>
                      </a:moveTo>
                      <a:cubicBezTo>
                        <a:pt x="113" y="6"/>
                        <a:pt x="98" y="12"/>
                        <a:pt x="86" y="18"/>
                      </a:cubicBezTo>
                      <a:cubicBezTo>
                        <a:pt x="74" y="24"/>
                        <a:pt x="62" y="30"/>
                        <a:pt x="53" y="34"/>
                      </a:cubicBezTo>
                      <a:cubicBezTo>
                        <a:pt x="44" y="38"/>
                        <a:pt x="39" y="41"/>
                        <a:pt x="33" y="42"/>
                      </a:cubicBezTo>
                      <a:cubicBezTo>
                        <a:pt x="27" y="43"/>
                        <a:pt x="19" y="38"/>
                        <a:pt x="14" y="39"/>
                      </a:cubicBezTo>
                      <a:cubicBezTo>
                        <a:pt x="9" y="40"/>
                        <a:pt x="4" y="45"/>
                        <a:pt x="0" y="51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94" name="Freeform 1109"/>
                <p:cNvSpPr>
                  <a:spLocks/>
                </p:cNvSpPr>
                <p:nvPr/>
              </p:nvSpPr>
              <p:spPr bwMode="auto">
                <a:xfrm>
                  <a:off x="2754" y="1112"/>
                  <a:ext cx="144" cy="52"/>
                </a:xfrm>
                <a:custGeom>
                  <a:avLst/>
                  <a:gdLst>
                    <a:gd name="T0" fmla="*/ 144 w 144"/>
                    <a:gd name="T1" fmla="*/ 0 h 52"/>
                    <a:gd name="T2" fmla="*/ 81 w 144"/>
                    <a:gd name="T3" fmla="*/ 39 h 52"/>
                    <a:gd name="T4" fmla="*/ 50 w 144"/>
                    <a:gd name="T5" fmla="*/ 46 h 52"/>
                    <a:gd name="T6" fmla="*/ 9 w 144"/>
                    <a:gd name="T7" fmla="*/ 43 h 52"/>
                    <a:gd name="T8" fmla="*/ 0 w 144"/>
                    <a:gd name="T9" fmla="*/ 52 h 5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4"/>
                    <a:gd name="T16" fmla="*/ 0 h 52"/>
                    <a:gd name="T17" fmla="*/ 144 w 144"/>
                    <a:gd name="T18" fmla="*/ 52 h 5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4" h="52">
                      <a:moveTo>
                        <a:pt x="144" y="0"/>
                      </a:moveTo>
                      <a:cubicBezTo>
                        <a:pt x="120" y="15"/>
                        <a:pt x="97" y="31"/>
                        <a:pt x="81" y="39"/>
                      </a:cubicBezTo>
                      <a:cubicBezTo>
                        <a:pt x="65" y="47"/>
                        <a:pt x="62" y="45"/>
                        <a:pt x="50" y="46"/>
                      </a:cubicBezTo>
                      <a:cubicBezTo>
                        <a:pt x="38" y="47"/>
                        <a:pt x="17" y="42"/>
                        <a:pt x="9" y="43"/>
                      </a:cubicBezTo>
                      <a:cubicBezTo>
                        <a:pt x="1" y="44"/>
                        <a:pt x="0" y="48"/>
                        <a:pt x="0" y="52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95" name="Freeform 1110"/>
                <p:cNvSpPr>
                  <a:spLocks/>
                </p:cNvSpPr>
                <p:nvPr/>
              </p:nvSpPr>
              <p:spPr bwMode="auto">
                <a:xfrm>
                  <a:off x="2736" y="1073"/>
                  <a:ext cx="149" cy="39"/>
                </a:xfrm>
                <a:custGeom>
                  <a:avLst/>
                  <a:gdLst>
                    <a:gd name="T0" fmla="*/ 149 w 149"/>
                    <a:gd name="T1" fmla="*/ 0 h 39"/>
                    <a:gd name="T2" fmla="*/ 107 w 149"/>
                    <a:gd name="T3" fmla="*/ 10 h 39"/>
                    <a:gd name="T4" fmla="*/ 77 w 149"/>
                    <a:gd name="T5" fmla="*/ 18 h 39"/>
                    <a:gd name="T6" fmla="*/ 53 w 149"/>
                    <a:gd name="T7" fmla="*/ 27 h 39"/>
                    <a:gd name="T8" fmla="*/ 35 w 149"/>
                    <a:gd name="T9" fmla="*/ 34 h 39"/>
                    <a:gd name="T10" fmla="*/ 14 w 149"/>
                    <a:gd name="T11" fmla="*/ 30 h 39"/>
                    <a:gd name="T12" fmla="*/ 0 w 149"/>
                    <a:gd name="T13" fmla="*/ 39 h 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9"/>
                    <a:gd name="T22" fmla="*/ 0 h 39"/>
                    <a:gd name="T23" fmla="*/ 149 w 149"/>
                    <a:gd name="T24" fmla="*/ 39 h 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9" h="39">
                      <a:moveTo>
                        <a:pt x="149" y="0"/>
                      </a:moveTo>
                      <a:cubicBezTo>
                        <a:pt x="134" y="3"/>
                        <a:pt x="119" y="7"/>
                        <a:pt x="107" y="10"/>
                      </a:cubicBezTo>
                      <a:cubicBezTo>
                        <a:pt x="95" y="13"/>
                        <a:pt x="86" y="15"/>
                        <a:pt x="77" y="18"/>
                      </a:cubicBezTo>
                      <a:cubicBezTo>
                        <a:pt x="68" y="21"/>
                        <a:pt x="60" y="24"/>
                        <a:pt x="53" y="27"/>
                      </a:cubicBezTo>
                      <a:cubicBezTo>
                        <a:pt x="46" y="30"/>
                        <a:pt x="41" y="34"/>
                        <a:pt x="35" y="34"/>
                      </a:cubicBezTo>
                      <a:cubicBezTo>
                        <a:pt x="29" y="34"/>
                        <a:pt x="20" y="29"/>
                        <a:pt x="14" y="30"/>
                      </a:cubicBezTo>
                      <a:cubicBezTo>
                        <a:pt x="8" y="31"/>
                        <a:pt x="4" y="35"/>
                        <a:pt x="0" y="39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96" name="Freeform 1111"/>
                <p:cNvSpPr>
                  <a:spLocks/>
                </p:cNvSpPr>
                <p:nvPr/>
              </p:nvSpPr>
              <p:spPr bwMode="auto">
                <a:xfrm>
                  <a:off x="2726" y="1011"/>
                  <a:ext cx="145" cy="41"/>
                </a:xfrm>
                <a:custGeom>
                  <a:avLst/>
                  <a:gdLst>
                    <a:gd name="T0" fmla="*/ 145 w 145"/>
                    <a:gd name="T1" fmla="*/ 0 h 41"/>
                    <a:gd name="T2" fmla="*/ 114 w 145"/>
                    <a:gd name="T3" fmla="*/ 12 h 41"/>
                    <a:gd name="T4" fmla="*/ 73 w 145"/>
                    <a:gd name="T5" fmla="*/ 18 h 41"/>
                    <a:gd name="T6" fmla="*/ 39 w 145"/>
                    <a:gd name="T7" fmla="*/ 26 h 41"/>
                    <a:gd name="T8" fmla="*/ 27 w 145"/>
                    <a:gd name="T9" fmla="*/ 35 h 41"/>
                    <a:gd name="T10" fmla="*/ 13 w 145"/>
                    <a:gd name="T11" fmla="*/ 26 h 41"/>
                    <a:gd name="T12" fmla="*/ 0 w 145"/>
                    <a:gd name="T13" fmla="*/ 41 h 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5"/>
                    <a:gd name="T22" fmla="*/ 0 h 41"/>
                    <a:gd name="T23" fmla="*/ 145 w 145"/>
                    <a:gd name="T24" fmla="*/ 41 h 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5" h="41">
                      <a:moveTo>
                        <a:pt x="145" y="0"/>
                      </a:moveTo>
                      <a:cubicBezTo>
                        <a:pt x="135" y="4"/>
                        <a:pt x="126" y="9"/>
                        <a:pt x="114" y="12"/>
                      </a:cubicBezTo>
                      <a:cubicBezTo>
                        <a:pt x="102" y="15"/>
                        <a:pt x="85" y="16"/>
                        <a:pt x="73" y="18"/>
                      </a:cubicBezTo>
                      <a:cubicBezTo>
                        <a:pt x="61" y="20"/>
                        <a:pt x="47" y="23"/>
                        <a:pt x="39" y="26"/>
                      </a:cubicBezTo>
                      <a:cubicBezTo>
                        <a:pt x="31" y="29"/>
                        <a:pt x="31" y="35"/>
                        <a:pt x="27" y="35"/>
                      </a:cubicBezTo>
                      <a:cubicBezTo>
                        <a:pt x="23" y="35"/>
                        <a:pt x="17" y="25"/>
                        <a:pt x="13" y="26"/>
                      </a:cubicBezTo>
                      <a:cubicBezTo>
                        <a:pt x="9" y="27"/>
                        <a:pt x="4" y="34"/>
                        <a:pt x="0" y="41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97" name="Freeform 1112"/>
                <p:cNvSpPr>
                  <a:spLocks/>
                </p:cNvSpPr>
                <p:nvPr/>
              </p:nvSpPr>
              <p:spPr bwMode="auto">
                <a:xfrm>
                  <a:off x="2702" y="949"/>
                  <a:ext cx="172" cy="29"/>
                </a:xfrm>
                <a:custGeom>
                  <a:avLst/>
                  <a:gdLst>
                    <a:gd name="T0" fmla="*/ 172 w 172"/>
                    <a:gd name="T1" fmla="*/ 4 h 29"/>
                    <a:gd name="T2" fmla="*/ 126 w 172"/>
                    <a:gd name="T3" fmla="*/ 2 h 29"/>
                    <a:gd name="T4" fmla="*/ 102 w 172"/>
                    <a:gd name="T5" fmla="*/ 14 h 29"/>
                    <a:gd name="T6" fmla="*/ 81 w 172"/>
                    <a:gd name="T7" fmla="*/ 22 h 29"/>
                    <a:gd name="T8" fmla="*/ 40 w 172"/>
                    <a:gd name="T9" fmla="*/ 23 h 29"/>
                    <a:gd name="T10" fmla="*/ 30 w 172"/>
                    <a:gd name="T11" fmla="*/ 28 h 29"/>
                    <a:gd name="T12" fmla="*/ 15 w 172"/>
                    <a:gd name="T13" fmla="*/ 19 h 29"/>
                    <a:gd name="T14" fmla="*/ 0 w 172"/>
                    <a:gd name="T15" fmla="*/ 19 h 2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2"/>
                    <a:gd name="T25" fmla="*/ 0 h 29"/>
                    <a:gd name="T26" fmla="*/ 172 w 172"/>
                    <a:gd name="T27" fmla="*/ 29 h 2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2" h="29">
                      <a:moveTo>
                        <a:pt x="172" y="4"/>
                      </a:moveTo>
                      <a:cubicBezTo>
                        <a:pt x="155" y="2"/>
                        <a:pt x="138" y="0"/>
                        <a:pt x="126" y="2"/>
                      </a:cubicBezTo>
                      <a:cubicBezTo>
                        <a:pt x="114" y="4"/>
                        <a:pt x="109" y="11"/>
                        <a:pt x="102" y="14"/>
                      </a:cubicBezTo>
                      <a:cubicBezTo>
                        <a:pt x="95" y="17"/>
                        <a:pt x="91" y="21"/>
                        <a:pt x="81" y="22"/>
                      </a:cubicBezTo>
                      <a:cubicBezTo>
                        <a:pt x="71" y="23"/>
                        <a:pt x="48" y="22"/>
                        <a:pt x="40" y="23"/>
                      </a:cubicBezTo>
                      <a:cubicBezTo>
                        <a:pt x="32" y="24"/>
                        <a:pt x="34" y="29"/>
                        <a:pt x="30" y="28"/>
                      </a:cubicBezTo>
                      <a:cubicBezTo>
                        <a:pt x="26" y="27"/>
                        <a:pt x="20" y="20"/>
                        <a:pt x="15" y="19"/>
                      </a:cubicBezTo>
                      <a:cubicBezTo>
                        <a:pt x="10" y="18"/>
                        <a:pt x="5" y="18"/>
                        <a:pt x="0" y="19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98" name="Freeform 1113"/>
                <p:cNvSpPr>
                  <a:spLocks/>
                </p:cNvSpPr>
                <p:nvPr/>
              </p:nvSpPr>
              <p:spPr bwMode="auto">
                <a:xfrm>
                  <a:off x="2693" y="901"/>
                  <a:ext cx="171" cy="20"/>
                </a:xfrm>
                <a:custGeom>
                  <a:avLst/>
                  <a:gdLst>
                    <a:gd name="T0" fmla="*/ 171 w 171"/>
                    <a:gd name="T1" fmla="*/ 16 h 20"/>
                    <a:gd name="T2" fmla="*/ 132 w 171"/>
                    <a:gd name="T3" fmla="*/ 14 h 20"/>
                    <a:gd name="T4" fmla="*/ 103 w 171"/>
                    <a:gd name="T5" fmla="*/ 14 h 20"/>
                    <a:gd name="T6" fmla="*/ 93 w 171"/>
                    <a:gd name="T7" fmla="*/ 20 h 20"/>
                    <a:gd name="T8" fmla="*/ 70 w 171"/>
                    <a:gd name="T9" fmla="*/ 14 h 20"/>
                    <a:gd name="T10" fmla="*/ 43 w 171"/>
                    <a:gd name="T11" fmla="*/ 7 h 20"/>
                    <a:gd name="T12" fmla="*/ 27 w 171"/>
                    <a:gd name="T13" fmla="*/ 7 h 20"/>
                    <a:gd name="T14" fmla="*/ 19 w 171"/>
                    <a:gd name="T15" fmla="*/ 1 h 20"/>
                    <a:gd name="T16" fmla="*/ 0 w 171"/>
                    <a:gd name="T17" fmla="*/ 1 h 2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71"/>
                    <a:gd name="T28" fmla="*/ 0 h 20"/>
                    <a:gd name="T29" fmla="*/ 171 w 171"/>
                    <a:gd name="T30" fmla="*/ 20 h 2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71" h="20">
                      <a:moveTo>
                        <a:pt x="171" y="16"/>
                      </a:moveTo>
                      <a:cubicBezTo>
                        <a:pt x="157" y="15"/>
                        <a:pt x="143" y="14"/>
                        <a:pt x="132" y="14"/>
                      </a:cubicBezTo>
                      <a:cubicBezTo>
                        <a:pt x="121" y="14"/>
                        <a:pt x="109" y="13"/>
                        <a:pt x="103" y="14"/>
                      </a:cubicBezTo>
                      <a:cubicBezTo>
                        <a:pt x="97" y="15"/>
                        <a:pt x="98" y="20"/>
                        <a:pt x="93" y="20"/>
                      </a:cubicBezTo>
                      <a:cubicBezTo>
                        <a:pt x="88" y="20"/>
                        <a:pt x="78" y="16"/>
                        <a:pt x="70" y="14"/>
                      </a:cubicBezTo>
                      <a:cubicBezTo>
                        <a:pt x="62" y="12"/>
                        <a:pt x="50" y="8"/>
                        <a:pt x="43" y="7"/>
                      </a:cubicBezTo>
                      <a:cubicBezTo>
                        <a:pt x="36" y="6"/>
                        <a:pt x="31" y="8"/>
                        <a:pt x="27" y="7"/>
                      </a:cubicBezTo>
                      <a:cubicBezTo>
                        <a:pt x="23" y="6"/>
                        <a:pt x="23" y="2"/>
                        <a:pt x="19" y="1"/>
                      </a:cubicBezTo>
                      <a:cubicBezTo>
                        <a:pt x="15" y="0"/>
                        <a:pt x="3" y="1"/>
                        <a:pt x="0" y="1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99" name="Freeform 1114"/>
                <p:cNvSpPr>
                  <a:spLocks/>
                </p:cNvSpPr>
                <p:nvPr/>
              </p:nvSpPr>
              <p:spPr bwMode="auto">
                <a:xfrm>
                  <a:off x="2708" y="834"/>
                  <a:ext cx="165" cy="36"/>
                </a:xfrm>
                <a:custGeom>
                  <a:avLst/>
                  <a:gdLst>
                    <a:gd name="T0" fmla="*/ 165 w 165"/>
                    <a:gd name="T1" fmla="*/ 36 h 36"/>
                    <a:gd name="T2" fmla="*/ 123 w 165"/>
                    <a:gd name="T3" fmla="*/ 32 h 36"/>
                    <a:gd name="T4" fmla="*/ 109 w 165"/>
                    <a:gd name="T5" fmla="*/ 23 h 36"/>
                    <a:gd name="T6" fmla="*/ 73 w 165"/>
                    <a:gd name="T7" fmla="*/ 15 h 36"/>
                    <a:gd name="T8" fmla="*/ 48 w 165"/>
                    <a:gd name="T9" fmla="*/ 15 h 36"/>
                    <a:gd name="T10" fmla="*/ 33 w 165"/>
                    <a:gd name="T11" fmla="*/ 9 h 36"/>
                    <a:gd name="T12" fmla="*/ 22 w 165"/>
                    <a:gd name="T13" fmla="*/ 5 h 36"/>
                    <a:gd name="T14" fmla="*/ 0 w 165"/>
                    <a:gd name="T15" fmla="*/ 0 h 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5"/>
                    <a:gd name="T25" fmla="*/ 0 h 36"/>
                    <a:gd name="T26" fmla="*/ 165 w 165"/>
                    <a:gd name="T27" fmla="*/ 36 h 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5" h="36">
                      <a:moveTo>
                        <a:pt x="165" y="36"/>
                      </a:moveTo>
                      <a:cubicBezTo>
                        <a:pt x="148" y="35"/>
                        <a:pt x="132" y="34"/>
                        <a:pt x="123" y="32"/>
                      </a:cubicBezTo>
                      <a:cubicBezTo>
                        <a:pt x="114" y="30"/>
                        <a:pt x="117" y="26"/>
                        <a:pt x="109" y="23"/>
                      </a:cubicBezTo>
                      <a:cubicBezTo>
                        <a:pt x="101" y="20"/>
                        <a:pt x="83" y="16"/>
                        <a:pt x="73" y="15"/>
                      </a:cubicBezTo>
                      <a:cubicBezTo>
                        <a:pt x="63" y="14"/>
                        <a:pt x="55" y="16"/>
                        <a:pt x="48" y="15"/>
                      </a:cubicBezTo>
                      <a:cubicBezTo>
                        <a:pt x="41" y="14"/>
                        <a:pt x="37" y="11"/>
                        <a:pt x="33" y="9"/>
                      </a:cubicBezTo>
                      <a:cubicBezTo>
                        <a:pt x="29" y="7"/>
                        <a:pt x="27" y="6"/>
                        <a:pt x="22" y="5"/>
                      </a:cubicBezTo>
                      <a:cubicBezTo>
                        <a:pt x="17" y="4"/>
                        <a:pt x="8" y="2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00" name="Freeform 1115"/>
                <p:cNvSpPr>
                  <a:spLocks/>
                </p:cNvSpPr>
                <p:nvPr/>
              </p:nvSpPr>
              <p:spPr bwMode="auto">
                <a:xfrm>
                  <a:off x="2705" y="776"/>
                  <a:ext cx="181" cy="42"/>
                </a:xfrm>
                <a:custGeom>
                  <a:avLst/>
                  <a:gdLst>
                    <a:gd name="T0" fmla="*/ 181 w 181"/>
                    <a:gd name="T1" fmla="*/ 42 h 42"/>
                    <a:gd name="T2" fmla="*/ 154 w 181"/>
                    <a:gd name="T3" fmla="*/ 31 h 42"/>
                    <a:gd name="T4" fmla="*/ 139 w 181"/>
                    <a:gd name="T5" fmla="*/ 22 h 42"/>
                    <a:gd name="T6" fmla="*/ 117 w 181"/>
                    <a:gd name="T7" fmla="*/ 19 h 42"/>
                    <a:gd name="T8" fmla="*/ 102 w 181"/>
                    <a:gd name="T9" fmla="*/ 19 h 42"/>
                    <a:gd name="T10" fmla="*/ 87 w 181"/>
                    <a:gd name="T11" fmla="*/ 4 h 42"/>
                    <a:gd name="T12" fmla="*/ 51 w 181"/>
                    <a:gd name="T13" fmla="*/ 0 h 42"/>
                    <a:gd name="T14" fmla="*/ 0 w 181"/>
                    <a:gd name="T15" fmla="*/ 6 h 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81"/>
                    <a:gd name="T25" fmla="*/ 0 h 42"/>
                    <a:gd name="T26" fmla="*/ 181 w 181"/>
                    <a:gd name="T27" fmla="*/ 42 h 4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81" h="42">
                      <a:moveTo>
                        <a:pt x="181" y="42"/>
                      </a:moveTo>
                      <a:cubicBezTo>
                        <a:pt x="171" y="38"/>
                        <a:pt x="161" y="34"/>
                        <a:pt x="154" y="31"/>
                      </a:cubicBezTo>
                      <a:cubicBezTo>
                        <a:pt x="147" y="28"/>
                        <a:pt x="145" y="24"/>
                        <a:pt x="139" y="22"/>
                      </a:cubicBezTo>
                      <a:cubicBezTo>
                        <a:pt x="133" y="20"/>
                        <a:pt x="123" y="19"/>
                        <a:pt x="117" y="19"/>
                      </a:cubicBezTo>
                      <a:cubicBezTo>
                        <a:pt x="111" y="19"/>
                        <a:pt x="107" y="22"/>
                        <a:pt x="102" y="19"/>
                      </a:cubicBezTo>
                      <a:cubicBezTo>
                        <a:pt x="97" y="16"/>
                        <a:pt x="95" y="7"/>
                        <a:pt x="87" y="4"/>
                      </a:cubicBezTo>
                      <a:cubicBezTo>
                        <a:pt x="79" y="1"/>
                        <a:pt x="65" y="0"/>
                        <a:pt x="51" y="0"/>
                      </a:cubicBezTo>
                      <a:cubicBezTo>
                        <a:pt x="37" y="0"/>
                        <a:pt x="18" y="3"/>
                        <a:pt x="0" y="6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5001" name="Freeform 1116"/>
                <p:cNvSpPr>
                  <a:spLocks/>
                </p:cNvSpPr>
                <p:nvPr/>
              </p:nvSpPr>
              <p:spPr bwMode="auto">
                <a:xfrm>
                  <a:off x="2733" y="716"/>
                  <a:ext cx="168" cy="38"/>
                </a:xfrm>
                <a:custGeom>
                  <a:avLst/>
                  <a:gdLst>
                    <a:gd name="T0" fmla="*/ 168 w 168"/>
                    <a:gd name="T1" fmla="*/ 36 h 38"/>
                    <a:gd name="T2" fmla="*/ 141 w 168"/>
                    <a:gd name="T3" fmla="*/ 33 h 38"/>
                    <a:gd name="T4" fmla="*/ 126 w 168"/>
                    <a:gd name="T5" fmla="*/ 36 h 38"/>
                    <a:gd name="T6" fmla="*/ 108 w 168"/>
                    <a:gd name="T7" fmla="*/ 21 h 38"/>
                    <a:gd name="T8" fmla="*/ 93 w 168"/>
                    <a:gd name="T9" fmla="*/ 30 h 38"/>
                    <a:gd name="T10" fmla="*/ 66 w 168"/>
                    <a:gd name="T11" fmla="*/ 21 h 38"/>
                    <a:gd name="T12" fmla="*/ 33 w 168"/>
                    <a:gd name="T13" fmla="*/ 10 h 38"/>
                    <a:gd name="T14" fmla="*/ 14 w 168"/>
                    <a:gd name="T15" fmla="*/ 0 h 38"/>
                    <a:gd name="T16" fmla="*/ 0 w 168"/>
                    <a:gd name="T17" fmla="*/ 9 h 3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68"/>
                    <a:gd name="T28" fmla="*/ 0 h 38"/>
                    <a:gd name="T29" fmla="*/ 168 w 168"/>
                    <a:gd name="T30" fmla="*/ 38 h 3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68" h="38">
                      <a:moveTo>
                        <a:pt x="168" y="36"/>
                      </a:moveTo>
                      <a:cubicBezTo>
                        <a:pt x="158" y="34"/>
                        <a:pt x="148" y="33"/>
                        <a:pt x="141" y="33"/>
                      </a:cubicBezTo>
                      <a:cubicBezTo>
                        <a:pt x="134" y="33"/>
                        <a:pt x="131" y="38"/>
                        <a:pt x="126" y="36"/>
                      </a:cubicBezTo>
                      <a:cubicBezTo>
                        <a:pt x="121" y="34"/>
                        <a:pt x="113" y="22"/>
                        <a:pt x="108" y="21"/>
                      </a:cubicBezTo>
                      <a:cubicBezTo>
                        <a:pt x="103" y="20"/>
                        <a:pt x="100" y="30"/>
                        <a:pt x="93" y="30"/>
                      </a:cubicBezTo>
                      <a:cubicBezTo>
                        <a:pt x="86" y="30"/>
                        <a:pt x="76" y="24"/>
                        <a:pt x="66" y="21"/>
                      </a:cubicBezTo>
                      <a:cubicBezTo>
                        <a:pt x="56" y="18"/>
                        <a:pt x="42" y="14"/>
                        <a:pt x="33" y="10"/>
                      </a:cubicBezTo>
                      <a:cubicBezTo>
                        <a:pt x="24" y="6"/>
                        <a:pt x="19" y="0"/>
                        <a:pt x="14" y="0"/>
                      </a:cubicBezTo>
                      <a:cubicBezTo>
                        <a:pt x="9" y="0"/>
                        <a:pt x="4" y="4"/>
                        <a:pt x="0" y="9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53" name="Group 1117"/>
              <p:cNvGrpSpPr>
                <a:grpSpLocks/>
              </p:cNvGrpSpPr>
              <p:nvPr/>
            </p:nvGrpSpPr>
            <p:grpSpPr bwMode="auto">
              <a:xfrm>
                <a:off x="2334" y="692"/>
                <a:ext cx="213" cy="544"/>
                <a:chOff x="2334" y="692"/>
                <a:chExt cx="213" cy="544"/>
              </a:xfrm>
            </p:grpSpPr>
            <p:sp>
              <p:nvSpPr>
                <p:cNvPr id="4981" name="Freeform 1118"/>
                <p:cNvSpPr>
                  <a:spLocks/>
                </p:cNvSpPr>
                <p:nvPr/>
              </p:nvSpPr>
              <p:spPr bwMode="auto">
                <a:xfrm>
                  <a:off x="2400" y="692"/>
                  <a:ext cx="52" cy="544"/>
                </a:xfrm>
                <a:custGeom>
                  <a:avLst/>
                  <a:gdLst>
                    <a:gd name="T0" fmla="*/ 16 w 52"/>
                    <a:gd name="T1" fmla="*/ 0 h 544"/>
                    <a:gd name="T2" fmla="*/ 36 w 52"/>
                    <a:gd name="T3" fmla="*/ 120 h 544"/>
                    <a:gd name="T4" fmla="*/ 52 w 52"/>
                    <a:gd name="T5" fmla="*/ 296 h 544"/>
                    <a:gd name="T6" fmla="*/ 36 w 52"/>
                    <a:gd name="T7" fmla="*/ 440 h 544"/>
                    <a:gd name="T8" fmla="*/ 0 w 52"/>
                    <a:gd name="T9" fmla="*/ 544 h 5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2"/>
                    <a:gd name="T16" fmla="*/ 0 h 544"/>
                    <a:gd name="T17" fmla="*/ 52 w 52"/>
                    <a:gd name="T18" fmla="*/ 544 h 5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2" h="544">
                      <a:moveTo>
                        <a:pt x="16" y="0"/>
                      </a:moveTo>
                      <a:cubicBezTo>
                        <a:pt x="23" y="35"/>
                        <a:pt x="30" y="71"/>
                        <a:pt x="36" y="120"/>
                      </a:cubicBezTo>
                      <a:cubicBezTo>
                        <a:pt x="42" y="169"/>
                        <a:pt x="52" y="243"/>
                        <a:pt x="52" y="296"/>
                      </a:cubicBezTo>
                      <a:cubicBezTo>
                        <a:pt x="52" y="349"/>
                        <a:pt x="45" y="399"/>
                        <a:pt x="36" y="440"/>
                      </a:cubicBezTo>
                      <a:cubicBezTo>
                        <a:pt x="27" y="481"/>
                        <a:pt x="13" y="512"/>
                        <a:pt x="0" y="544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82" name="Freeform 1119"/>
                <p:cNvSpPr>
                  <a:spLocks/>
                </p:cNvSpPr>
                <p:nvPr/>
              </p:nvSpPr>
              <p:spPr bwMode="auto">
                <a:xfrm>
                  <a:off x="2334" y="1163"/>
                  <a:ext cx="156" cy="51"/>
                </a:xfrm>
                <a:custGeom>
                  <a:avLst/>
                  <a:gdLst>
                    <a:gd name="T0" fmla="*/ 156 w 156"/>
                    <a:gd name="T1" fmla="*/ 51 h 51"/>
                    <a:gd name="T2" fmla="*/ 132 w 156"/>
                    <a:gd name="T3" fmla="*/ 49 h 51"/>
                    <a:gd name="T4" fmla="*/ 107 w 156"/>
                    <a:gd name="T5" fmla="*/ 39 h 51"/>
                    <a:gd name="T6" fmla="*/ 74 w 156"/>
                    <a:gd name="T7" fmla="*/ 24 h 51"/>
                    <a:gd name="T8" fmla="*/ 51 w 156"/>
                    <a:gd name="T9" fmla="*/ 15 h 51"/>
                    <a:gd name="T10" fmla="*/ 35 w 156"/>
                    <a:gd name="T11" fmla="*/ 4 h 51"/>
                    <a:gd name="T12" fmla="*/ 12 w 156"/>
                    <a:gd name="T13" fmla="*/ 7 h 51"/>
                    <a:gd name="T14" fmla="*/ 0 w 156"/>
                    <a:gd name="T15" fmla="*/ 0 h 5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6"/>
                    <a:gd name="T25" fmla="*/ 0 h 51"/>
                    <a:gd name="T26" fmla="*/ 156 w 156"/>
                    <a:gd name="T27" fmla="*/ 51 h 5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6" h="51">
                      <a:moveTo>
                        <a:pt x="156" y="51"/>
                      </a:moveTo>
                      <a:cubicBezTo>
                        <a:pt x="148" y="51"/>
                        <a:pt x="140" y="51"/>
                        <a:pt x="132" y="49"/>
                      </a:cubicBezTo>
                      <a:cubicBezTo>
                        <a:pt x="124" y="47"/>
                        <a:pt x="117" y="43"/>
                        <a:pt x="107" y="39"/>
                      </a:cubicBezTo>
                      <a:cubicBezTo>
                        <a:pt x="97" y="35"/>
                        <a:pt x="83" y="28"/>
                        <a:pt x="74" y="24"/>
                      </a:cubicBezTo>
                      <a:cubicBezTo>
                        <a:pt x="65" y="20"/>
                        <a:pt x="57" y="18"/>
                        <a:pt x="51" y="15"/>
                      </a:cubicBezTo>
                      <a:cubicBezTo>
                        <a:pt x="45" y="12"/>
                        <a:pt x="42" y="5"/>
                        <a:pt x="35" y="4"/>
                      </a:cubicBezTo>
                      <a:cubicBezTo>
                        <a:pt x="28" y="3"/>
                        <a:pt x="18" y="8"/>
                        <a:pt x="12" y="7"/>
                      </a:cubicBezTo>
                      <a:cubicBezTo>
                        <a:pt x="6" y="6"/>
                        <a:pt x="3" y="3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83" name="Freeform 1120"/>
                <p:cNvSpPr>
                  <a:spLocks/>
                </p:cNvSpPr>
                <p:nvPr/>
              </p:nvSpPr>
              <p:spPr bwMode="auto">
                <a:xfrm>
                  <a:off x="2345" y="1101"/>
                  <a:ext cx="162" cy="58"/>
                </a:xfrm>
                <a:custGeom>
                  <a:avLst/>
                  <a:gdLst>
                    <a:gd name="T0" fmla="*/ 162 w 162"/>
                    <a:gd name="T1" fmla="*/ 57 h 58"/>
                    <a:gd name="T2" fmla="*/ 138 w 162"/>
                    <a:gd name="T3" fmla="*/ 57 h 58"/>
                    <a:gd name="T4" fmla="*/ 129 w 162"/>
                    <a:gd name="T5" fmla="*/ 50 h 58"/>
                    <a:gd name="T6" fmla="*/ 106 w 162"/>
                    <a:gd name="T7" fmla="*/ 50 h 58"/>
                    <a:gd name="T8" fmla="*/ 82 w 162"/>
                    <a:gd name="T9" fmla="*/ 39 h 58"/>
                    <a:gd name="T10" fmla="*/ 70 w 162"/>
                    <a:gd name="T11" fmla="*/ 27 h 58"/>
                    <a:gd name="T12" fmla="*/ 49 w 162"/>
                    <a:gd name="T13" fmla="*/ 21 h 58"/>
                    <a:gd name="T14" fmla="*/ 31 w 162"/>
                    <a:gd name="T15" fmla="*/ 8 h 58"/>
                    <a:gd name="T16" fmla="*/ 15 w 162"/>
                    <a:gd name="T17" fmla="*/ 2 h 58"/>
                    <a:gd name="T18" fmla="*/ 0 w 162"/>
                    <a:gd name="T19" fmla="*/ 0 h 5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62"/>
                    <a:gd name="T31" fmla="*/ 0 h 58"/>
                    <a:gd name="T32" fmla="*/ 162 w 162"/>
                    <a:gd name="T33" fmla="*/ 58 h 5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62" h="58">
                      <a:moveTo>
                        <a:pt x="162" y="57"/>
                      </a:moveTo>
                      <a:cubicBezTo>
                        <a:pt x="152" y="57"/>
                        <a:pt x="143" y="58"/>
                        <a:pt x="138" y="57"/>
                      </a:cubicBezTo>
                      <a:cubicBezTo>
                        <a:pt x="133" y="56"/>
                        <a:pt x="134" y="51"/>
                        <a:pt x="129" y="50"/>
                      </a:cubicBezTo>
                      <a:cubicBezTo>
                        <a:pt x="124" y="49"/>
                        <a:pt x="114" y="52"/>
                        <a:pt x="106" y="50"/>
                      </a:cubicBezTo>
                      <a:cubicBezTo>
                        <a:pt x="98" y="48"/>
                        <a:pt x="88" y="43"/>
                        <a:pt x="82" y="39"/>
                      </a:cubicBezTo>
                      <a:cubicBezTo>
                        <a:pt x="76" y="35"/>
                        <a:pt x="75" y="30"/>
                        <a:pt x="70" y="27"/>
                      </a:cubicBezTo>
                      <a:cubicBezTo>
                        <a:pt x="65" y="24"/>
                        <a:pt x="55" y="24"/>
                        <a:pt x="49" y="21"/>
                      </a:cubicBezTo>
                      <a:cubicBezTo>
                        <a:pt x="43" y="18"/>
                        <a:pt x="37" y="11"/>
                        <a:pt x="31" y="8"/>
                      </a:cubicBezTo>
                      <a:cubicBezTo>
                        <a:pt x="25" y="5"/>
                        <a:pt x="20" y="3"/>
                        <a:pt x="15" y="2"/>
                      </a:cubicBezTo>
                      <a:cubicBezTo>
                        <a:pt x="10" y="1"/>
                        <a:pt x="5" y="0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84" name="Freeform 1121"/>
                <p:cNvSpPr>
                  <a:spLocks/>
                </p:cNvSpPr>
                <p:nvPr/>
              </p:nvSpPr>
              <p:spPr bwMode="auto">
                <a:xfrm>
                  <a:off x="2369" y="1047"/>
                  <a:ext cx="148" cy="56"/>
                </a:xfrm>
                <a:custGeom>
                  <a:avLst/>
                  <a:gdLst>
                    <a:gd name="T0" fmla="*/ 148 w 148"/>
                    <a:gd name="T1" fmla="*/ 56 h 56"/>
                    <a:gd name="T2" fmla="*/ 120 w 148"/>
                    <a:gd name="T3" fmla="*/ 39 h 56"/>
                    <a:gd name="T4" fmla="*/ 81 w 148"/>
                    <a:gd name="T5" fmla="*/ 27 h 56"/>
                    <a:gd name="T6" fmla="*/ 52 w 148"/>
                    <a:gd name="T7" fmla="*/ 21 h 56"/>
                    <a:gd name="T8" fmla="*/ 37 w 148"/>
                    <a:gd name="T9" fmla="*/ 11 h 56"/>
                    <a:gd name="T10" fmla="*/ 19 w 148"/>
                    <a:gd name="T11" fmla="*/ 12 h 56"/>
                    <a:gd name="T12" fmla="*/ 0 w 148"/>
                    <a:gd name="T13" fmla="*/ 0 h 5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8"/>
                    <a:gd name="T22" fmla="*/ 0 h 56"/>
                    <a:gd name="T23" fmla="*/ 148 w 148"/>
                    <a:gd name="T24" fmla="*/ 56 h 5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8" h="56">
                      <a:moveTo>
                        <a:pt x="148" y="56"/>
                      </a:moveTo>
                      <a:cubicBezTo>
                        <a:pt x="139" y="50"/>
                        <a:pt x="131" y="44"/>
                        <a:pt x="120" y="39"/>
                      </a:cubicBezTo>
                      <a:cubicBezTo>
                        <a:pt x="109" y="34"/>
                        <a:pt x="92" y="30"/>
                        <a:pt x="81" y="27"/>
                      </a:cubicBezTo>
                      <a:cubicBezTo>
                        <a:pt x="70" y="24"/>
                        <a:pt x="59" y="24"/>
                        <a:pt x="52" y="21"/>
                      </a:cubicBezTo>
                      <a:cubicBezTo>
                        <a:pt x="45" y="18"/>
                        <a:pt x="42" y="12"/>
                        <a:pt x="37" y="11"/>
                      </a:cubicBezTo>
                      <a:cubicBezTo>
                        <a:pt x="32" y="10"/>
                        <a:pt x="25" y="14"/>
                        <a:pt x="19" y="12"/>
                      </a:cubicBezTo>
                      <a:cubicBezTo>
                        <a:pt x="13" y="10"/>
                        <a:pt x="4" y="2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85" name="Freeform 1122"/>
                <p:cNvSpPr>
                  <a:spLocks/>
                </p:cNvSpPr>
                <p:nvPr/>
              </p:nvSpPr>
              <p:spPr bwMode="auto">
                <a:xfrm>
                  <a:off x="2373" y="1004"/>
                  <a:ext cx="162" cy="34"/>
                </a:xfrm>
                <a:custGeom>
                  <a:avLst/>
                  <a:gdLst>
                    <a:gd name="T0" fmla="*/ 162 w 162"/>
                    <a:gd name="T1" fmla="*/ 34 h 34"/>
                    <a:gd name="T2" fmla="*/ 140 w 162"/>
                    <a:gd name="T3" fmla="*/ 21 h 34"/>
                    <a:gd name="T4" fmla="*/ 123 w 162"/>
                    <a:gd name="T5" fmla="*/ 21 h 34"/>
                    <a:gd name="T6" fmla="*/ 105 w 162"/>
                    <a:gd name="T7" fmla="*/ 16 h 34"/>
                    <a:gd name="T8" fmla="*/ 63 w 162"/>
                    <a:gd name="T9" fmla="*/ 16 h 34"/>
                    <a:gd name="T10" fmla="*/ 47 w 162"/>
                    <a:gd name="T11" fmla="*/ 7 h 34"/>
                    <a:gd name="T12" fmla="*/ 26 w 162"/>
                    <a:gd name="T13" fmla="*/ 4 h 34"/>
                    <a:gd name="T14" fmla="*/ 0 w 162"/>
                    <a:gd name="T15" fmla="*/ 0 h 3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2"/>
                    <a:gd name="T25" fmla="*/ 0 h 34"/>
                    <a:gd name="T26" fmla="*/ 162 w 162"/>
                    <a:gd name="T27" fmla="*/ 34 h 3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2" h="34">
                      <a:moveTo>
                        <a:pt x="162" y="34"/>
                      </a:moveTo>
                      <a:cubicBezTo>
                        <a:pt x="154" y="28"/>
                        <a:pt x="146" y="23"/>
                        <a:pt x="140" y="21"/>
                      </a:cubicBezTo>
                      <a:cubicBezTo>
                        <a:pt x="134" y="19"/>
                        <a:pt x="129" y="22"/>
                        <a:pt x="123" y="21"/>
                      </a:cubicBezTo>
                      <a:cubicBezTo>
                        <a:pt x="117" y="20"/>
                        <a:pt x="115" y="17"/>
                        <a:pt x="105" y="16"/>
                      </a:cubicBezTo>
                      <a:cubicBezTo>
                        <a:pt x="95" y="15"/>
                        <a:pt x="73" y="18"/>
                        <a:pt x="63" y="16"/>
                      </a:cubicBezTo>
                      <a:cubicBezTo>
                        <a:pt x="53" y="14"/>
                        <a:pt x="53" y="9"/>
                        <a:pt x="47" y="7"/>
                      </a:cubicBezTo>
                      <a:cubicBezTo>
                        <a:pt x="41" y="5"/>
                        <a:pt x="34" y="5"/>
                        <a:pt x="26" y="4"/>
                      </a:cubicBezTo>
                      <a:cubicBezTo>
                        <a:pt x="18" y="3"/>
                        <a:pt x="9" y="1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86" name="Freeform 1123"/>
                <p:cNvSpPr>
                  <a:spLocks/>
                </p:cNvSpPr>
                <p:nvPr/>
              </p:nvSpPr>
              <p:spPr bwMode="auto">
                <a:xfrm>
                  <a:off x="2379" y="953"/>
                  <a:ext cx="168" cy="30"/>
                </a:xfrm>
                <a:custGeom>
                  <a:avLst/>
                  <a:gdLst>
                    <a:gd name="T0" fmla="*/ 168 w 168"/>
                    <a:gd name="T1" fmla="*/ 30 h 30"/>
                    <a:gd name="T2" fmla="*/ 137 w 168"/>
                    <a:gd name="T3" fmla="*/ 4 h 30"/>
                    <a:gd name="T4" fmla="*/ 119 w 168"/>
                    <a:gd name="T5" fmla="*/ 4 h 30"/>
                    <a:gd name="T6" fmla="*/ 99 w 168"/>
                    <a:gd name="T7" fmla="*/ 7 h 30"/>
                    <a:gd name="T8" fmla="*/ 78 w 168"/>
                    <a:gd name="T9" fmla="*/ 7 h 30"/>
                    <a:gd name="T10" fmla="*/ 57 w 168"/>
                    <a:gd name="T11" fmla="*/ 9 h 30"/>
                    <a:gd name="T12" fmla="*/ 42 w 168"/>
                    <a:gd name="T13" fmla="*/ 19 h 30"/>
                    <a:gd name="T14" fmla="*/ 27 w 168"/>
                    <a:gd name="T15" fmla="*/ 10 h 30"/>
                    <a:gd name="T16" fmla="*/ 14 w 168"/>
                    <a:gd name="T17" fmla="*/ 15 h 30"/>
                    <a:gd name="T18" fmla="*/ 0 w 168"/>
                    <a:gd name="T19" fmla="*/ 16 h 3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68"/>
                    <a:gd name="T31" fmla="*/ 0 h 30"/>
                    <a:gd name="T32" fmla="*/ 168 w 168"/>
                    <a:gd name="T33" fmla="*/ 30 h 3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68" h="30">
                      <a:moveTo>
                        <a:pt x="168" y="30"/>
                      </a:moveTo>
                      <a:cubicBezTo>
                        <a:pt x="156" y="19"/>
                        <a:pt x="145" y="8"/>
                        <a:pt x="137" y="4"/>
                      </a:cubicBezTo>
                      <a:cubicBezTo>
                        <a:pt x="129" y="0"/>
                        <a:pt x="125" y="3"/>
                        <a:pt x="119" y="4"/>
                      </a:cubicBezTo>
                      <a:cubicBezTo>
                        <a:pt x="113" y="5"/>
                        <a:pt x="106" y="7"/>
                        <a:pt x="99" y="7"/>
                      </a:cubicBezTo>
                      <a:cubicBezTo>
                        <a:pt x="92" y="7"/>
                        <a:pt x="85" y="7"/>
                        <a:pt x="78" y="7"/>
                      </a:cubicBezTo>
                      <a:cubicBezTo>
                        <a:pt x="71" y="7"/>
                        <a:pt x="63" y="7"/>
                        <a:pt x="57" y="9"/>
                      </a:cubicBezTo>
                      <a:cubicBezTo>
                        <a:pt x="51" y="11"/>
                        <a:pt x="47" y="19"/>
                        <a:pt x="42" y="19"/>
                      </a:cubicBezTo>
                      <a:cubicBezTo>
                        <a:pt x="37" y="19"/>
                        <a:pt x="32" y="11"/>
                        <a:pt x="27" y="10"/>
                      </a:cubicBezTo>
                      <a:cubicBezTo>
                        <a:pt x="22" y="9"/>
                        <a:pt x="18" y="14"/>
                        <a:pt x="14" y="15"/>
                      </a:cubicBezTo>
                      <a:cubicBezTo>
                        <a:pt x="10" y="16"/>
                        <a:pt x="5" y="16"/>
                        <a:pt x="0" y="16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87" name="Freeform 1124"/>
                <p:cNvSpPr>
                  <a:spLocks/>
                </p:cNvSpPr>
                <p:nvPr/>
              </p:nvSpPr>
              <p:spPr bwMode="auto">
                <a:xfrm>
                  <a:off x="2376" y="892"/>
                  <a:ext cx="150" cy="17"/>
                </a:xfrm>
                <a:custGeom>
                  <a:avLst/>
                  <a:gdLst>
                    <a:gd name="T0" fmla="*/ 0 w 150"/>
                    <a:gd name="T1" fmla="*/ 17 h 17"/>
                    <a:gd name="T2" fmla="*/ 47 w 150"/>
                    <a:gd name="T3" fmla="*/ 7 h 17"/>
                    <a:gd name="T4" fmla="*/ 78 w 150"/>
                    <a:gd name="T5" fmla="*/ 1 h 17"/>
                    <a:gd name="T6" fmla="*/ 95 w 150"/>
                    <a:gd name="T7" fmla="*/ 4 h 17"/>
                    <a:gd name="T8" fmla="*/ 117 w 150"/>
                    <a:gd name="T9" fmla="*/ 1 h 17"/>
                    <a:gd name="T10" fmla="*/ 138 w 150"/>
                    <a:gd name="T11" fmla="*/ 1 h 17"/>
                    <a:gd name="T12" fmla="*/ 150 w 150"/>
                    <a:gd name="T13" fmla="*/ 7 h 1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50"/>
                    <a:gd name="T22" fmla="*/ 0 h 17"/>
                    <a:gd name="T23" fmla="*/ 150 w 150"/>
                    <a:gd name="T24" fmla="*/ 17 h 1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50" h="17">
                      <a:moveTo>
                        <a:pt x="0" y="17"/>
                      </a:moveTo>
                      <a:cubicBezTo>
                        <a:pt x="17" y="13"/>
                        <a:pt x="34" y="10"/>
                        <a:pt x="47" y="7"/>
                      </a:cubicBezTo>
                      <a:cubicBezTo>
                        <a:pt x="60" y="4"/>
                        <a:pt x="70" y="2"/>
                        <a:pt x="78" y="1"/>
                      </a:cubicBezTo>
                      <a:cubicBezTo>
                        <a:pt x="86" y="0"/>
                        <a:pt x="89" y="4"/>
                        <a:pt x="95" y="4"/>
                      </a:cubicBezTo>
                      <a:cubicBezTo>
                        <a:pt x="101" y="4"/>
                        <a:pt x="110" y="1"/>
                        <a:pt x="117" y="1"/>
                      </a:cubicBezTo>
                      <a:cubicBezTo>
                        <a:pt x="124" y="1"/>
                        <a:pt x="133" y="0"/>
                        <a:pt x="138" y="1"/>
                      </a:cubicBezTo>
                      <a:cubicBezTo>
                        <a:pt x="143" y="2"/>
                        <a:pt x="147" y="6"/>
                        <a:pt x="150" y="7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88" name="Freeform 1125"/>
                <p:cNvSpPr>
                  <a:spLocks/>
                </p:cNvSpPr>
                <p:nvPr/>
              </p:nvSpPr>
              <p:spPr bwMode="auto">
                <a:xfrm>
                  <a:off x="2366" y="827"/>
                  <a:ext cx="139" cy="23"/>
                </a:xfrm>
                <a:custGeom>
                  <a:avLst/>
                  <a:gdLst>
                    <a:gd name="T0" fmla="*/ 139 w 139"/>
                    <a:gd name="T1" fmla="*/ 1 h 23"/>
                    <a:gd name="T2" fmla="*/ 103 w 139"/>
                    <a:gd name="T3" fmla="*/ 1 h 23"/>
                    <a:gd name="T4" fmla="*/ 79 w 139"/>
                    <a:gd name="T5" fmla="*/ 6 h 23"/>
                    <a:gd name="T6" fmla="*/ 54 w 139"/>
                    <a:gd name="T7" fmla="*/ 6 h 23"/>
                    <a:gd name="T8" fmla="*/ 36 w 139"/>
                    <a:gd name="T9" fmla="*/ 10 h 23"/>
                    <a:gd name="T10" fmla="*/ 16 w 139"/>
                    <a:gd name="T11" fmla="*/ 21 h 23"/>
                    <a:gd name="T12" fmla="*/ 0 w 139"/>
                    <a:gd name="T13" fmla="*/ 21 h 2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39"/>
                    <a:gd name="T22" fmla="*/ 0 h 23"/>
                    <a:gd name="T23" fmla="*/ 139 w 139"/>
                    <a:gd name="T24" fmla="*/ 23 h 2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39" h="23">
                      <a:moveTo>
                        <a:pt x="139" y="1"/>
                      </a:moveTo>
                      <a:cubicBezTo>
                        <a:pt x="126" y="0"/>
                        <a:pt x="113" y="0"/>
                        <a:pt x="103" y="1"/>
                      </a:cubicBezTo>
                      <a:cubicBezTo>
                        <a:pt x="93" y="2"/>
                        <a:pt x="87" y="5"/>
                        <a:pt x="79" y="6"/>
                      </a:cubicBezTo>
                      <a:cubicBezTo>
                        <a:pt x="71" y="7"/>
                        <a:pt x="61" y="5"/>
                        <a:pt x="54" y="6"/>
                      </a:cubicBezTo>
                      <a:cubicBezTo>
                        <a:pt x="47" y="7"/>
                        <a:pt x="42" y="8"/>
                        <a:pt x="36" y="10"/>
                      </a:cubicBezTo>
                      <a:cubicBezTo>
                        <a:pt x="30" y="12"/>
                        <a:pt x="22" y="19"/>
                        <a:pt x="16" y="21"/>
                      </a:cubicBezTo>
                      <a:cubicBezTo>
                        <a:pt x="10" y="23"/>
                        <a:pt x="5" y="22"/>
                        <a:pt x="0" y="21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89" name="Freeform 1126"/>
                <p:cNvSpPr>
                  <a:spLocks/>
                </p:cNvSpPr>
                <p:nvPr/>
              </p:nvSpPr>
              <p:spPr bwMode="auto">
                <a:xfrm>
                  <a:off x="2391" y="773"/>
                  <a:ext cx="120" cy="15"/>
                </a:xfrm>
                <a:custGeom>
                  <a:avLst/>
                  <a:gdLst>
                    <a:gd name="T0" fmla="*/ 120 w 120"/>
                    <a:gd name="T1" fmla="*/ 0 h 15"/>
                    <a:gd name="T2" fmla="*/ 92 w 120"/>
                    <a:gd name="T3" fmla="*/ 0 h 15"/>
                    <a:gd name="T4" fmla="*/ 62 w 120"/>
                    <a:gd name="T5" fmla="*/ 0 h 15"/>
                    <a:gd name="T6" fmla="*/ 42 w 120"/>
                    <a:gd name="T7" fmla="*/ 1 h 15"/>
                    <a:gd name="T8" fmla="*/ 20 w 120"/>
                    <a:gd name="T9" fmla="*/ 6 h 15"/>
                    <a:gd name="T10" fmla="*/ 12 w 120"/>
                    <a:gd name="T11" fmla="*/ 12 h 15"/>
                    <a:gd name="T12" fmla="*/ 0 w 120"/>
                    <a:gd name="T13" fmla="*/ 15 h 1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0"/>
                    <a:gd name="T22" fmla="*/ 0 h 15"/>
                    <a:gd name="T23" fmla="*/ 120 w 120"/>
                    <a:gd name="T24" fmla="*/ 15 h 1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0" h="15">
                      <a:moveTo>
                        <a:pt x="120" y="0"/>
                      </a:moveTo>
                      <a:cubicBezTo>
                        <a:pt x="111" y="0"/>
                        <a:pt x="102" y="0"/>
                        <a:pt x="92" y="0"/>
                      </a:cubicBezTo>
                      <a:cubicBezTo>
                        <a:pt x="82" y="0"/>
                        <a:pt x="70" y="0"/>
                        <a:pt x="62" y="0"/>
                      </a:cubicBezTo>
                      <a:cubicBezTo>
                        <a:pt x="54" y="0"/>
                        <a:pt x="49" y="0"/>
                        <a:pt x="42" y="1"/>
                      </a:cubicBezTo>
                      <a:cubicBezTo>
                        <a:pt x="35" y="2"/>
                        <a:pt x="25" y="4"/>
                        <a:pt x="20" y="6"/>
                      </a:cubicBezTo>
                      <a:cubicBezTo>
                        <a:pt x="15" y="8"/>
                        <a:pt x="15" y="10"/>
                        <a:pt x="12" y="12"/>
                      </a:cubicBezTo>
                      <a:cubicBezTo>
                        <a:pt x="9" y="14"/>
                        <a:pt x="3" y="14"/>
                        <a:pt x="0" y="15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90" name="Freeform 1127"/>
                <p:cNvSpPr>
                  <a:spLocks/>
                </p:cNvSpPr>
                <p:nvPr/>
              </p:nvSpPr>
              <p:spPr bwMode="auto">
                <a:xfrm>
                  <a:off x="2355" y="701"/>
                  <a:ext cx="140" cy="39"/>
                </a:xfrm>
                <a:custGeom>
                  <a:avLst/>
                  <a:gdLst>
                    <a:gd name="T0" fmla="*/ 140 w 140"/>
                    <a:gd name="T1" fmla="*/ 0 h 39"/>
                    <a:gd name="T2" fmla="*/ 120 w 140"/>
                    <a:gd name="T3" fmla="*/ 9 h 39"/>
                    <a:gd name="T4" fmla="*/ 98 w 140"/>
                    <a:gd name="T5" fmla="*/ 3 h 39"/>
                    <a:gd name="T6" fmla="*/ 84 w 140"/>
                    <a:gd name="T7" fmla="*/ 10 h 39"/>
                    <a:gd name="T8" fmla="*/ 63 w 140"/>
                    <a:gd name="T9" fmla="*/ 13 h 39"/>
                    <a:gd name="T10" fmla="*/ 42 w 140"/>
                    <a:gd name="T11" fmla="*/ 27 h 39"/>
                    <a:gd name="T12" fmla="*/ 21 w 140"/>
                    <a:gd name="T13" fmla="*/ 30 h 39"/>
                    <a:gd name="T14" fmla="*/ 0 w 140"/>
                    <a:gd name="T15" fmla="*/ 39 h 3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0"/>
                    <a:gd name="T25" fmla="*/ 0 h 39"/>
                    <a:gd name="T26" fmla="*/ 140 w 140"/>
                    <a:gd name="T27" fmla="*/ 39 h 3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0" h="39">
                      <a:moveTo>
                        <a:pt x="140" y="0"/>
                      </a:moveTo>
                      <a:cubicBezTo>
                        <a:pt x="133" y="4"/>
                        <a:pt x="127" y="9"/>
                        <a:pt x="120" y="9"/>
                      </a:cubicBezTo>
                      <a:cubicBezTo>
                        <a:pt x="113" y="9"/>
                        <a:pt x="104" y="3"/>
                        <a:pt x="98" y="3"/>
                      </a:cubicBezTo>
                      <a:cubicBezTo>
                        <a:pt x="92" y="3"/>
                        <a:pt x="90" y="8"/>
                        <a:pt x="84" y="10"/>
                      </a:cubicBezTo>
                      <a:cubicBezTo>
                        <a:pt x="78" y="12"/>
                        <a:pt x="70" y="10"/>
                        <a:pt x="63" y="13"/>
                      </a:cubicBezTo>
                      <a:cubicBezTo>
                        <a:pt x="56" y="16"/>
                        <a:pt x="49" y="24"/>
                        <a:pt x="42" y="27"/>
                      </a:cubicBezTo>
                      <a:cubicBezTo>
                        <a:pt x="35" y="30"/>
                        <a:pt x="28" y="28"/>
                        <a:pt x="21" y="30"/>
                      </a:cubicBezTo>
                      <a:cubicBezTo>
                        <a:pt x="14" y="32"/>
                        <a:pt x="4" y="37"/>
                        <a:pt x="0" y="39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54" name="Group 1128"/>
              <p:cNvGrpSpPr>
                <a:grpSpLocks/>
              </p:cNvGrpSpPr>
              <p:nvPr/>
            </p:nvGrpSpPr>
            <p:grpSpPr bwMode="auto">
              <a:xfrm>
                <a:off x="2489" y="686"/>
                <a:ext cx="254" cy="1074"/>
                <a:chOff x="2489" y="686"/>
                <a:chExt cx="254" cy="1074"/>
              </a:xfrm>
            </p:grpSpPr>
            <p:sp>
              <p:nvSpPr>
                <p:cNvPr id="4971" name="Freeform 1129"/>
                <p:cNvSpPr>
                  <a:spLocks/>
                </p:cNvSpPr>
                <p:nvPr/>
              </p:nvSpPr>
              <p:spPr bwMode="auto">
                <a:xfrm>
                  <a:off x="2653" y="689"/>
                  <a:ext cx="52" cy="328"/>
                </a:xfrm>
                <a:custGeom>
                  <a:avLst/>
                  <a:gdLst>
                    <a:gd name="T0" fmla="*/ 52 w 52"/>
                    <a:gd name="T1" fmla="*/ 0 h 328"/>
                    <a:gd name="T2" fmla="*/ 28 w 52"/>
                    <a:gd name="T3" fmla="*/ 100 h 328"/>
                    <a:gd name="T4" fmla="*/ 4 w 52"/>
                    <a:gd name="T5" fmla="*/ 216 h 328"/>
                    <a:gd name="T6" fmla="*/ 5 w 52"/>
                    <a:gd name="T7" fmla="*/ 328 h 32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2"/>
                    <a:gd name="T13" fmla="*/ 0 h 328"/>
                    <a:gd name="T14" fmla="*/ 52 w 52"/>
                    <a:gd name="T15" fmla="*/ 328 h 32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2" h="328">
                      <a:moveTo>
                        <a:pt x="52" y="0"/>
                      </a:moveTo>
                      <a:cubicBezTo>
                        <a:pt x="44" y="32"/>
                        <a:pt x="36" y="64"/>
                        <a:pt x="28" y="100"/>
                      </a:cubicBezTo>
                      <a:cubicBezTo>
                        <a:pt x="20" y="136"/>
                        <a:pt x="8" y="178"/>
                        <a:pt x="4" y="216"/>
                      </a:cubicBezTo>
                      <a:cubicBezTo>
                        <a:pt x="0" y="254"/>
                        <a:pt x="2" y="291"/>
                        <a:pt x="5" y="328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72" name="Freeform 1130"/>
                <p:cNvSpPr>
                  <a:spLocks/>
                </p:cNvSpPr>
                <p:nvPr/>
              </p:nvSpPr>
              <p:spPr bwMode="auto">
                <a:xfrm>
                  <a:off x="2520" y="686"/>
                  <a:ext cx="57" cy="324"/>
                </a:xfrm>
                <a:custGeom>
                  <a:avLst/>
                  <a:gdLst>
                    <a:gd name="T0" fmla="*/ 0 w 57"/>
                    <a:gd name="T1" fmla="*/ 0 h 324"/>
                    <a:gd name="T2" fmla="*/ 26 w 57"/>
                    <a:gd name="T3" fmla="*/ 114 h 324"/>
                    <a:gd name="T4" fmla="*/ 53 w 57"/>
                    <a:gd name="T5" fmla="*/ 214 h 324"/>
                    <a:gd name="T6" fmla="*/ 53 w 57"/>
                    <a:gd name="T7" fmla="*/ 324 h 32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7"/>
                    <a:gd name="T13" fmla="*/ 0 h 324"/>
                    <a:gd name="T14" fmla="*/ 57 w 57"/>
                    <a:gd name="T15" fmla="*/ 324 h 32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7" h="324">
                      <a:moveTo>
                        <a:pt x="0" y="0"/>
                      </a:moveTo>
                      <a:cubicBezTo>
                        <a:pt x="8" y="39"/>
                        <a:pt x="17" y="78"/>
                        <a:pt x="26" y="114"/>
                      </a:cubicBezTo>
                      <a:cubicBezTo>
                        <a:pt x="35" y="150"/>
                        <a:pt x="49" y="179"/>
                        <a:pt x="53" y="214"/>
                      </a:cubicBezTo>
                      <a:cubicBezTo>
                        <a:pt x="57" y="249"/>
                        <a:pt x="55" y="286"/>
                        <a:pt x="53" y="324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73" name="Freeform 1131"/>
                <p:cNvSpPr>
                  <a:spLocks/>
                </p:cNvSpPr>
                <p:nvPr/>
              </p:nvSpPr>
              <p:spPr bwMode="auto">
                <a:xfrm>
                  <a:off x="2620" y="905"/>
                  <a:ext cx="85" cy="336"/>
                </a:xfrm>
                <a:custGeom>
                  <a:avLst/>
                  <a:gdLst>
                    <a:gd name="T0" fmla="*/ 7 w 85"/>
                    <a:gd name="T1" fmla="*/ 0 h 336"/>
                    <a:gd name="T2" fmla="*/ 5 w 85"/>
                    <a:gd name="T3" fmla="*/ 109 h 336"/>
                    <a:gd name="T4" fmla="*/ 34 w 85"/>
                    <a:gd name="T5" fmla="*/ 198 h 336"/>
                    <a:gd name="T6" fmla="*/ 67 w 85"/>
                    <a:gd name="T7" fmla="*/ 279 h 336"/>
                    <a:gd name="T8" fmla="*/ 85 w 85"/>
                    <a:gd name="T9" fmla="*/ 336 h 3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5"/>
                    <a:gd name="T16" fmla="*/ 0 h 336"/>
                    <a:gd name="T17" fmla="*/ 85 w 85"/>
                    <a:gd name="T18" fmla="*/ 336 h 3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5" h="336">
                      <a:moveTo>
                        <a:pt x="7" y="0"/>
                      </a:moveTo>
                      <a:cubicBezTo>
                        <a:pt x="3" y="38"/>
                        <a:pt x="0" y="76"/>
                        <a:pt x="5" y="109"/>
                      </a:cubicBezTo>
                      <a:cubicBezTo>
                        <a:pt x="10" y="142"/>
                        <a:pt x="24" y="170"/>
                        <a:pt x="34" y="198"/>
                      </a:cubicBezTo>
                      <a:cubicBezTo>
                        <a:pt x="44" y="226"/>
                        <a:pt x="58" y="256"/>
                        <a:pt x="67" y="279"/>
                      </a:cubicBezTo>
                      <a:cubicBezTo>
                        <a:pt x="76" y="302"/>
                        <a:pt x="80" y="319"/>
                        <a:pt x="85" y="336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74" name="Freeform 1132"/>
                <p:cNvSpPr>
                  <a:spLocks/>
                </p:cNvSpPr>
                <p:nvPr/>
              </p:nvSpPr>
              <p:spPr bwMode="auto">
                <a:xfrm>
                  <a:off x="2522" y="902"/>
                  <a:ext cx="87" cy="343"/>
                </a:xfrm>
                <a:custGeom>
                  <a:avLst/>
                  <a:gdLst>
                    <a:gd name="T0" fmla="*/ 81 w 87"/>
                    <a:gd name="T1" fmla="*/ 0 h 343"/>
                    <a:gd name="T2" fmla="*/ 81 w 87"/>
                    <a:gd name="T3" fmla="*/ 123 h 343"/>
                    <a:gd name="T4" fmla="*/ 45 w 87"/>
                    <a:gd name="T5" fmla="*/ 225 h 343"/>
                    <a:gd name="T6" fmla="*/ 0 w 87"/>
                    <a:gd name="T7" fmla="*/ 34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87"/>
                    <a:gd name="T13" fmla="*/ 0 h 343"/>
                    <a:gd name="T14" fmla="*/ 87 w 87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87" h="343">
                      <a:moveTo>
                        <a:pt x="81" y="0"/>
                      </a:moveTo>
                      <a:cubicBezTo>
                        <a:pt x="84" y="43"/>
                        <a:pt x="87" y="86"/>
                        <a:pt x="81" y="123"/>
                      </a:cubicBezTo>
                      <a:cubicBezTo>
                        <a:pt x="75" y="160"/>
                        <a:pt x="58" y="188"/>
                        <a:pt x="45" y="225"/>
                      </a:cubicBezTo>
                      <a:cubicBezTo>
                        <a:pt x="32" y="262"/>
                        <a:pt x="16" y="302"/>
                        <a:pt x="0" y="343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75" name="Freeform 1133"/>
                <p:cNvSpPr>
                  <a:spLocks/>
                </p:cNvSpPr>
                <p:nvPr/>
              </p:nvSpPr>
              <p:spPr bwMode="auto">
                <a:xfrm>
                  <a:off x="2653" y="1415"/>
                  <a:ext cx="52" cy="340"/>
                </a:xfrm>
                <a:custGeom>
                  <a:avLst/>
                  <a:gdLst>
                    <a:gd name="T0" fmla="*/ 5 w 52"/>
                    <a:gd name="T1" fmla="*/ 340 h 340"/>
                    <a:gd name="T2" fmla="*/ 5 w 52"/>
                    <a:gd name="T3" fmla="*/ 217 h 340"/>
                    <a:gd name="T4" fmla="*/ 34 w 52"/>
                    <a:gd name="T5" fmla="*/ 84 h 340"/>
                    <a:gd name="T6" fmla="*/ 52 w 52"/>
                    <a:gd name="T7" fmla="*/ 0 h 34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2"/>
                    <a:gd name="T13" fmla="*/ 0 h 340"/>
                    <a:gd name="T14" fmla="*/ 52 w 52"/>
                    <a:gd name="T15" fmla="*/ 340 h 34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2" h="340">
                      <a:moveTo>
                        <a:pt x="5" y="340"/>
                      </a:moveTo>
                      <a:cubicBezTo>
                        <a:pt x="2" y="300"/>
                        <a:pt x="0" y="260"/>
                        <a:pt x="5" y="217"/>
                      </a:cubicBezTo>
                      <a:cubicBezTo>
                        <a:pt x="10" y="174"/>
                        <a:pt x="26" y="120"/>
                        <a:pt x="34" y="84"/>
                      </a:cubicBezTo>
                      <a:cubicBezTo>
                        <a:pt x="42" y="48"/>
                        <a:pt x="47" y="24"/>
                        <a:pt x="52" y="0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76" name="Freeform 1134"/>
                <p:cNvSpPr>
                  <a:spLocks/>
                </p:cNvSpPr>
                <p:nvPr/>
              </p:nvSpPr>
              <p:spPr bwMode="auto">
                <a:xfrm>
                  <a:off x="2520" y="1418"/>
                  <a:ext cx="55" cy="342"/>
                </a:xfrm>
                <a:custGeom>
                  <a:avLst/>
                  <a:gdLst>
                    <a:gd name="T0" fmla="*/ 50 w 55"/>
                    <a:gd name="T1" fmla="*/ 342 h 342"/>
                    <a:gd name="T2" fmla="*/ 50 w 55"/>
                    <a:gd name="T3" fmla="*/ 234 h 342"/>
                    <a:gd name="T4" fmla="*/ 18 w 55"/>
                    <a:gd name="T5" fmla="*/ 84 h 342"/>
                    <a:gd name="T6" fmla="*/ 0 w 55"/>
                    <a:gd name="T7" fmla="*/ 0 h 34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5"/>
                    <a:gd name="T13" fmla="*/ 0 h 342"/>
                    <a:gd name="T14" fmla="*/ 55 w 55"/>
                    <a:gd name="T15" fmla="*/ 342 h 34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5" h="342">
                      <a:moveTo>
                        <a:pt x="50" y="342"/>
                      </a:moveTo>
                      <a:cubicBezTo>
                        <a:pt x="52" y="309"/>
                        <a:pt x="55" y="277"/>
                        <a:pt x="50" y="234"/>
                      </a:cubicBezTo>
                      <a:cubicBezTo>
                        <a:pt x="45" y="191"/>
                        <a:pt x="26" y="123"/>
                        <a:pt x="18" y="84"/>
                      </a:cubicBezTo>
                      <a:cubicBezTo>
                        <a:pt x="10" y="45"/>
                        <a:pt x="5" y="22"/>
                        <a:pt x="0" y="0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77" name="Oval 1135"/>
                <p:cNvSpPr>
                  <a:spLocks noChangeArrowheads="1"/>
                </p:cNvSpPr>
                <p:nvPr/>
              </p:nvSpPr>
              <p:spPr bwMode="auto">
                <a:xfrm rot="1011958">
                  <a:off x="2493" y="1248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78" name="Oval 1136"/>
                <p:cNvSpPr>
                  <a:spLocks noChangeArrowheads="1"/>
                </p:cNvSpPr>
                <p:nvPr/>
              </p:nvSpPr>
              <p:spPr bwMode="auto">
                <a:xfrm rot="1011958">
                  <a:off x="2705" y="1337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79" name="Oval 1137"/>
                <p:cNvSpPr>
                  <a:spLocks noChangeArrowheads="1"/>
                </p:cNvSpPr>
                <p:nvPr/>
              </p:nvSpPr>
              <p:spPr bwMode="auto">
                <a:xfrm rot="20588042" flipV="1">
                  <a:off x="2699" y="1243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rot="10800000"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80" name="Oval 1138"/>
                <p:cNvSpPr>
                  <a:spLocks noChangeArrowheads="1"/>
                </p:cNvSpPr>
                <p:nvPr/>
              </p:nvSpPr>
              <p:spPr bwMode="auto">
                <a:xfrm rot="20588042" flipH="1">
                  <a:off x="2489" y="1339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55" name="Group 1139"/>
              <p:cNvGrpSpPr>
                <a:grpSpLocks/>
              </p:cNvGrpSpPr>
              <p:nvPr/>
            </p:nvGrpSpPr>
            <p:grpSpPr bwMode="auto">
              <a:xfrm>
                <a:off x="2490" y="1647"/>
                <a:ext cx="248" cy="861"/>
                <a:chOff x="2490" y="1647"/>
                <a:chExt cx="248" cy="861"/>
              </a:xfrm>
            </p:grpSpPr>
            <p:sp>
              <p:nvSpPr>
                <p:cNvPr id="4963" name="Freeform 1140"/>
                <p:cNvSpPr>
                  <a:spLocks/>
                </p:cNvSpPr>
                <p:nvPr/>
              </p:nvSpPr>
              <p:spPr bwMode="auto">
                <a:xfrm>
                  <a:off x="2624" y="1647"/>
                  <a:ext cx="78" cy="344"/>
                </a:xfrm>
                <a:custGeom>
                  <a:avLst/>
                  <a:gdLst>
                    <a:gd name="T0" fmla="*/ 6 w 78"/>
                    <a:gd name="T1" fmla="*/ 0 h 344"/>
                    <a:gd name="T2" fmla="*/ 6 w 78"/>
                    <a:gd name="T3" fmla="*/ 116 h 344"/>
                    <a:gd name="T4" fmla="*/ 39 w 78"/>
                    <a:gd name="T5" fmla="*/ 222 h 344"/>
                    <a:gd name="T6" fmla="*/ 78 w 78"/>
                    <a:gd name="T7" fmla="*/ 344 h 34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78"/>
                    <a:gd name="T13" fmla="*/ 0 h 344"/>
                    <a:gd name="T14" fmla="*/ 78 w 78"/>
                    <a:gd name="T15" fmla="*/ 344 h 34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78" h="344">
                      <a:moveTo>
                        <a:pt x="6" y="0"/>
                      </a:moveTo>
                      <a:cubicBezTo>
                        <a:pt x="3" y="39"/>
                        <a:pt x="0" y="79"/>
                        <a:pt x="6" y="116"/>
                      </a:cubicBezTo>
                      <a:cubicBezTo>
                        <a:pt x="12" y="153"/>
                        <a:pt x="27" y="184"/>
                        <a:pt x="39" y="222"/>
                      </a:cubicBezTo>
                      <a:cubicBezTo>
                        <a:pt x="51" y="260"/>
                        <a:pt x="64" y="302"/>
                        <a:pt x="78" y="344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64" name="Freeform 1141"/>
                <p:cNvSpPr>
                  <a:spLocks/>
                </p:cNvSpPr>
                <p:nvPr/>
              </p:nvSpPr>
              <p:spPr bwMode="auto">
                <a:xfrm>
                  <a:off x="2522" y="1647"/>
                  <a:ext cx="81" cy="344"/>
                </a:xfrm>
                <a:custGeom>
                  <a:avLst/>
                  <a:gdLst>
                    <a:gd name="T0" fmla="*/ 78 w 81"/>
                    <a:gd name="T1" fmla="*/ 0 h 344"/>
                    <a:gd name="T2" fmla="*/ 78 w 81"/>
                    <a:gd name="T3" fmla="*/ 131 h 344"/>
                    <a:gd name="T4" fmla="*/ 57 w 81"/>
                    <a:gd name="T5" fmla="*/ 189 h 344"/>
                    <a:gd name="T6" fmla="*/ 0 w 81"/>
                    <a:gd name="T7" fmla="*/ 344 h 34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81"/>
                    <a:gd name="T13" fmla="*/ 0 h 344"/>
                    <a:gd name="T14" fmla="*/ 81 w 81"/>
                    <a:gd name="T15" fmla="*/ 344 h 34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81" h="344">
                      <a:moveTo>
                        <a:pt x="78" y="0"/>
                      </a:moveTo>
                      <a:cubicBezTo>
                        <a:pt x="79" y="50"/>
                        <a:pt x="81" y="100"/>
                        <a:pt x="78" y="131"/>
                      </a:cubicBezTo>
                      <a:cubicBezTo>
                        <a:pt x="75" y="162"/>
                        <a:pt x="70" y="154"/>
                        <a:pt x="57" y="189"/>
                      </a:cubicBezTo>
                      <a:cubicBezTo>
                        <a:pt x="44" y="224"/>
                        <a:pt x="22" y="284"/>
                        <a:pt x="0" y="344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65" name="Freeform 1142"/>
                <p:cNvSpPr>
                  <a:spLocks/>
                </p:cNvSpPr>
                <p:nvPr/>
              </p:nvSpPr>
              <p:spPr bwMode="auto">
                <a:xfrm>
                  <a:off x="2652" y="2156"/>
                  <a:ext cx="56" cy="349"/>
                </a:xfrm>
                <a:custGeom>
                  <a:avLst/>
                  <a:gdLst>
                    <a:gd name="T0" fmla="*/ 8 w 56"/>
                    <a:gd name="T1" fmla="*/ 349 h 349"/>
                    <a:gd name="T2" fmla="*/ 8 w 56"/>
                    <a:gd name="T3" fmla="*/ 222 h 349"/>
                    <a:gd name="T4" fmla="*/ 56 w 56"/>
                    <a:gd name="T5" fmla="*/ 0 h 349"/>
                    <a:gd name="T6" fmla="*/ 0 60000 65536"/>
                    <a:gd name="T7" fmla="*/ 0 60000 65536"/>
                    <a:gd name="T8" fmla="*/ 0 60000 65536"/>
                    <a:gd name="T9" fmla="*/ 0 w 56"/>
                    <a:gd name="T10" fmla="*/ 0 h 349"/>
                    <a:gd name="T11" fmla="*/ 56 w 56"/>
                    <a:gd name="T12" fmla="*/ 349 h 34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6" h="349">
                      <a:moveTo>
                        <a:pt x="8" y="349"/>
                      </a:moveTo>
                      <a:cubicBezTo>
                        <a:pt x="4" y="314"/>
                        <a:pt x="0" y="280"/>
                        <a:pt x="8" y="222"/>
                      </a:cubicBezTo>
                      <a:cubicBezTo>
                        <a:pt x="16" y="164"/>
                        <a:pt x="36" y="82"/>
                        <a:pt x="56" y="0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66" name="Freeform 1143"/>
                <p:cNvSpPr>
                  <a:spLocks/>
                </p:cNvSpPr>
                <p:nvPr/>
              </p:nvSpPr>
              <p:spPr bwMode="auto">
                <a:xfrm>
                  <a:off x="2522" y="2166"/>
                  <a:ext cx="61" cy="342"/>
                </a:xfrm>
                <a:custGeom>
                  <a:avLst/>
                  <a:gdLst>
                    <a:gd name="T0" fmla="*/ 52 w 61"/>
                    <a:gd name="T1" fmla="*/ 342 h 342"/>
                    <a:gd name="T2" fmla="*/ 52 w 61"/>
                    <a:gd name="T3" fmla="*/ 230 h 342"/>
                    <a:gd name="T4" fmla="*/ 0 w 61"/>
                    <a:gd name="T5" fmla="*/ 0 h 342"/>
                    <a:gd name="T6" fmla="*/ 0 60000 65536"/>
                    <a:gd name="T7" fmla="*/ 0 60000 65536"/>
                    <a:gd name="T8" fmla="*/ 0 60000 65536"/>
                    <a:gd name="T9" fmla="*/ 0 w 61"/>
                    <a:gd name="T10" fmla="*/ 0 h 342"/>
                    <a:gd name="T11" fmla="*/ 61 w 61"/>
                    <a:gd name="T12" fmla="*/ 342 h 34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1" h="342">
                      <a:moveTo>
                        <a:pt x="52" y="342"/>
                      </a:moveTo>
                      <a:cubicBezTo>
                        <a:pt x="56" y="314"/>
                        <a:pt x="61" y="287"/>
                        <a:pt x="52" y="230"/>
                      </a:cubicBezTo>
                      <a:cubicBezTo>
                        <a:pt x="43" y="173"/>
                        <a:pt x="21" y="86"/>
                        <a:pt x="0" y="0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67" name="Oval 1144"/>
                <p:cNvSpPr>
                  <a:spLocks noChangeArrowheads="1"/>
                </p:cNvSpPr>
                <p:nvPr/>
              </p:nvSpPr>
              <p:spPr bwMode="auto">
                <a:xfrm rot="1011958">
                  <a:off x="2490" y="1990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68" name="Oval 1145"/>
                <p:cNvSpPr>
                  <a:spLocks noChangeArrowheads="1"/>
                </p:cNvSpPr>
                <p:nvPr/>
              </p:nvSpPr>
              <p:spPr bwMode="auto">
                <a:xfrm rot="1011958">
                  <a:off x="2700" y="2080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69" name="Oval 1146"/>
                <p:cNvSpPr>
                  <a:spLocks noChangeArrowheads="1"/>
                </p:cNvSpPr>
                <p:nvPr/>
              </p:nvSpPr>
              <p:spPr bwMode="auto">
                <a:xfrm rot="20588042" flipV="1">
                  <a:off x="2699" y="1989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rot="10800000"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70" name="Oval 1147"/>
                <p:cNvSpPr>
                  <a:spLocks noChangeArrowheads="1"/>
                </p:cNvSpPr>
                <p:nvPr/>
              </p:nvSpPr>
              <p:spPr bwMode="auto">
                <a:xfrm rot="20588042" flipH="1">
                  <a:off x="2490" y="2088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56" name="Group 1148"/>
              <p:cNvGrpSpPr>
                <a:grpSpLocks/>
              </p:cNvGrpSpPr>
              <p:nvPr/>
            </p:nvGrpSpPr>
            <p:grpSpPr bwMode="auto">
              <a:xfrm>
                <a:off x="2694" y="2198"/>
                <a:ext cx="212" cy="596"/>
                <a:chOff x="2694" y="2198"/>
                <a:chExt cx="212" cy="596"/>
              </a:xfrm>
            </p:grpSpPr>
            <p:sp>
              <p:nvSpPr>
                <p:cNvPr id="4952" name="Freeform 1149"/>
                <p:cNvSpPr>
                  <a:spLocks/>
                </p:cNvSpPr>
                <p:nvPr/>
              </p:nvSpPr>
              <p:spPr bwMode="auto">
                <a:xfrm>
                  <a:off x="2749" y="2198"/>
                  <a:ext cx="102" cy="596"/>
                </a:xfrm>
                <a:custGeom>
                  <a:avLst/>
                  <a:gdLst>
                    <a:gd name="T0" fmla="*/ 50 w 102"/>
                    <a:gd name="T1" fmla="*/ 0 h 596"/>
                    <a:gd name="T2" fmla="*/ 22 w 102"/>
                    <a:gd name="T3" fmla="*/ 132 h 596"/>
                    <a:gd name="T4" fmla="*/ 10 w 102"/>
                    <a:gd name="T5" fmla="*/ 280 h 596"/>
                    <a:gd name="T6" fmla="*/ 82 w 102"/>
                    <a:gd name="T7" fmla="*/ 440 h 596"/>
                    <a:gd name="T8" fmla="*/ 102 w 102"/>
                    <a:gd name="T9" fmla="*/ 596 h 5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"/>
                    <a:gd name="T16" fmla="*/ 0 h 596"/>
                    <a:gd name="T17" fmla="*/ 102 w 102"/>
                    <a:gd name="T18" fmla="*/ 596 h 5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" h="596">
                      <a:moveTo>
                        <a:pt x="50" y="0"/>
                      </a:moveTo>
                      <a:cubicBezTo>
                        <a:pt x="39" y="42"/>
                        <a:pt x="29" y="85"/>
                        <a:pt x="22" y="132"/>
                      </a:cubicBezTo>
                      <a:cubicBezTo>
                        <a:pt x="15" y="179"/>
                        <a:pt x="0" y="229"/>
                        <a:pt x="10" y="280"/>
                      </a:cubicBezTo>
                      <a:cubicBezTo>
                        <a:pt x="20" y="331"/>
                        <a:pt x="67" y="387"/>
                        <a:pt x="82" y="440"/>
                      </a:cubicBezTo>
                      <a:cubicBezTo>
                        <a:pt x="97" y="493"/>
                        <a:pt x="99" y="544"/>
                        <a:pt x="102" y="596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53" name="Freeform 1150"/>
                <p:cNvSpPr>
                  <a:spLocks/>
                </p:cNvSpPr>
                <p:nvPr/>
              </p:nvSpPr>
              <p:spPr bwMode="auto">
                <a:xfrm>
                  <a:off x="2778" y="2738"/>
                  <a:ext cx="128" cy="33"/>
                </a:xfrm>
                <a:custGeom>
                  <a:avLst/>
                  <a:gdLst>
                    <a:gd name="T0" fmla="*/ 128 w 128"/>
                    <a:gd name="T1" fmla="*/ 0 h 33"/>
                    <a:gd name="T2" fmla="*/ 99 w 128"/>
                    <a:gd name="T3" fmla="*/ 3 h 33"/>
                    <a:gd name="T4" fmla="*/ 68 w 128"/>
                    <a:gd name="T5" fmla="*/ 9 h 33"/>
                    <a:gd name="T6" fmla="*/ 48 w 128"/>
                    <a:gd name="T7" fmla="*/ 24 h 33"/>
                    <a:gd name="T8" fmla="*/ 18 w 128"/>
                    <a:gd name="T9" fmla="*/ 19 h 33"/>
                    <a:gd name="T10" fmla="*/ 0 w 128"/>
                    <a:gd name="T11" fmla="*/ 33 h 3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8"/>
                    <a:gd name="T19" fmla="*/ 0 h 33"/>
                    <a:gd name="T20" fmla="*/ 128 w 128"/>
                    <a:gd name="T21" fmla="*/ 33 h 3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8" h="33">
                      <a:moveTo>
                        <a:pt x="128" y="0"/>
                      </a:moveTo>
                      <a:cubicBezTo>
                        <a:pt x="118" y="1"/>
                        <a:pt x="109" y="2"/>
                        <a:pt x="99" y="3"/>
                      </a:cubicBezTo>
                      <a:cubicBezTo>
                        <a:pt x="89" y="4"/>
                        <a:pt x="76" y="6"/>
                        <a:pt x="68" y="9"/>
                      </a:cubicBezTo>
                      <a:cubicBezTo>
                        <a:pt x="60" y="12"/>
                        <a:pt x="56" y="22"/>
                        <a:pt x="48" y="24"/>
                      </a:cubicBezTo>
                      <a:cubicBezTo>
                        <a:pt x="40" y="26"/>
                        <a:pt x="26" y="18"/>
                        <a:pt x="18" y="19"/>
                      </a:cubicBezTo>
                      <a:cubicBezTo>
                        <a:pt x="10" y="20"/>
                        <a:pt x="5" y="26"/>
                        <a:pt x="0" y="33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54" name="Freeform 1151"/>
                <p:cNvSpPr>
                  <a:spLocks/>
                </p:cNvSpPr>
                <p:nvPr/>
              </p:nvSpPr>
              <p:spPr bwMode="auto">
                <a:xfrm>
                  <a:off x="2789" y="2675"/>
                  <a:ext cx="111" cy="32"/>
                </a:xfrm>
                <a:custGeom>
                  <a:avLst/>
                  <a:gdLst>
                    <a:gd name="T0" fmla="*/ 111 w 111"/>
                    <a:gd name="T1" fmla="*/ 0 h 32"/>
                    <a:gd name="T2" fmla="*/ 51 w 111"/>
                    <a:gd name="T3" fmla="*/ 27 h 32"/>
                    <a:gd name="T4" fmla="*/ 19 w 111"/>
                    <a:gd name="T5" fmla="*/ 30 h 32"/>
                    <a:gd name="T6" fmla="*/ 0 w 111"/>
                    <a:gd name="T7" fmla="*/ 16 h 3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1"/>
                    <a:gd name="T13" fmla="*/ 0 h 32"/>
                    <a:gd name="T14" fmla="*/ 111 w 111"/>
                    <a:gd name="T15" fmla="*/ 32 h 3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1" h="32">
                      <a:moveTo>
                        <a:pt x="111" y="0"/>
                      </a:moveTo>
                      <a:cubicBezTo>
                        <a:pt x="88" y="11"/>
                        <a:pt x="66" y="22"/>
                        <a:pt x="51" y="27"/>
                      </a:cubicBezTo>
                      <a:cubicBezTo>
                        <a:pt x="36" y="32"/>
                        <a:pt x="27" y="32"/>
                        <a:pt x="19" y="30"/>
                      </a:cubicBezTo>
                      <a:cubicBezTo>
                        <a:pt x="11" y="28"/>
                        <a:pt x="5" y="22"/>
                        <a:pt x="0" y="16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55" name="Freeform 1152"/>
                <p:cNvSpPr>
                  <a:spLocks/>
                </p:cNvSpPr>
                <p:nvPr/>
              </p:nvSpPr>
              <p:spPr bwMode="auto">
                <a:xfrm>
                  <a:off x="2768" y="2607"/>
                  <a:ext cx="126" cy="48"/>
                </a:xfrm>
                <a:custGeom>
                  <a:avLst/>
                  <a:gdLst>
                    <a:gd name="T0" fmla="*/ 126 w 126"/>
                    <a:gd name="T1" fmla="*/ 0 h 48"/>
                    <a:gd name="T2" fmla="*/ 103 w 126"/>
                    <a:gd name="T3" fmla="*/ 12 h 48"/>
                    <a:gd name="T4" fmla="*/ 84 w 126"/>
                    <a:gd name="T5" fmla="*/ 23 h 48"/>
                    <a:gd name="T6" fmla="*/ 57 w 126"/>
                    <a:gd name="T7" fmla="*/ 35 h 48"/>
                    <a:gd name="T8" fmla="*/ 40 w 126"/>
                    <a:gd name="T9" fmla="*/ 35 h 48"/>
                    <a:gd name="T10" fmla="*/ 10 w 126"/>
                    <a:gd name="T11" fmla="*/ 41 h 48"/>
                    <a:gd name="T12" fmla="*/ 0 w 126"/>
                    <a:gd name="T13" fmla="*/ 48 h 4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6"/>
                    <a:gd name="T22" fmla="*/ 0 h 48"/>
                    <a:gd name="T23" fmla="*/ 126 w 126"/>
                    <a:gd name="T24" fmla="*/ 48 h 4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6" h="48">
                      <a:moveTo>
                        <a:pt x="126" y="0"/>
                      </a:moveTo>
                      <a:cubicBezTo>
                        <a:pt x="118" y="4"/>
                        <a:pt x="110" y="8"/>
                        <a:pt x="103" y="12"/>
                      </a:cubicBezTo>
                      <a:cubicBezTo>
                        <a:pt x="96" y="16"/>
                        <a:pt x="92" y="19"/>
                        <a:pt x="84" y="23"/>
                      </a:cubicBezTo>
                      <a:cubicBezTo>
                        <a:pt x="76" y="27"/>
                        <a:pt x="64" y="33"/>
                        <a:pt x="57" y="35"/>
                      </a:cubicBezTo>
                      <a:cubicBezTo>
                        <a:pt x="50" y="37"/>
                        <a:pt x="48" y="34"/>
                        <a:pt x="40" y="35"/>
                      </a:cubicBezTo>
                      <a:cubicBezTo>
                        <a:pt x="32" y="36"/>
                        <a:pt x="17" y="39"/>
                        <a:pt x="10" y="41"/>
                      </a:cubicBezTo>
                      <a:cubicBezTo>
                        <a:pt x="3" y="43"/>
                        <a:pt x="2" y="47"/>
                        <a:pt x="0" y="48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56" name="Freeform 1153"/>
                <p:cNvSpPr>
                  <a:spLocks/>
                </p:cNvSpPr>
                <p:nvPr/>
              </p:nvSpPr>
              <p:spPr bwMode="auto">
                <a:xfrm>
                  <a:off x="2718" y="2561"/>
                  <a:ext cx="167" cy="46"/>
                </a:xfrm>
                <a:custGeom>
                  <a:avLst/>
                  <a:gdLst>
                    <a:gd name="T0" fmla="*/ 167 w 167"/>
                    <a:gd name="T1" fmla="*/ 0 h 46"/>
                    <a:gd name="T2" fmla="*/ 135 w 167"/>
                    <a:gd name="T3" fmla="*/ 3 h 46"/>
                    <a:gd name="T4" fmla="*/ 110 w 167"/>
                    <a:gd name="T5" fmla="*/ 16 h 46"/>
                    <a:gd name="T6" fmla="*/ 95 w 167"/>
                    <a:gd name="T7" fmla="*/ 16 h 46"/>
                    <a:gd name="T8" fmla="*/ 56 w 167"/>
                    <a:gd name="T9" fmla="*/ 25 h 46"/>
                    <a:gd name="T10" fmla="*/ 41 w 167"/>
                    <a:gd name="T11" fmla="*/ 37 h 46"/>
                    <a:gd name="T12" fmla="*/ 9 w 167"/>
                    <a:gd name="T13" fmla="*/ 34 h 46"/>
                    <a:gd name="T14" fmla="*/ 0 w 167"/>
                    <a:gd name="T15" fmla="*/ 46 h 4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7"/>
                    <a:gd name="T25" fmla="*/ 0 h 46"/>
                    <a:gd name="T26" fmla="*/ 167 w 167"/>
                    <a:gd name="T27" fmla="*/ 46 h 4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7" h="46">
                      <a:moveTo>
                        <a:pt x="167" y="0"/>
                      </a:moveTo>
                      <a:cubicBezTo>
                        <a:pt x="155" y="0"/>
                        <a:pt x="144" y="0"/>
                        <a:pt x="135" y="3"/>
                      </a:cubicBezTo>
                      <a:cubicBezTo>
                        <a:pt x="126" y="6"/>
                        <a:pt x="117" y="14"/>
                        <a:pt x="110" y="16"/>
                      </a:cubicBezTo>
                      <a:cubicBezTo>
                        <a:pt x="103" y="18"/>
                        <a:pt x="104" y="15"/>
                        <a:pt x="95" y="16"/>
                      </a:cubicBezTo>
                      <a:cubicBezTo>
                        <a:pt x="86" y="17"/>
                        <a:pt x="65" y="21"/>
                        <a:pt x="56" y="25"/>
                      </a:cubicBezTo>
                      <a:cubicBezTo>
                        <a:pt x="47" y="29"/>
                        <a:pt x="49" y="35"/>
                        <a:pt x="41" y="37"/>
                      </a:cubicBezTo>
                      <a:cubicBezTo>
                        <a:pt x="33" y="39"/>
                        <a:pt x="16" y="33"/>
                        <a:pt x="9" y="34"/>
                      </a:cubicBezTo>
                      <a:cubicBezTo>
                        <a:pt x="2" y="35"/>
                        <a:pt x="1" y="40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57" name="Freeform 1154"/>
                <p:cNvSpPr>
                  <a:spLocks/>
                </p:cNvSpPr>
                <p:nvPr/>
              </p:nvSpPr>
              <p:spPr bwMode="auto">
                <a:xfrm>
                  <a:off x="2717" y="2503"/>
                  <a:ext cx="142" cy="41"/>
                </a:xfrm>
                <a:custGeom>
                  <a:avLst/>
                  <a:gdLst>
                    <a:gd name="T0" fmla="*/ 142 w 142"/>
                    <a:gd name="T1" fmla="*/ 2 h 41"/>
                    <a:gd name="T2" fmla="*/ 115 w 142"/>
                    <a:gd name="T3" fmla="*/ 2 h 41"/>
                    <a:gd name="T4" fmla="*/ 96 w 142"/>
                    <a:gd name="T5" fmla="*/ 13 h 41"/>
                    <a:gd name="T6" fmla="*/ 75 w 142"/>
                    <a:gd name="T7" fmla="*/ 20 h 41"/>
                    <a:gd name="T8" fmla="*/ 51 w 142"/>
                    <a:gd name="T9" fmla="*/ 20 h 41"/>
                    <a:gd name="T10" fmla="*/ 39 w 142"/>
                    <a:gd name="T11" fmla="*/ 29 h 41"/>
                    <a:gd name="T12" fmla="*/ 18 w 142"/>
                    <a:gd name="T13" fmla="*/ 17 h 41"/>
                    <a:gd name="T14" fmla="*/ 0 w 142"/>
                    <a:gd name="T15" fmla="*/ 41 h 4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2"/>
                    <a:gd name="T25" fmla="*/ 0 h 41"/>
                    <a:gd name="T26" fmla="*/ 142 w 142"/>
                    <a:gd name="T27" fmla="*/ 41 h 4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2" h="41">
                      <a:moveTo>
                        <a:pt x="142" y="2"/>
                      </a:moveTo>
                      <a:cubicBezTo>
                        <a:pt x="132" y="1"/>
                        <a:pt x="123" y="0"/>
                        <a:pt x="115" y="2"/>
                      </a:cubicBezTo>
                      <a:cubicBezTo>
                        <a:pt x="107" y="4"/>
                        <a:pt x="103" y="10"/>
                        <a:pt x="96" y="13"/>
                      </a:cubicBezTo>
                      <a:cubicBezTo>
                        <a:pt x="89" y="16"/>
                        <a:pt x="82" y="19"/>
                        <a:pt x="75" y="20"/>
                      </a:cubicBezTo>
                      <a:cubicBezTo>
                        <a:pt x="68" y="21"/>
                        <a:pt x="57" y="19"/>
                        <a:pt x="51" y="20"/>
                      </a:cubicBezTo>
                      <a:cubicBezTo>
                        <a:pt x="45" y="21"/>
                        <a:pt x="44" y="29"/>
                        <a:pt x="39" y="29"/>
                      </a:cubicBezTo>
                      <a:cubicBezTo>
                        <a:pt x="34" y="29"/>
                        <a:pt x="25" y="15"/>
                        <a:pt x="18" y="17"/>
                      </a:cubicBezTo>
                      <a:cubicBezTo>
                        <a:pt x="11" y="19"/>
                        <a:pt x="5" y="30"/>
                        <a:pt x="0" y="41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58" name="Freeform 1155"/>
                <p:cNvSpPr>
                  <a:spLocks/>
                </p:cNvSpPr>
                <p:nvPr/>
              </p:nvSpPr>
              <p:spPr bwMode="auto">
                <a:xfrm>
                  <a:off x="2699" y="2439"/>
                  <a:ext cx="163" cy="25"/>
                </a:xfrm>
                <a:custGeom>
                  <a:avLst/>
                  <a:gdLst>
                    <a:gd name="T0" fmla="*/ 163 w 163"/>
                    <a:gd name="T1" fmla="*/ 5 h 25"/>
                    <a:gd name="T2" fmla="*/ 114 w 163"/>
                    <a:gd name="T3" fmla="*/ 2 h 25"/>
                    <a:gd name="T4" fmla="*/ 93 w 163"/>
                    <a:gd name="T5" fmla="*/ 17 h 25"/>
                    <a:gd name="T6" fmla="*/ 55 w 163"/>
                    <a:gd name="T7" fmla="*/ 20 h 25"/>
                    <a:gd name="T8" fmla="*/ 40 w 163"/>
                    <a:gd name="T9" fmla="*/ 20 h 25"/>
                    <a:gd name="T10" fmla="*/ 24 w 163"/>
                    <a:gd name="T11" fmla="*/ 24 h 25"/>
                    <a:gd name="T12" fmla="*/ 12 w 163"/>
                    <a:gd name="T13" fmla="*/ 14 h 25"/>
                    <a:gd name="T14" fmla="*/ 0 w 163"/>
                    <a:gd name="T15" fmla="*/ 12 h 2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25"/>
                    <a:gd name="T26" fmla="*/ 163 w 163"/>
                    <a:gd name="T27" fmla="*/ 25 h 2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25">
                      <a:moveTo>
                        <a:pt x="163" y="5"/>
                      </a:moveTo>
                      <a:cubicBezTo>
                        <a:pt x="144" y="2"/>
                        <a:pt x="126" y="0"/>
                        <a:pt x="114" y="2"/>
                      </a:cubicBezTo>
                      <a:cubicBezTo>
                        <a:pt x="102" y="4"/>
                        <a:pt x="103" y="14"/>
                        <a:pt x="93" y="17"/>
                      </a:cubicBezTo>
                      <a:cubicBezTo>
                        <a:pt x="83" y="20"/>
                        <a:pt x="64" y="20"/>
                        <a:pt x="55" y="20"/>
                      </a:cubicBezTo>
                      <a:cubicBezTo>
                        <a:pt x="46" y="20"/>
                        <a:pt x="45" y="19"/>
                        <a:pt x="40" y="20"/>
                      </a:cubicBezTo>
                      <a:cubicBezTo>
                        <a:pt x="35" y="21"/>
                        <a:pt x="29" y="25"/>
                        <a:pt x="24" y="24"/>
                      </a:cubicBezTo>
                      <a:cubicBezTo>
                        <a:pt x="19" y="23"/>
                        <a:pt x="16" y="16"/>
                        <a:pt x="12" y="14"/>
                      </a:cubicBezTo>
                      <a:cubicBezTo>
                        <a:pt x="8" y="12"/>
                        <a:pt x="3" y="12"/>
                        <a:pt x="0" y="12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59" name="Freeform 1156"/>
                <p:cNvSpPr>
                  <a:spLocks/>
                </p:cNvSpPr>
                <p:nvPr/>
              </p:nvSpPr>
              <p:spPr bwMode="auto">
                <a:xfrm>
                  <a:off x="2694" y="2384"/>
                  <a:ext cx="171" cy="21"/>
                </a:xfrm>
                <a:custGeom>
                  <a:avLst/>
                  <a:gdLst>
                    <a:gd name="T0" fmla="*/ 171 w 171"/>
                    <a:gd name="T1" fmla="*/ 19 h 21"/>
                    <a:gd name="T2" fmla="*/ 135 w 171"/>
                    <a:gd name="T3" fmla="*/ 19 h 21"/>
                    <a:gd name="T4" fmla="*/ 114 w 171"/>
                    <a:gd name="T5" fmla="*/ 19 h 21"/>
                    <a:gd name="T6" fmla="*/ 93 w 171"/>
                    <a:gd name="T7" fmla="*/ 19 h 21"/>
                    <a:gd name="T8" fmla="*/ 68 w 171"/>
                    <a:gd name="T9" fmla="*/ 19 h 21"/>
                    <a:gd name="T10" fmla="*/ 50 w 171"/>
                    <a:gd name="T11" fmla="*/ 19 h 21"/>
                    <a:gd name="T12" fmla="*/ 39 w 171"/>
                    <a:gd name="T13" fmla="*/ 9 h 21"/>
                    <a:gd name="T14" fmla="*/ 14 w 171"/>
                    <a:gd name="T15" fmla="*/ 9 h 21"/>
                    <a:gd name="T16" fmla="*/ 0 w 171"/>
                    <a:gd name="T17" fmla="*/ 0 h 2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71"/>
                    <a:gd name="T28" fmla="*/ 0 h 21"/>
                    <a:gd name="T29" fmla="*/ 171 w 171"/>
                    <a:gd name="T30" fmla="*/ 21 h 2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71" h="21">
                      <a:moveTo>
                        <a:pt x="171" y="19"/>
                      </a:moveTo>
                      <a:cubicBezTo>
                        <a:pt x="157" y="19"/>
                        <a:pt x="144" y="19"/>
                        <a:pt x="135" y="19"/>
                      </a:cubicBezTo>
                      <a:cubicBezTo>
                        <a:pt x="126" y="19"/>
                        <a:pt x="121" y="19"/>
                        <a:pt x="114" y="19"/>
                      </a:cubicBezTo>
                      <a:cubicBezTo>
                        <a:pt x="107" y="19"/>
                        <a:pt x="101" y="19"/>
                        <a:pt x="93" y="19"/>
                      </a:cubicBezTo>
                      <a:cubicBezTo>
                        <a:pt x="85" y="19"/>
                        <a:pt x="75" y="19"/>
                        <a:pt x="68" y="19"/>
                      </a:cubicBezTo>
                      <a:cubicBezTo>
                        <a:pt x="61" y="19"/>
                        <a:pt x="55" y="21"/>
                        <a:pt x="50" y="19"/>
                      </a:cubicBezTo>
                      <a:cubicBezTo>
                        <a:pt x="45" y="17"/>
                        <a:pt x="45" y="11"/>
                        <a:pt x="39" y="9"/>
                      </a:cubicBezTo>
                      <a:cubicBezTo>
                        <a:pt x="33" y="7"/>
                        <a:pt x="20" y="10"/>
                        <a:pt x="14" y="9"/>
                      </a:cubicBezTo>
                      <a:cubicBezTo>
                        <a:pt x="8" y="8"/>
                        <a:pt x="4" y="4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60" name="Freeform 1157"/>
                <p:cNvSpPr>
                  <a:spLocks/>
                </p:cNvSpPr>
                <p:nvPr/>
              </p:nvSpPr>
              <p:spPr bwMode="auto">
                <a:xfrm>
                  <a:off x="2733" y="2325"/>
                  <a:ext cx="126" cy="29"/>
                </a:xfrm>
                <a:custGeom>
                  <a:avLst/>
                  <a:gdLst>
                    <a:gd name="T0" fmla="*/ 126 w 126"/>
                    <a:gd name="T1" fmla="*/ 29 h 29"/>
                    <a:gd name="T2" fmla="*/ 99 w 126"/>
                    <a:gd name="T3" fmla="*/ 29 h 29"/>
                    <a:gd name="T4" fmla="*/ 71 w 126"/>
                    <a:gd name="T5" fmla="*/ 26 h 29"/>
                    <a:gd name="T6" fmla="*/ 42 w 126"/>
                    <a:gd name="T7" fmla="*/ 21 h 29"/>
                    <a:gd name="T8" fmla="*/ 29 w 126"/>
                    <a:gd name="T9" fmla="*/ 6 h 29"/>
                    <a:gd name="T10" fmla="*/ 12 w 126"/>
                    <a:gd name="T11" fmla="*/ 11 h 29"/>
                    <a:gd name="T12" fmla="*/ 0 w 126"/>
                    <a:gd name="T13" fmla="*/ 0 h 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6"/>
                    <a:gd name="T22" fmla="*/ 0 h 29"/>
                    <a:gd name="T23" fmla="*/ 126 w 126"/>
                    <a:gd name="T24" fmla="*/ 29 h 2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6" h="29">
                      <a:moveTo>
                        <a:pt x="126" y="29"/>
                      </a:moveTo>
                      <a:cubicBezTo>
                        <a:pt x="117" y="29"/>
                        <a:pt x="108" y="29"/>
                        <a:pt x="99" y="29"/>
                      </a:cubicBezTo>
                      <a:cubicBezTo>
                        <a:pt x="90" y="29"/>
                        <a:pt x="80" y="27"/>
                        <a:pt x="71" y="26"/>
                      </a:cubicBezTo>
                      <a:cubicBezTo>
                        <a:pt x="62" y="25"/>
                        <a:pt x="49" y="24"/>
                        <a:pt x="42" y="21"/>
                      </a:cubicBezTo>
                      <a:cubicBezTo>
                        <a:pt x="35" y="18"/>
                        <a:pt x="34" y="8"/>
                        <a:pt x="29" y="6"/>
                      </a:cubicBezTo>
                      <a:cubicBezTo>
                        <a:pt x="24" y="4"/>
                        <a:pt x="17" y="12"/>
                        <a:pt x="12" y="11"/>
                      </a:cubicBezTo>
                      <a:cubicBezTo>
                        <a:pt x="7" y="10"/>
                        <a:pt x="3" y="5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61" name="Freeform 1158"/>
                <p:cNvSpPr>
                  <a:spLocks/>
                </p:cNvSpPr>
                <p:nvPr/>
              </p:nvSpPr>
              <p:spPr bwMode="auto">
                <a:xfrm>
                  <a:off x="2706" y="2263"/>
                  <a:ext cx="177" cy="41"/>
                </a:xfrm>
                <a:custGeom>
                  <a:avLst/>
                  <a:gdLst>
                    <a:gd name="T0" fmla="*/ 177 w 177"/>
                    <a:gd name="T1" fmla="*/ 41 h 41"/>
                    <a:gd name="T2" fmla="*/ 135 w 177"/>
                    <a:gd name="T3" fmla="*/ 37 h 41"/>
                    <a:gd name="T4" fmla="*/ 122 w 177"/>
                    <a:gd name="T5" fmla="*/ 20 h 41"/>
                    <a:gd name="T6" fmla="*/ 105 w 177"/>
                    <a:gd name="T7" fmla="*/ 22 h 41"/>
                    <a:gd name="T8" fmla="*/ 81 w 177"/>
                    <a:gd name="T9" fmla="*/ 11 h 41"/>
                    <a:gd name="T10" fmla="*/ 47 w 177"/>
                    <a:gd name="T11" fmla="*/ 10 h 41"/>
                    <a:gd name="T12" fmla="*/ 26 w 177"/>
                    <a:gd name="T13" fmla="*/ 1 h 41"/>
                    <a:gd name="T14" fmla="*/ 0 w 177"/>
                    <a:gd name="T15" fmla="*/ 5 h 4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7"/>
                    <a:gd name="T25" fmla="*/ 0 h 41"/>
                    <a:gd name="T26" fmla="*/ 177 w 177"/>
                    <a:gd name="T27" fmla="*/ 41 h 4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7" h="41">
                      <a:moveTo>
                        <a:pt x="177" y="41"/>
                      </a:moveTo>
                      <a:cubicBezTo>
                        <a:pt x="160" y="40"/>
                        <a:pt x="144" y="40"/>
                        <a:pt x="135" y="37"/>
                      </a:cubicBezTo>
                      <a:cubicBezTo>
                        <a:pt x="126" y="34"/>
                        <a:pt x="127" y="23"/>
                        <a:pt x="122" y="20"/>
                      </a:cubicBezTo>
                      <a:cubicBezTo>
                        <a:pt x="117" y="17"/>
                        <a:pt x="112" y="23"/>
                        <a:pt x="105" y="22"/>
                      </a:cubicBezTo>
                      <a:cubicBezTo>
                        <a:pt x="98" y="21"/>
                        <a:pt x="91" y="13"/>
                        <a:pt x="81" y="11"/>
                      </a:cubicBezTo>
                      <a:cubicBezTo>
                        <a:pt x="71" y="9"/>
                        <a:pt x="56" y="12"/>
                        <a:pt x="47" y="10"/>
                      </a:cubicBezTo>
                      <a:cubicBezTo>
                        <a:pt x="38" y="8"/>
                        <a:pt x="34" y="2"/>
                        <a:pt x="26" y="1"/>
                      </a:cubicBezTo>
                      <a:cubicBezTo>
                        <a:pt x="18" y="0"/>
                        <a:pt x="9" y="2"/>
                        <a:pt x="0" y="5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62" name="Freeform 1159"/>
                <p:cNvSpPr>
                  <a:spLocks/>
                </p:cNvSpPr>
                <p:nvPr/>
              </p:nvSpPr>
              <p:spPr bwMode="auto">
                <a:xfrm>
                  <a:off x="2717" y="2205"/>
                  <a:ext cx="177" cy="31"/>
                </a:xfrm>
                <a:custGeom>
                  <a:avLst/>
                  <a:gdLst>
                    <a:gd name="T0" fmla="*/ 177 w 177"/>
                    <a:gd name="T1" fmla="*/ 27 h 31"/>
                    <a:gd name="T2" fmla="*/ 133 w 177"/>
                    <a:gd name="T3" fmla="*/ 30 h 31"/>
                    <a:gd name="T4" fmla="*/ 117 w 177"/>
                    <a:gd name="T5" fmla="*/ 21 h 31"/>
                    <a:gd name="T6" fmla="*/ 102 w 177"/>
                    <a:gd name="T7" fmla="*/ 30 h 31"/>
                    <a:gd name="T8" fmla="*/ 87 w 177"/>
                    <a:gd name="T9" fmla="*/ 20 h 31"/>
                    <a:gd name="T10" fmla="*/ 57 w 177"/>
                    <a:gd name="T11" fmla="*/ 14 h 31"/>
                    <a:gd name="T12" fmla="*/ 27 w 177"/>
                    <a:gd name="T13" fmla="*/ 2 h 31"/>
                    <a:gd name="T14" fmla="*/ 0 w 177"/>
                    <a:gd name="T15" fmla="*/ 2 h 3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7"/>
                    <a:gd name="T25" fmla="*/ 0 h 31"/>
                    <a:gd name="T26" fmla="*/ 177 w 177"/>
                    <a:gd name="T27" fmla="*/ 31 h 3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7" h="31">
                      <a:moveTo>
                        <a:pt x="177" y="27"/>
                      </a:moveTo>
                      <a:cubicBezTo>
                        <a:pt x="160" y="29"/>
                        <a:pt x="143" y="31"/>
                        <a:pt x="133" y="30"/>
                      </a:cubicBezTo>
                      <a:cubicBezTo>
                        <a:pt x="123" y="29"/>
                        <a:pt x="122" y="21"/>
                        <a:pt x="117" y="21"/>
                      </a:cubicBezTo>
                      <a:cubicBezTo>
                        <a:pt x="112" y="21"/>
                        <a:pt x="107" y="30"/>
                        <a:pt x="102" y="30"/>
                      </a:cubicBezTo>
                      <a:cubicBezTo>
                        <a:pt x="97" y="30"/>
                        <a:pt x="94" y="23"/>
                        <a:pt x="87" y="20"/>
                      </a:cubicBezTo>
                      <a:cubicBezTo>
                        <a:pt x="80" y="17"/>
                        <a:pt x="67" y="17"/>
                        <a:pt x="57" y="14"/>
                      </a:cubicBezTo>
                      <a:cubicBezTo>
                        <a:pt x="47" y="11"/>
                        <a:pt x="36" y="4"/>
                        <a:pt x="27" y="2"/>
                      </a:cubicBezTo>
                      <a:cubicBezTo>
                        <a:pt x="18" y="0"/>
                        <a:pt x="9" y="1"/>
                        <a:pt x="0" y="2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57" name="Group 1160"/>
              <p:cNvGrpSpPr>
                <a:grpSpLocks/>
              </p:cNvGrpSpPr>
              <p:nvPr/>
            </p:nvGrpSpPr>
            <p:grpSpPr bwMode="auto">
              <a:xfrm>
                <a:off x="2494" y="2394"/>
                <a:ext cx="248" cy="861"/>
                <a:chOff x="2494" y="2394"/>
                <a:chExt cx="248" cy="861"/>
              </a:xfrm>
            </p:grpSpPr>
            <p:sp>
              <p:nvSpPr>
                <p:cNvPr id="4944" name="Freeform 1161"/>
                <p:cNvSpPr>
                  <a:spLocks/>
                </p:cNvSpPr>
                <p:nvPr/>
              </p:nvSpPr>
              <p:spPr bwMode="auto">
                <a:xfrm>
                  <a:off x="2617" y="2394"/>
                  <a:ext cx="89" cy="339"/>
                </a:xfrm>
                <a:custGeom>
                  <a:avLst/>
                  <a:gdLst>
                    <a:gd name="T0" fmla="*/ 13 w 89"/>
                    <a:gd name="T1" fmla="*/ 0 h 339"/>
                    <a:gd name="T2" fmla="*/ 13 w 89"/>
                    <a:gd name="T3" fmla="*/ 122 h 339"/>
                    <a:gd name="T4" fmla="*/ 89 w 89"/>
                    <a:gd name="T5" fmla="*/ 339 h 339"/>
                    <a:gd name="T6" fmla="*/ 0 60000 65536"/>
                    <a:gd name="T7" fmla="*/ 0 60000 65536"/>
                    <a:gd name="T8" fmla="*/ 0 60000 65536"/>
                    <a:gd name="T9" fmla="*/ 0 w 89"/>
                    <a:gd name="T10" fmla="*/ 0 h 339"/>
                    <a:gd name="T11" fmla="*/ 89 w 89"/>
                    <a:gd name="T12" fmla="*/ 339 h 33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9" h="339">
                      <a:moveTo>
                        <a:pt x="13" y="0"/>
                      </a:moveTo>
                      <a:cubicBezTo>
                        <a:pt x="6" y="33"/>
                        <a:pt x="0" y="66"/>
                        <a:pt x="13" y="122"/>
                      </a:cubicBezTo>
                      <a:cubicBezTo>
                        <a:pt x="26" y="178"/>
                        <a:pt x="57" y="258"/>
                        <a:pt x="89" y="339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45" name="Freeform 1162"/>
                <p:cNvSpPr>
                  <a:spLocks/>
                </p:cNvSpPr>
                <p:nvPr/>
              </p:nvSpPr>
              <p:spPr bwMode="auto">
                <a:xfrm>
                  <a:off x="2523" y="2394"/>
                  <a:ext cx="81" cy="353"/>
                </a:xfrm>
                <a:custGeom>
                  <a:avLst/>
                  <a:gdLst>
                    <a:gd name="T0" fmla="*/ 78 w 81"/>
                    <a:gd name="T1" fmla="*/ 0 h 353"/>
                    <a:gd name="T2" fmla="*/ 78 w 81"/>
                    <a:gd name="T3" fmla="*/ 128 h 353"/>
                    <a:gd name="T4" fmla="*/ 59 w 81"/>
                    <a:gd name="T5" fmla="*/ 188 h 353"/>
                    <a:gd name="T6" fmla="*/ 0 w 81"/>
                    <a:gd name="T7" fmla="*/ 353 h 35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81"/>
                    <a:gd name="T13" fmla="*/ 0 h 353"/>
                    <a:gd name="T14" fmla="*/ 81 w 81"/>
                    <a:gd name="T15" fmla="*/ 353 h 35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81" h="353">
                      <a:moveTo>
                        <a:pt x="78" y="0"/>
                      </a:moveTo>
                      <a:cubicBezTo>
                        <a:pt x="79" y="48"/>
                        <a:pt x="81" y="97"/>
                        <a:pt x="78" y="128"/>
                      </a:cubicBezTo>
                      <a:cubicBezTo>
                        <a:pt x="75" y="159"/>
                        <a:pt x="72" y="150"/>
                        <a:pt x="59" y="188"/>
                      </a:cubicBezTo>
                      <a:cubicBezTo>
                        <a:pt x="46" y="226"/>
                        <a:pt x="23" y="289"/>
                        <a:pt x="0" y="353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46" name="Freeform 1163"/>
                <p:cNvSpPr>
                  <a:spLocks/>
                </p:cNvSpPr>
                <p:nvPr/>
              </p:nvSpPr>
              <p:spPr bwMode="auto">
                <a:xfrm>
                  <a:off x="2652" y="2906"/>
                  <a:ext cx="54" cy="348"/>
                </a:xfrm>
                <a:custGeom>
                  <a:avLst/>
                  <a:gdLst>
                    <a:gd name="T0" fmla="*/ 8 w 54"/>
                    <a:gd name="T1" fmla="*/ 348 h 348"/>
                    <a:gd name="T2" fmla="*/ 8 w 54"/>
                    <a:gd name="T3" fmla="*/ 222 h 348"/>
                    <a:gd name="T4" fmla="*/ 54 w 54"/>
                    <a:gd name="T5" fmla="*/ 0 h 348"/>
                    <a:gd name="T6" fmla="*/ 0 60000 65536"/>
                    <a:gd name="T7" fmla="*/ 0 60000 65536"/>
                    <a:gd name="T8" fmla="*/ 0 60000 65536"/>
                    <a:gd name="T9" fmla="*/ 0 w 54"/>
                    <a:gd name="T10" fmla="*/ 0 h 348"/>
                    <a:gd name="T11" fmla="*/ 54 w 54"/>
                    <a:gd name="T12" fmla="*/ 348 h 34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4" h="348">
                      <a:moveTo>
                        <a:pt x="8" y="348"/>
                      </a:moveTo>
                      <a:cubicBezTo>
                        <a:pt x="4" y="314"/>
                        <a:pt x="0" y="280"/>
                        <a:pt x="8" y="222"/>
                      </a:cubicBezTo>
                      <a:cubicBezTo>
                        <a:pt x="16" y="164"/>
                        <a:pt x="35" y="82"/>
                        <a:pt x="54" y="0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47" name="Freeform 1164"/>
                <p:cNvSpPr>
                  <a:spLocks/>
                </p:cNvSpPr>
                <p:nvPr/>
              </p:nvSpPr>
              <p:spPr bwMode="auto">
                <a:xfrm>
                  <a:off x="2525" y="2913"/>
                  <a:ext cx="55" cy="342"/>
                </a:xfrm>
                <a:custGeom>
                  <a:avLst/>
                  <a:gdLst>
                    <a:gd name="T0" fmla="*/ 48 w 55"/>
                    <a:gd name="T1" fmla="*/ 342 h 342"/>
                    <a:gd name="T2" fmla="*/ 49 w 55"/>
                    <a:gd name="T3" fmla="*/ 225 h 342"/>
                    <a:gd name="T4" fmla="*/ 12 w 55"/>
                    <a:gd name="T5" fmla="*/ 71 h 342"/>
                    <a:gd name="T6" fmla="*/ 0 w 55"/>
                    <a:gd name="T7" fmla="*/ 0 h 34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5"/>
                    <a:gd name="T13" fmla="*/ 0 h 342"/>
                    <a:gd name="T14" fmla="*/ 55 w 55"/>
                    <a:gd name="T15" fmla="*/ 342 h 34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5" h="342">
                      <a:moveTo>
                        <a:pt x="48" y="342"/>
                      </a:moveTo>
                      <a:cubicBezTo>
                        <a:pt x="51" y="306"/>
                        <a:pt x="55" y="270"/>
                        <a:pt x="49" y="225"/>
                      </a:cubicBezTo>
                      <a:cubicBezTo>
                        <a:pt x="43" y="180"/>
                        <a:pt x="20" y="108"/>
                        <a:pt x="12" y="71"/>
                      </a:cubicBezTo>
                      <a:cubicBezTo>
                        <a:pt x="4" y="34"/>
                        <a:pt x="2" y="17"/>
                        <a:pt x="0" y="0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48" name="Oval 1165"/>
                <p:cNvSpPr>
                  <a:spLocks noChangeArrowheads="1"/>
                </p:cNvSpPr>
                <p:nvPr/>
              </p:nvSpPr>
              <p:spPr bwMode="auto">
                <a:xfrm rot="1011958">
                  <a:off x="2494" y="2737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49" name="Oval 1166"/>
                <p:cNvSpPr>
                  <a:spLocks noChangeArrowheads="1"/>
                </p:cNvSpPr>
                <p:nvPr/>
              </p:nvSpPr>
              <p:spPr bwMode="auto">
                <a:xfrm rot="1011958">
                  <a:off x="2704" y="2827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50" name="Oval 1167"/>
                <p:cNvSpPr>
                  <a:spLocks noChangeArrowheads="1"/>
                </p:cNvSpPr>
                <p:nvPr/>
              </p:nvSpPr>
              <p:spPr bwMode="auto">
                <a:xfrm rot="20588042" flipV="1">
                  <a:off x="2703" y="2736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rot="10800000"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951" name="Oval 1168"/>
                <p:cNvSpPr>
                  <a:spLocks noChangeArrowheads="1"/>
                </p:cNvSpPr>
                <p:nvPr/>
              </p:nvSpPr>
              <p:spPr bwMode="auto">
                <a:xfrm rot="20588042" flipH="1">
                  <a:off x="2494" y="2835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58" name="Group 1169"/>
              <p:cNvGrpSpPr>
                <a:grpSpLocks/>
              </p:cNvGrpSpPr>
              <p:nvPr/>
            </p:nvGrpSpPr>
            <p:grpSpPr bwMode="auto">
              <a:xfrm>
                <a:off x="2158" y="1320"/>
                <a:ext cx="186" cy="989"/>
                <a:chOff x="2158" y="1320"/>
                <a:chExt cx="186" cy="989"/>
              </a:xfrm>
            </p:grpSpPr>
            <p:sp>
              <p:nvSpPr>
                <p:cNvPr id="4878" name="Line 1170"/>
                <p:cNvSpPr>
                  <a:spLocks noChangeShapeType="1"/>
                </p:cNvSpPr>
                <p:nvPr/>
              </p:nvSpPr>
              <p:spPr bwMode="auto">
                <a:xfrm flipH="1">
                  <a:off x="2214" y="149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grpSp>
              <p:nvGrpSpPr>
                <p:cNvPr id="4879" name="Group 1171"/>
                <p:cNvGrpSpPr>
                  <a:grpSpLocks/>
                </p:cNvGrpSpPr>
                <p:nvPr/>
              </p:nvGrpSpPr>
              <p:grpSpPr bwMode="auto">
                <a:xfrm>
                  <a:off x="2192" y="1320"/>
                  <a:ext cx="90" cy="612"/>
                  <a:chOff x="2190" y="1320"/>
                  <a:chExt cx="90" cy="612"/>
                </a:xfrm>
              </p:grpSpPr>
              <p:sp>
                <p:nvSpPr>
                  <p:cNvPr id="4906" name="Line 1172"/>
                  <p:cNvSpPr>
                    <a:spLocks noChangeShapeType="1"/>
                  </p:cNvSpPr>
                  <p:nvPr/>
                </p:nvSpPr>
                <p:spPr bwMode="auto">
                  <a:xfrm rot="466304">
                    <a:off x="2219" y="1604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grpSp>
                <p:nvGrpSpPr>
                  <p:cNvPr id="4907" name="Group 1173"/>
                  <p:cNvGrpSpPr>
                    <a:grpSpLocks/>
                  </p:cNvGrpSpPr>
                  <p:nvPr/>
                </p:nvGrpSpPr>
                <p:grpSpPr bwMode="auto">
                  <a:xfrm>
                    <a:off x="2190" y="1320"/>
                    <a:ext cx="90" cy="612"/>
                    <a:chOff x="2188" y="1322"/>
                    <a:chExt cx="90" cy="612"/>
                  </a:xfrm>
                </p:grpSpPr>
                <p:sp>
                  <p:nvSpPr>
                    <p:cNvPr id="4908" name="Line 1174"/>
                    <p:cNvSpPr>
                      <a:spLocks noChangeShapeType="1"/>
                    </p:cNvSpPr>
                    <p:nvPr/>
                  </p:nvSpPr>
                  <p:spPr bwMode="auto">
                    <a:xfrm rot="560939">
                      <a:off x="2215" y="1654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09" name="Line 1175"/>
                    <p:cNvSpPr>
                      <a:spLocks noChangeShapeType="1"/>
                    </p:cNvSpPr>
                    <p:nvPr/>
                  </p:nvSpPr>
                  <p:spPr bwMode="auto">
                    <a:xfrm rot="402590">
                      <a:off x="2218" y="1623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10" name="Line 1176"/>
                    <p:cNvSpPr>
                      <a:spLocks noChangeShapeType="1"/>
                    </p:cNvSpPr>
                    <p:nvPr/>
                  </p:nvSpPr>
                  <p:spPr bwMode="auto">
                    <a:xfrm rot="402590">
                      <a:off x="2215" y="1637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11" name="Line 1177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19" y="1588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12" name="Line 1178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17" y="1572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13" name="Line 1179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16" y="1552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14" name="Line 1180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17" y="1535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15" name="Line 118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16" y="1515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16" name="Line 1182"/>
                    <p:cNvSpPr>
                      <a:spLocks noChangeShapeType="1"/>
                    </p:cNvSpPr>
                    <p:nvPr/>
                  </p:nvSpPr>
                  <p:spPr bwMode="auto">
                    <a:xfrm rot="560939">
                      <a:off x="2220" y="1673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17" name="Line 1183"/>
                    <p:cNvSpPr>
                      <a:spLocks noChangeShapeType="1"/>
                    </p:cNvSpPr>
                    <p:nvPr/>
                  </p:nvSpPr>
                  <p:spPr bwMode="auto">
                    <a:xfrm rot="560939">
                      <a:off x="2220" y="1689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18" name="Line 118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208" y="1828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19" name="Line 1185"/>
                    <p:cNvSpPr>
                      <a:spLocks noChangeShapeType="1"/>
                    </p:cNvSpPr>
                    <p:nvPr/>
                  </p:nvSpPr>
                  <p:spPr bwMode="auto">
                    <a:xfrm rot="-565923">
                      <a:off x="2209" y="1842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20" name="Line 1186"/>
                    <p:cNvSpPr>
                      <a:spLocks noChangeShapeType="1"/>
                    </p:cNvSpPr>
                    <p:nvPr/>
                  </p:nvSpPr>
                  <p:spPr bwMode="auto">
                    <a:xfrm rot="-1362469">
                      <a:off x="2223" y="1889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21" name="Line 1187"/>
                    <p:cNvSpPr>
                      <a:spLocks noChangeShapeType="1"/>
                    </p:cNvSpPr>
                    <p:nvPr/>
                  </p:nvSpPr>
                  <p:spPr bwMode="auto">
                    <a:xfrm rot="-1177625">
                      <a:off x="2242" y="1933"/>
                      <a:ext cx="36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22" name="Line 1188"/>
                    <p:cNvSpPr>
                      <a:spLocks noChangeShapeType="1"/>
                    </p:cNvSpPr>
                    <p:nvPr/>
                  </p:nvSpPr>
                  <p:spPr bwMode="auto">
                    <a:xfrm rot="-1177625">
                      <a:off x="2233" y="1918"/>
                      <a:ext cx="36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23" name="Line 1189"/>
                    <p:cNvSpPr>
                      <a:spLocks noChangeShapeType="1"/>
                    </p:cNvSpPr>
                    <p:nvPr/>
                  </p:nvSpPr>
                  <p:spPr bwMode="auto">
                    <a:xfrm rot="-1177625">
                      <a:off x="2213" y="1857"/>
                      <a:ext cx="36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24" name="Line 1190"/>
                    <p:cNvSpPr>
                      <a:spLocks noChangeShapeType="1"/>
                    </p:cNvSpPr>
                    <p:nvPr/>
                  </p:nvSpPr>
                  <p:spPr bwMode="auto">
                    <a:xfrm rot="-1177625">
                      <a:off x="2217" y="1872"/>
                      <a:ext cx="36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25" name="Line 119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209" y="1800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26" name="Line 1192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08" y="1815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27" name="Line 1193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13" y="1738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28" name="Line 1194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17" y="1722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29" name="Line 119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18" y="1707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30" name="Line 1196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14" y="1754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31" name="Line 1197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08" y="1769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32" name="Line 1198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08" y="1785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33" name="Line 1199"/>
                    <p:cNvSpPr>
                      <a:spLocks noChangeShapeType="1"/>
                    </p:cNvSpPr>
                    <p:nvPr/>
                  </p:nvSpPr>
                  <p:spPr bwMode="auto">
                    <a:xfrm rot="-1362469">
                      <a:off x="2226" y="1904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34" name="Line 1200"/>
                    <p:cNvSpPr>
                      <a:spLocks noChangeShapeType="1"/>
                    </p:cNvSpPr>
                    <p:nvPr/>
                  </p:nvSpPr>
                  <p:spPr bwMode="auto">
                    <a:xfrm rot="560939">
                      <a:off x="2210" y="1362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35" name="Line 120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07" y="1499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36" name="Line 1202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06" y="1475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37" name="Line 1203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00" y="1452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38" name="Line 1204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196" y="1433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39" name="Line 120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192" y="1414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40" name="Line 1206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188" y="1393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41" name="Line 1207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194" y="1378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42" name="Line 1208"/>
                    <p:cNvSpPr>
                      <a:spLocks noChangeShapeType="1"/>
                    </p:cNvSpPr>
                    <p:nvPr/>
                  </p:nvSpPr>
                  <p:spPr bwMode="auto">
                    <a:xfrm rot="560939">
                      <a:off x="2220" y="1343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4943" name="Line 1209"/>
                    <p:cNvSpPr>
                      <a:spLocks noChangeShapeType="1"/>
                    </p:cNvSpPr>
                    <p:nvPr/>
                  </p:nvSpPr>
                  <p:spPr bwMode="auto">
                    <a:xfrm rot="560939">
                      <a:off x="2226" y="1322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4880" name="Line 1210"/>
                <p:cNvSpPr>
                  <a:spLocks noChangeShapeType="1"/>
                </p:cNvSpPr>
                <p:nvPr/>
              </p:nvSpPr>
              <p:spPr bwMode="auto">
                <a:xfrm rot="9396116" flipH="1">
                  <a:off x="2264" y="195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881" name="Line 1211"/>
                <p:cNvSpPr>
                  <a:spLocks noChangeShapeType="1"/>
                </p:cNvSpPr>
                <p:nvPr/>
              </p:nvSpPr>
              <p:spPr bwMode="auto">
                <a:xfrm rot="9396116" flipH="1">
                  <a:off x="2254" y="194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882" name="Line 1212"/>
                <p:cNvSpPr>
                  <a:spLocks noChangeShapeType="1"/>
                </p:cNvSpPr>
                <p:nvPr/>
              </p:nvSpPr>
              <p:spPr bwMode="auto">
                <a:xfrm rot="9396116" flipH="1">
                  <a:off x="2273" y="197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883" name="Line 1213"/>
                <p:cNvSpPr>
                  <a:spLocks noChangeShapeType="1"/>
                </p:cNvSpPr>
                <p:nvPr/>
              </p:nvSpPr>
              <p:spPr bwMode="auto">
                <a:xfrm rot="9396116" flipH="1">
                  <a:off x="2285" y="199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884" name="Line 1214"/>
                <p:cNvSpPr>
                  <a:spLocks noChangeShapeType="1"/>
                </p:cNvSpPr>
                <p:nvPr/>
              </p:nvSpPr>
              <p:spPr bwMode="auto">
                <a:xfrm rot="9975582" flipH="1">
                  <a:off x="2295" y="200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885" name="Line 1215"/>
                <p:cNvSpPr>
                  <a:spLocks noChangeShapeType="1"/>
                </p:cNvSpPr>
                <p:nvPr/>
              </p:nvSpPr>
              <p:spPr bwMode="auto">
                <a:xfrm rot="10570276" flipH="1">
                  <a:off x="2303" y="202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886" name="Line 1216"/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308" y="203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887" name="Line 1217"/>
                <p:cNvSpPr>
                  <a:spLocks noChangeShapeType="1"/>
                </p:cNvSpPr>
                <p:nvPr/>
              </p:nvSpPr>
              <p:spPr bwMode="auto">
                <a:xfrm rot="10821500" flipH="1">
                  <a:off x="2308" y="205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888" name="Line 1218"/>
                <p:cNvSpPr>
                  <a:spLocks noChangeShapeType="1"/>
                </p:cNvSpPr>
                <p:nvPr/>
              </p:nvSpPr>
              <p:spPr bwMode="auto">
                <a:xfrm rot="11619361" flipH="1">
                  <a:off x="2303" y="206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889" name="Line 1219"/>
                <p:cNvSpPr>
                  <a:spLocks noChangeShapeType="1"/>
                </p:cNvSpPr>
                <p:nvPr/>
              </p:nvSpPr>
              <p:spPr bwMode="auto">
                <a:xfrm rot="12225784" flipH="1">
                  <a:off x="2294" y="2087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890" name="Line 1220"/>
                <p:cNvSpPr>
                  <a:spLocks noChangeShapeType="1"/>
                </p:cNvSpPr>
                <p:nvPr/>
              </p:nvSpPr>
              <p:spPr bwMode="auto">
                <a:xfrm rot="12225784" flipH="1">
                  <a:off x="2289" y="2105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891" name="Line 1221"/>
                <p:cNvSpPr>
                  <a:spLocks noChangeShapeType="1"/>
                </p:cNvSpPr>
                <p:nvPr/>
              </p:nvSpPr>
              <p:spPr bwMode="auto">
                <a:xfrm rot="12225784" flipH="1">
                  <a:off x="2282" y="2120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892" name="Line 1222"/>
                <p:cNvSpPr>
                  <a:spLocks noChangeShapeType="1"/>
                </p:cNvSpPr>
                <p:nvPr/>
              </p:nvSpPr>
              <p:spPr bwMode="auto">
                <a:xfrm rot="12225784" flipH="1">
                  <a:off x="2272" y="2137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893" name="Line 1223"/>
                <p:cNvSpPr>
                  <a:spLocks noChangeShapeType="1"/>
                </p:cNvSpPr>
                <p:nvPr/>
              </p:nvSpPr>
              <p:spPr bwMode="auto">
                <a:xfrm rot="12225784" flipH="1">
                  <a:off x="2266" y="2155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894" name="Line 1224"/>
                <p:cNvSpPr>
                  <a:spLocks noChangeShapeType="1"/>
                </p:cNvSpPr>
                <p:nvPr/>
              </p:nvSpPr>
              <p:spPr bwMode="auto">
                <a:xfrm rot="12225784" flipH="1">
                  <a:off x="2259" y="217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895" name="Line 1225"/>
                <p:cNvSpPr>
                  <a:spLocks noChangeShapeType="1"/>
                </p:cNvSpPr>
                <p:nvPr/>
              </p:nvSpPr>
              <p:spPr bwMode="auto">
                <a:xfrm rot="12036161" flipH="1">
                  <a:off x="2253" y="2189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896" name="Line 1226"/>
                <p:cNvSpPr>
                  <a:spLocks noChangeShapeType="1"/>
                </p:cNvSpPr>
                <p:nvPr/>
              </p:nvSpPr>
              <p:spPr bwMode="auto">
                <a:xfrm rot="12036161" flipH="1">
                  <a:off x="2240" y="2203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897" name="Line 1227"/>
                <p:cNvSpPr>
                  <a:spLocks noChangeShapeType="1"/>
                </p:cNvSpPr>
                <p:nvPr/>
              </p:nvSpPr>
              <p:spPr bwMode="auto">
                <a:xfrm rot="12036161" flipH="1">
                  <a:off x="2232" y="2216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898" name="Line 1228"/>
                <p:cNvSpPr>
                  <a:spLocks noChangeShapeType="1"/>
                </p:cNvSpPr>
                <p:nvPr/>
              </p:nvSpPr>
              <p:spPr bwMode="auto">
                <a:xfrm rot="12036161" flipH="1">
                  <a:off x="2222" y="2230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899" name="Line 1229"/>
                <p:cNvSpPr>
                  <a:spLocks noChangeShapeType="1"/>
                </p:cNvSpPr>
                <p:nvPr/>
              </p:nvSpPr>
              <p:spPr bwMode="auto">
                <a:xfrm rot="12428938" flipH="1">
                  <a:off x="2216" y="2244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900" name="Line 1230"/>
                <p:cNvSpPr>
                  <a:spLocks noChangeShapeType="1"/>
                </p:cNvSpPr>
                <p:nvPr/>
              </p:nvSpPr>
              <p:spPr bwMode="auto">
                <a:xfrm rot="12428938" flipH="1">
                  <a:off x="2205" y="225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901" name="Line 1231"/>
                <p:cNvSpPr>
                  <a:spLocks noChangeShapeType="1"/>
                </p:cNvSpPr>
                <p:nvPr/>
              </p:nvSpPr>
              <p:spPr bwMode="auto">
                <a:xfrm rot="12428938" flipH="1">
                  <a:off x="2199" y="2264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902" name="Line 1232"/>
                <p:cNvSpPr>
                  <a:spLocks noChangeShapeType="1"/>
                </p:cNvSpPr>
                <p:nvPr/>
              </p:nvSpPr>
              <p:spPr bwMode="auto">
                <a:xfrm rot="12428938" flipH="1">
                  <a:off x="2185" y="2276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903" name="Line 1233"/>
                <p:cNvSpPr>
                  <a:spLocks noChangeShapeType="1"/>
                </p:cNvSpPr>
                <p:nvPr/>
              </p:nvSpPr>
              <p:spPr bwMode="auto">
                <a:xfrm rot="12428938" flipH="1">
                  <a:off x="2177" y="2293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904" name="Line 1234"/>
                <p:cNvSpPr>
                  <a:spLocks noChangeShapeType="1"/>
                </p:cNvSpPr>
                <p:nvPr/>
              </p:nvSpPr>
              <p:spPr bwMode="auto">
                <a:xfrm rot="12428938" flipH="1">
                  <a:off x="2158" y="2309"/>
                  <a:ext cx="32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4905" name="Line 1235"/>
                <p:cNvSpPr>
                  <a:spLocks noChangeShapeType="1"/>
                </p:cNvSpPr>
                <p:nvPr/>
              </p:nvSpPr>
              <p:spPr bwMode="auto">
                <a:xfrm rot="12428938" flipH="1">
                  <a:off x="2162" y="2301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4759" name="Group 1236"/>
              <p:cNvGrpSpPr>
                <a:grpSpLocks/>
              </p:cNvGrpSpPr>
              <p:nvPr/>
            </p:nvGrpSpPr>
            <p:grpSpPr bwMode="auto">
              <a:xfrm>
                <a:off x="2491" y="3140"/>
                <a:ext cx="248" cy="568"/>
                <a:chOff x="2491" y="3140"/>
                <a:chExt cx="248" cy="568"/>
              </a:xfrm>
            </p:grpSpPr>
            <p:sp>
              <p:nvSpPr>
                <p:cNvPr id="4870" name="Freeform 1237"/>
                <p:cNvSpPr>
                  <a:spLocks/>
                </p:cNvSpPr>
                <p:nvPr/>
              </p:nvSpPr>
              <p:spPr bwMode="auto">
                <a:xfrm>
                  <a:off x="2620" y="3140"/>
                  <a:ext cx="88" cy="349"/>
                </a:xfrm>
                <a:custGeom>
                  <a:avLst/>
                  <a:gdLst>
                    <a:gd name="T0" fmla="*/ 8 w 88"/>
                    <a:gd name="T1" fmla="*/ 0 h 349"/>
                    <a:gd name="T2" fmla="*/ 8 w 88"/>
                    <a:gd name="T3" fmla="*/ 118 h 349"/>
                    <a:gd name="T4" fmla="*/ 59 w 88"/>
                    <a:gd name="T5" fmla="*/ 262 h 349"/>
                    <a:gd name="T6" fmla="*/ 88 w 88"/>
                    <a:gd name="T7" fmla="*/ 349 h 34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88"/>
                    <a:gd name="T13" fmla="*/ 0 h 349"/>
                    <a:gd name="T14" fmla="*/ 88 w 88"/>
                    <a:gd name="T15" fmla="*/ 349 h 34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88" h="349">
                      <a:moveTo>
                        <a:pt x="8" y="0"/>
                      </a:moveTo>
                      <a:cubicBezTo>
                        <a:pt x="4" y="37"/>
                        <a:pt x="0" y="74"/>
                        <a:pt x="8" y="118"/>
                      </a:cubicBezTo>
                      <a:cubicBezTo>
                        <a:pt x="16" y="162"/>
                        <a:pt x="46" y="224"/>
                        <a:pt x="59" y="262"/>
                      </a:cubicBezTo>
                      <a:cubicBezTo>
                        <a:pt x="72" y="300"/>
                        <a:pt x="80" y="324"/>
                        <a:pt x="88" y="349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871" name="Freeform 1238"/>
                <p:cNvSpPr>
                  <a:spLocks/>
                </p:cNvSpPr>
                <p:nvPr/>
              </p:nvSpPr>
              <p:spPr bwMode="auto">
                <a:xfrm>
                  <a:off x="2523" y="3140"/>
                  <a:ext cx="85" cy="345"/>
                </a:xfrm>
                <a:custGeom>
                  <a:avLst/>
                  <a:gdLst>
                    <a:gd name="T0" fmla="*/ 80 w 85"/>
                    <a:gd name="T1" fmla="*/ 0 h 345"/>
                    <a:gd name="T2" fmla="*/ 80 w 85"/>
                    <a:gd name="T3" fmla="*/ 121 h 345"/>
                    <a:gd name="T4" fmla="*/ 48 w 85"/>
                    <a:gd name="T5" fmla="*/ 214 h 345"/>
                    <a:gd name="T6" fmla="*/ 0 w 85"/>
                    <a:gd name="T7" fmla="*/ 345 h 34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85"/>
                    <a:gd name="T13" fmla="*/ 0 h 345"/>
                    <a:gd name="T14" fmla="*/ 85 w 85"/>
                    <a:gd name="T15" fmla="*/ 345 h 34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85" h="345">
                      <a:moveTo>
                        <a:pt x="80" y="0"/>
                      </a:moveTo>
                      <a:cubicBezTo>
                        <a:pt x="82" y="42"/>
                        <a:pt x="85" y="85"/>
                        <a:pt x="80" y="121"/>
                      </a:cubicBezTo>
                      <a:cubicBezTo>
                        <a:pt x="75" y="157"/>
                        <a:pt x="61" y="177"/>
                        <a:pt x="48" y="214"/>
                      </a:cubicBezTo>
                      <a:cubicBezTo>
                        <a:pt x="35" y="251"/>
                        <a:pt x="17" y="298"/>
                        <a:pt x="0" y="345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872" name="Freeform 1239"/>
                <p:cNvSpPr>
                  <a:spLocks/>
                </p:cNvSpPr>
                <p:nvPr/>
              </p:nvSpPr>
              <p:spPr bwMode="auto">
                <a:xfrm>
                  <a:off x="2700" y="3665"/>
                  <a:ext cx="6" cy="43"/>
                </a:xfrm>
                <a:custGeom>
                  <a:avLst/>
                  <a:gdLst>
                    <a:gd name="T0" fmla="*/ 0 w 6"/>
                    <a:gd name="T1" fmla="*/ 43 h 43"/>
                    <a:gd name="T2" fmla="*/ 6 w 6"/>
                    <a:gd name="T3" fmla="*/ 0 h 43"/>
                    <a:gd name="T4" fmla="*/ 0 60000 65536"/>
                    <a:gd name="T5" fmla="*/ 0 60000 65536"/>
                    <a:gd name="T6" fmla="*/ 0 w 6"/>
                    <a:gd name="T7" fmla="*/ 0 h 43"/>
                    <a:gd name="T8" fmla="*/ 6 w 6"/>
                    <a:gd name="T9" fmla="*/ 43 h 4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43">
                      <a:moveTo>
                        <a:pt x="0" y="43"/>
                      </a:moveTo>
                      <a:cubicBezTo>
                        <a:pt x="2" y="25"/>
                        <a:pt x="4" y="8"/>
                        <a:pt x="6" y="0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873" name="Freeform 1240"/>
                <p:cNvSpPr>
                  <a:spLocks/>
                </p:cNvSpPr>
                <p:nvPr/>
              </p:nvSpPr>
              <p:spPr bwMode="auto">
                <a:xfrm>
                  <a:off x="2517" y="3653"/>
                  <a:ext cx="14" cy="48"/>
                </a:xfrm>
                <a:custGeom>
                  <a:avLst/>
                  <a:gdLst>
                    <a:gd name="T0" fmla="*/ 14 w 14"/>
                    <a:gd name="T1" fmla="*/ 48 h 48"/>
                    <a:gd name="T2" fmla="*/ 0 w 14"/>
                    <a:gd name="T3" fmla="*/ 0 h 48"/>
                    <a:gd name="T4" fmla="*/ 0 60000 65536"/>
                    <a:gd name="T5" fmla="*/ 0 60000 65536"/>
                    <a:gd name="T6" fmla="*/ 0 w 14"/>
                    <a:gd name="T7" fmla="*/ 0 h 48"/>
                    <a:gd name="T8" fmla="*/ 14 w 14"/>
                    <a:gd name="T9" fmla="*/ 48 h 4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4" h="48">
                      <a:moveTo>
                        <a:pt x="14" y="48"/>
                      </a:moveTo>
                      <a:cubicBezTo>
                        <a:pt x="14" y="48"/>
                        <a:pt x="7" y="24"/>
                        <a:pt x="0" y="0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874" name="Oval 1241"/>
                <p:cNvSpPr>
                  <a:spLocks noChangeArrowheads="1"/>
                </p:cNvSpPr>
                <p:nvPr/>
              </p:nvSpPr>
              <p:spPr bwMode="auto">
                <a:xfrm rot="1011958">
                  <a:off x="2491" y="3449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875" name="Oval 1242"/>
                <p:cNvSpPr>
                  <a:spLocks noChangeArrowheads="1"/>
                </p:cNvSpPr>
                <p:nvPr/>
              </p:nvSpPr>
              <p:spPr bwMode="auto">
                <a:xfrm rot="1011958">
                  <a:off x="2701" y="3588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876" name="Oval 1243"/>
                <p:cNvSpPr>
                  <a:spLocks noChangeArrowheads="1"/>
                </p:cNvSpPr>
                <p:nvPr/>
              </p:nvSpPr>
              <p:spPr bwMode="auto">
                <a:xfrm rot="20588042" flipV="1">
                  <a:off x="2700" y="3481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rot="10800000"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4877" name="Oval 1244"/>
                <p:cNvSpPr>
                  <a:spLocks noChangeArrowheads="1"/>
                </p:cNvSpPr>
                <p:nvPr/>
              </p:nvSpPr>
              <p:spPr bwMode="auto">
                <a:xfrm rot="20588042" flipH="1">
                  <a:off x="2491" y="3580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sp>
            <p:nvSpPr>
              <p:cNvPr id="4760" name="Freeform 1245"/>
              <p:cNvSpPr>
                <a:spLocks/>
              </p:cNvSpPr>
              <p:nvPr/>
            </p:nvSpPr>
            <p:spPr bwMode="auto">
              <a:xfrm>
                <a:off x="2487" y="737"/>
                <a:ext cx="92" cy="370"/>
              </a:xfrm>
              <a:custGeom>
                <a:avLst/>
                <a:gdLst>
                  <a:gd name="T0" fmla="*/ 65 w 92"/>
                  <a:gd name="T1" fmla="*/ 3 h 370"/>
                  <a:gd name="T2" fmla="*/ 32 w 92"/>
                  <a:gd name="T3" fmla="*/ 37 h 370"/>
                  <a:gd name="T4" fmla="*/ 17 w 92"/>
                  <a:gd name="T5" fmla="*/ 78 h 370"/>
                  <a:gd name="T6" fmla="*/ 9 w 92"/>
                  <a:gd name="T7" fmla="*/ 114 h 370"/>
                  <a:gd name="T8" fmla="*/ 36 w 92"/>
                  <a:gd name="T9" fmla="*/ 163 h 370"/>
                  <a:gd name="T10" fmla="*/ 53 w 92"/>
                  <a:gd name="T11" fmla="*/ 220 h 370"/>
                  <a:gd name="T12" fmla="*/ 48 w 92"/>
                  <a:gd name="T13" fmla="*/ 282 h 370"/>
                  <a:gd name="T14" fmla="*/ 24 w 92"/>
                  <a:gd name="T15" fmla="*/ 324 h 370"/>
                  <a:gd name="T16" fmla="*/ 3 w 92"/>
                  <a:gd name="T17" fmla="*/ 339 h 370"/>
                  <a:gd name="T18" fmla="*/ 3 w 92"/>
                  <a:gd name="T19" fmla="*/ 360 h 370"/>
                  <a:gd name="T20" fmla="*/ 23 w 92"/>
                  <a:gd name="T21" fmla="*/ 369 h 370"/>
                  <a:gd name="T22" fmla="*/ 42 w 92"/>
                  <a:gd name="T23" fmla="*/ 354 h 370"/>
                  <a:gd name="T24" fmla="*/ 63 w 92"/>
                  <a:gd name="T25" fmla="*/ 303 h 370"/>
                  <a:gd name="T26" fmla="*/ 78 w 92"/>
                  <a:gd name="T27" fmla="*/ 226 h 370"/>
                  <a:gd name="T28" fmla="*/ 60 w 92"/>
                  <a:gd name="T29" fmla="*/ 160 h 370"/>
                  <a:gd name="T30" fmla="*/ 33 w 92"/>
                  <a:gd name="T31" fmla="*/ 115 h 370"/>
                  <a:gd name="T32" fmla="*/ 39 w 92"/>
                  <a:gd name="T33" fmla="*/ 72 h 370"/>
                  <a:gd name="T34" fmla="*/ 60 w 92"/>
                  <a:gd name="T35" fmla="*/ 51 h 370"/>
                  <a:gd name="T36" fmla="*/ 87 w 92"/>
                  <a:gd name="T37" fmla="*/ 42 h 370"/>
                  <a:gd name="T38" fmla="*/ 89 w 92"/>
                  <a:gd name="T39" fmla="*/ 18 h 370"/>
                  <a:gd name="T40" fmla="*/ 77 w 92"/>
                  <a:gd name="T41" fmla="*/ 0 h 37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2"/>
                  <a:gd name="T64" fmla="*/ 0 h 370"/>
                  <a:gd name="T65" fmla="*/ 92 w 92"/>
                  <a:gd name="T66" fmla="*/ 370 h 37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2" h="370">
                    <a:moveTo>
                      <a:pt x="65" y="3"/>
                    </a:moveTo>
                    <a:cubicBezTo>
                      <a:pt x="52" y="14"/>
                      <a:pt x="40" y="25"/>
                      <a:pt x="32" y="37"/>
                    </a:cubicBezTo>
                    <a:cubicBezTo>
                      <a:pt x="24" y="49"/>
                      <a:pt x="21" y="65"/>
                      <a:pt x="17" y="78"/>
                    </a:cubicBezTo>
                    <a:cubicBezTo>
                      <a:pt x="13" y="91"/>
                      <a:pt x="6" y="100"/>
                      <a:pt x="9" y="114"/>
                    </a:cubicBezTo>
                    <a:cubicBezTo>
                      <a:pt x="12" y="128"/>
                      <a:pt x="29" y="145"/>
                      <a:pt x="36" y="163"/>
                    </a:cubicBezTo>
                    <a:cubicBezTo>
                      <a:pt x="43" y="181"/>
                      <a:pt x="51" y="200"/>
                      <a:pt x="53" y="220"/>
                    </a:cubicBezTo>
                    <a:cubicBezTo>
                      <a:pt x="55" y="240"/>
                      <a:pt x="53" y="265"/>
                      <a:pt x="48" y="282"/>
                    </a:cubicBezTo>
                    <a:cubicBezTo>
                      <a:pt x="43" y="299"/>
                      <a:pt x="31" y="315"/>
                      <a:pt x="24" y="324"/>
                    </a:cubicBezTo>
                    <a:cubicBezTo>
                      <a:pt x="17" y="333"/>
                      <a:pt x="6" y="333"/>
                      <a:pt x="3" y="339"/>
                    </a:cubicBezTo>
                    <a:cubicBezTo>
                      <a:pt x="0" y="345"/>
                      <a:pt x="0" y="355"/>
                      <a:pt x="3" y="360"/>
                    </a:cubicBezTo>
                    <a:cubicBezTo>
                      <a:pt x="6" y="365"/>
                      <a:pt x="17" y="370"/>
                      <a:pt x="23" y="369"/>
                    </a:cubicBezTo>
                    <a:cubicBezTo>
                      <a:pt x="29" y="368"/>
                      <a:pt x="35" y="365"/>
                      <a:pt x="42" y="354"/>
                    </a:cubicBezTo>
                    <a:cubicBezTo>
                      <a:pt x="49" y="343"/>
                      <a:pt x="57" y="324"/>
                      <a:pt x="63" y="303"/>
                    </a:cubicBezTo>
                    <a:cubicBezTo>
                      <a:pt x="69" y="282"/>
                      <a:pt x="78" y="250"/>
                      <a:pt x="78" y="226"/>
                    </a:cubicBezTo>
                    <a:cubicBezTo>
                      <a:pt x="78" y="202"/>
                      <a:pt x="67" y="178"/>
                      <a:pt x="60" y="160"/>
                    </a:cubicBezTo>
                    <a:cubicBezTo>
                      <a:pt x="53" y="142"/>
                      <a:pt x="37" y="130"/>
                      <a:pt x="33" y="115"/>
                    </a:cubicBezTo>
                    <a:cubicBezTo>
                      <a:pt x="29" y="100"/>
                      <a:pt x="35" y="83"/>
                      <a:pt x="39" y="72"/>
                    </a:cubicBezTo>
                    <a:cubicBezTo>
                      <a:pt x="43" y="61"/>
                      <a:pt x="52" y="56"/>
                      <a:pt x="60" y="51"/>
                    </a:cubicBezTo>
                    <a:cubicBezTo>
                      <a:pt x="68" y="46"/>
                      <a:pt x="82" y="47"/>
                      <a:pt x="87" y="42"/>
                    </a:cubicBezTo>
                    <a:cubicBezTo>
                      <a:pt x="92" y="37"/>
                      <a:pt x="91" y="25"/>
                      <a:pt x="89" y="18"/>
                    </a:cubicBezTo>
                    <a:cubicBezTo>
                      <a:pt x="87" y="11"/>
                      <a:pt x="80" y="3"/>
                      <a:pt x="77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61" name="Freeform 1246"/>
              <p:cNvSpPr>
                <a:spLocks/>
              </p:cNvSpPr>
              <p:nvPr/>
            </p:nvSpPr>
            <p:spPr bwMode="auto">
              <a:xfrm>
                <a:off x="2379" y="984"/>
                <a:ext cx="156" cy="77"/>
              </a:xfrm>
              <a:custGeom>
                <a:avLst/>
                <a:gdLst>
                  <a:gd name="T0" fmla="*/ 131 w 156"/>
                  <a:gd name="T1" fmla="*/ 18 h 77"/>
                  <a:gd name="T2" fmla="*/ 84 w 156"/>
                  <a:gd name="T3" fmla="*/ 20 h 77"/>
                  <a:gd name="T4" fmla="*/ 42 w 156"/>
                  <a:gd name="T5" fmla="*/ 47 h 77"/>
                  <a:gd name="T6" fmla="*/ 45 w 156"/>
                  <a:gd name="T7" fmla="*/ 65 h 77"/>
                  <a:gd name="T8" fmla="*/ 24 w 156"/>
                  <a:gd name="T9" fmla="*/ 77 h 77"/>
                  <a:gd name="T10" fmla="*/ 3 w 156"/>
                  <a:gd name="T11" fmla="*/ 63 h 77"/>
                  <a:gd name="T12" fmla="*/ 8 w 156"/>
                  <a:gd name="T13" fmla="*/ 45 h 77"/>
                  <a:gd name="T14" fmla="*/ 33 w 156"/>
                  <a:gd name="T15" fmla="*/ 32 h 77"/>
                  <a:gd name="T16" fmla="*/ 44 w 156"/>
                  <a:gd name="T17" fmla="*/ 27 h 77"/>
                  <a:gd name="T18" fmla="*/ 66 w 156"/>
                  <a:gd name="T19" fmla="*/ 5 h 77"/>
                  <a:gd name="T20" fmla="*/ 108 w 156"/>
                  <a:gd name="T21" fmla="*/ 0 h 77"/>
                  <a:gd name="T22" fmla="*/ 156 w 156"/>
                  <a:gd name="T23" fmla="*/ 6 h 7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6"/>
                  <a:gd name="T37" fmla="*/ 0 h 77"/>
                  <a:gd name="T38" fmla="*/ 156 w 156"/>
                  <a:gd name="T39" fmla="*/ 77 h 7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6" h="77">
                    <a:moveTo>
                      <a:pt x="131" y="18"/>
                    </a:moveTo>
                    <a:cubicBezTo>
                      <a:pt x="115" y="16"/>
                      <a:pt x="99" y="15"/>
                      <a:pt x="84" y="20"/>
                    </a:cubicBezTo>
                    <a:cubicBezTo>
                      <a:pt x="69" y="25"/>
                      <a:pt x="48" y="40"/>
                      <a:pt x="42" y="47"/>
                    </a:cubicBezTo>
                    <a:cubicBezTo>
                      <a:pt x="36" y="54"/>
                      <a:pt x="48" y="60"/>
                      <a:pt x="45" y="65"/>
                    </a:cubicBezTo>
                    <a:cubicBezTo>
                      <a:pt x="42" y="70"/>
                      <a:pt x="31" y="77"/>
                      <a:pt x="24" y="77"/>
                    </a:cubicBezTo>
                    <a:cubicBezTo>
                      <a:pt x="17" y="77"/>
                      <a:pt x="6" y="68"/>
                      <a:pt x="3" y="63"/>
                    </a:cubicBezTo>
                    <a:cubicBezTo>
                      <a:pt x="0" y="58"/>
                      <a:pt x="3" y="50"/>
                      <a:pt x="8" y="45"/>
                    </a:cubicBezTo>
                    <a:cubicBezTo>
                      <a:pt x="13" y="40"/>
                      <a:pt x="27" y="35"/>
                      <a:pt x="33" y="32"/>
                    </a:cubicBezTo>
                    <a:cubicBezTo>
                      <a:pt x="39" y="29"/>
                      <a:pt x="39" y="31"/>
                      <a:pt x="44" y="27"/>
                    </a:cubicBezTo>
                    <a:cubicBezTo>
                      <a:pt x="49" y="23"/>
                      <a:pt x="55" y="9"/>
                      <a:pt x="66" y="5"/>
                    </a:cubicBezTo>
                    <a:cubicBezTo>
                      <a:pt x="77" y="1"/>
                      <a:pt x="93" y="0"/>
                      <a:pt x="108" y="0"/>
                    </a:cubicBezTo>
                    <a:cubicBezTo>
                      <a:pt x="123" y="0"/>
                      <a:pt x="139" y="3"/>
                      <a:pt x="156" y="6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62" name="Freeform 1247"/>
              <p:cNvSpPr>
                <a:spLocks/>
              </p:cNvSpPr>
              <p:nvPr/>
            </p:nvSpPr>
            <p:spPr bwMode="auto">
              <a:xfrm>
                <a:off x="2538" y="811"/>
                <a:ext cx="53" cy="59"/>
              </a:xfrm>
              <a:custGeom>
                <a:avLst/>
                <a:gdLst>
                  <a:gd name="T0" fmla="*/ 0 w 53"/>
                  <a:gd name="T1" fmla="*/ 55 h 59"/>
                  <a:gd name="T2" fmla="*/ 5 w 53"/>
                  <a:gd name="T3" fmla="*/ 23 h 59"/>
                  <a:gd name="T4" fmla="*/ 33 w 53"/>
                  <a:gd name="T5" fmla="*/ 2 h 59"/>
                  <a:gd name="T6" fmla="*/ 51 w 53"/>
                  <a:gd name="T7" fmla="*/ 11 h 59"/>
                  <a:gd name="T8" fmla="*/ 47 w 53"/>
                  <a:gd name="T9" fmla="*/ 28 h 59"/>
                  <a:gd name="T10" fmla="*/ 35 w 53"/>
                  <a:gd name="T11" fmla="*/ 41 h 59"/>
                  <a:gd name="T12" fmla="*/ 20 w 53"/>
                  <a:gd name="T13" fmla="*/ 49 h 59"/>
                  <a:gd name="T14" fmla="*/ 12 w 53"/>
                  <a:gd name="T15" fmla="*/ 59 h 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3"/>
                  <a:gd name="T25" fmla="*/ 0 h 59"/>
                  <a:gd name="T26" fmla="*/ 53 w 53"/>
                  <a:gd name="T27" fmla="*/ 59 h 5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3" h="59">
                    <a:moveTo>
                      <a:pt x="0" y="55"/>
                    </a:moveTo>
                    <a:cubicBezTo>
                      <a:pt x="0" y="43"/>
                      <a:pt x="0" y="32"/>
                      <a:pt x="5" y="23"/>
                    </a:cubicBezTo>
                    <a:cubicBezTo>
                      <a:pt x="10" y="14"/>
                      <a:pt x="25" y="4"/>
                      <a:pt x="33" y="2"/>
                    </a:cubicBezTo>
                    <a:cubicBezTo>
                      <a:pt x="41" y="0"/>
                      <a:pt x="49" y="7"/>
                      <a:pt x="51" y="11"/>
                    </a:cubicBezTo>
                    <a:cubicBezTo>
                      <a:pt x="53" y="15"/>
                      <a:pt x="50" y="23"/>
                      <a:pt x="47" y="28"/>
                    </a:cubicBezTo>
                    <a:cubicBezTo>
                      <a:pt x="44" y="33"/>
                      <a:pt x="39" y="38"/>
                      <a:pt x="35" y="41"/>
                    </a:cubicBezTo>
                    <a:cubicBezTo>
                      <a:pt x="31" y="44"/>
                      <a:pt x="24" y="46"/>
                      <a:pt x="20" y="49"/>
                    </a:cubicBezTo>
                    <a:cubicBezTo>
                      <a:pt x="16" y="52"/>
                      <a:pt x="14" y="55"/>
                      <a:pt x="12" y="59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63" name="Freeform 1248"/>
              <p:cNvSpPr>
                <a:spLocks/>
              </p:cNvSpPr>
              <p:nvPr/>
            </p:nvSpPr>
            <p:spPr bwMode="auto">
              <a:xfrm>
                <a:off x="2665" y="1022"/>
                <a:ext cx="188" cy="411"/>
              </a:xfrm>
              <a:custGeom>
                <a:avLst/>
                <a:gdLst>
                  <a:gd name="T0" fmla="*/ 4 w 188"/>
                  <a:gd name="T1" fmla="*/ 3 h 411"/>
                  <a:gd name="T2" fmla="*/ 26 w 188"/>
                  <a:gd name="T3" fmla="*/ 10 h 411"/>
                  <a:gd name="T4" fmla="*/ 25 w 188"/>
                  <a:gd name="T5" fmla="*/ 39 h 411"/>
                  <a:gd name="T6" fmla="*/ 16 w 188"/>
                  <a:gd name="T7" fmla="*/ 51 h 411"/>
                  <a:gd name="T8" fmla="*/ 31 w 188"/>
                  <a:gd name="T9" fmla="*/ 70 h 411"/>
                  <a:gd name="T10" fmla="*/ 34 w 188"/>
                  <a:gd name="T11" fmla="*/ 103 h 411"/>
                  <a:gd name="T12" fmla="*/ 32 w 188"/>
                  <a:gd name="T13" fmla="*/ 132 h 411"/>
                  <a:gd name="T14" fmla="*/ 74 w 188"/>
                  <a:gd name="T15" fmla="*/ 172 h 411"/>
                  <a:gd name="T16" fmla="*/ 97 w 188"/>
                  <a:gd name="T17" fmla="*/ 225 h 411"/>
                  <a:gd name="T18" fmla="*/ 95 w 188"/>
                  <a:gd name="T19" fmla="*/ 283 h 411"/>
                  <a:gd name="T20" fmla="*/ 109 w 188"/>
                  <a:gd name="T21" fmla="*/ 348 h 411"/>
                  <a:gd name="T22" fmla="*/ 139 w 188"/>
                  <a:gd name="T23" fmla="*/ 370 h 411"/>
                  <a:gd name="T24" fmla="*/ 154 w 188"/>
                  <a:gd name="T25" fmla="*/ 364 h 411"/>
                  <a:gd name="T26" fmla="*/ 181 w 188"/>
                  <a:gd name="T27" fmla="*/ 372 h 411"/>
                  <a:gd name="T28" fmla="*/ 188 w 188"/>
                  <a:gd name="T29" fmla="*/ 397 h 411"/>
                  <a:gd name="T30" fmla="*/ 182 w 188"/>
                  <a:gd name="T31" fmla="*/ 408 h 411"/>
                  <a:gd name="T32" fmla="*/ 155 w 188"/>
                  <a:gd name="T33" fmla="*/ 406 h 411"/>
                  <a:gd name="T34" fmla="*/ 115 w 188"/>
                  <a:gd name="T35" fmla="*/ 379 h 411"/>
                  <a:gd name="T36" fmla="*/ 89 w 188"/>
                  <a:gd name="T37" fmla="*/ 348 h 411"/>
                  <a:gd name="T38" fmla="*/ 82 w 188"/>
                  <a:gd name="T39" fmla="*/ 300 h 411"/>
                  <a:gd name="T40" fmla="*/ 82 w 188"/>
                  <a:gd name="T41" fmla="*/ 259 h 411"/>
                  <a:gd name="T42" fmla="*/ 80 w 188"/>
                  <a:gd name="T43" fmla="*/ 219 h 411"/>
                  <a:gd name="T44" fmla="*/ 65 w 188"/>
                  <a:gd name="T45" fmla="*/ 189 h 411"/>
                  <a:gd name="T46" fmla="*/ 44 w 188"/>
                  <a:gd name="T47" fmla="*/ 165 h 411"/>
                  <a:gd name="T48" fmla="*/ 19 w 188"/>
                  <a:gd name="T49" fmla="*/ 142 h 411"/>
                  <a:gd name="T50" fmla="*/ 19 w 188"/>
                  <a:gd name="T51" fmla="*/ 115 h 411"/>
                  <a:gd name="T52" fmla="*/ 20 w 188"/>
                  <a:gd name="T53" fmla="*/ 84 h 411"/>
                  <a:gd name="T54" fmla="*/ 7 w 188"/>
                  <a:gd name="T55" fmla="*/ 60 h 411"/>
                  <a:gd name="T56" fmla="*/ 2 w 188"/>
                  <a:gd name="T57" fmla="*/ 31 h 411"/>
                  <a:gd name="T58" fmla="*/ 4 w 188"/>
                  <a:gd name="T59" fmla="*/ 3 h 411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88"/>
                  <a:gd name="T91" fmla="*/ 0 h 411"/>
                  <a:gd name="T92" fmla="*/ 188 w 188"/>
                  <a:gd name="T93" fmla="*/ 411 h 411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88" h="411">
                    <a:moveTo>
                      <a:pt x="4" y="3"/>
                    </a:moveTo>
                    <a:cubicBezTo>
                      <a:pt x="8" y="0"/>
                      <a:pt x="23" y="4"/>
                      <a:pt x="26" y="10"/>
                    </a:cubicBezTo>
                    <a:cubicBezTo>
                      <a:pt x="29" y="16"/>
                      <a:pt x="27" y="32"/>
                      <a:pt x="25" y="39"/>
                    </a:cubicBezTo>
                    <a:cubicBezTo>
                      <a:pt x="23" y="46"/>
                      <a:pt x="15" y="46"/>
                      <a:pt x="16" y="51"/>
                    </a:cubicBezTo>
                    <a:cubicBezTo>
                      <a:pt x="17" y="56"/>
                      <a:pt x="28" y="61"/>
                      <a:pt x="31" y="70"/>
                    </a:cubicBezTo>
                    <a:cubicBezTo>
                      <a:pt x="34" y="79"/>
                      <a:pt x="34" y="93"/>
                      <a:pt x="34" y="103"/>
                    </a:cubicBezTo>
                    <a:cubicBezTo>
                      <a:pt x="34" y="113"/>
                      <a:pt x="25" y="121"/>
                      <a:pt x="32" y="132"/>
                    </a:cubicBezTo>
                    <a:cubicBezTo>
                      <a:pt x="39" y="143"/>
                      <a:pt x="63" y="156"/>
                      <a:pt x="74" y="172"/>
                    </a:cubicBezTo>
                    <a:cubicBezTo>
                      <a:pt x="85" y="188"/>
                      <a:pt x="94" y="207"/>
                      <a:pt x="97" y="225"/>
                    </a:cubicBezTo>
                    <a:cubicBezTo>
                      <a:pt x="100" y="243"/>
                      <a:pt x="93" y="263"/>
                      <a:pt x="95" y="283"/>
                    </a:cubicBezTo>
                    <a:cubicBezTo>
                      <a:pt x="97" y="303"/>
                      <a:pt x="102" y="334"/>
                      <a:pt x="109" y="348"/>
                    </a:cubicBezTo>
                    <a:cubicBezTo>
                      <a:pt x="116" y="362"/>
                      <a:pt x="132" y="367"/>
                      <a:pt x="139" y="370"/>
                    </a:cubicBezTo>
                    <a:cubicBezTo>
                      <a:pt x="146" y="373"/>
                      <a:pt x="147" y="364"/>
                      <a:pt x="154" y="364"/>
                    </a:cubicBezTo>
                    <a:cubicBezTo>
                      <a:pt x="161" y="364"/>
                      <a:pt x="175" y="367"/>
                      <a:pt x="181" y="372"/>
                    </a:cubicBezTo>
                    <a:cubicBezTo>
                      <a:pt x="187" y="377"/>
                      <a:pt x="188" y="391"/>
                      <a:pt x="188" y="397"/>
                    </a:cubicBezTo>
                    <a:cubicBezTo>
                      <a:pt x="188" y="403"/>
                      <a:pt x="187" y="407"/>
                      <a:pt x="182" y="408"/>
                    </a:cubicBezTo>
                    <a:cubicBezTo>
                      <a:pt x="177" y="409"/>
                      <a:pt x="166" y="411"/>
                      <a:pt x="155" y="406"/>
                    </a:cubicBezTo>
                    <a:cubicBezTo>
                      <a:pt x="144" y="401"/>
                      <a:pt x="126" y="389"/>
                      <a:pt x="115" y="379"/>
                    </a:cubicBezTo>
                    <a:cubicBezTo>
                      <a:pt x="104" y="369"/>
                      <a:pt x="94" y="361"/>
                      <a:pt x="89" y="348"/>
                    </a:cubicBezTo>
                    <a:cubicBezTo>
                      <a:pt x="84" y="335"/>
                      <a:pt x="83" y="315"/>
                      <a:pt x="82" y="300"/>
                    </a:cubicBezTo>
                    <a:cubicBezTo>
                      <a:pt x="81" y="285"/>
                      <a:pt x="82" y="272"/>
                      <a:pt x="82" y="259"/>
                    </a:cubicBezTo>
                    <a:cubicBezTo>
                      <a:pt x="82" y="246"/>
                      <a:pt x="83" y="231"/>
                      <a:pt x="80" y="219"/>
                    </a:cubicBezTo>
                    <a:cubicBezTo>
                      <a:pt x="77" y="207"/>
                      <a:pt x="71" y="198"/>
                      <a:pt x="65" y="189"/>
                    </a:cubicBezTo>
                    <a:cubicBezTo>
                      <a:pt x="59" y="180"/>
                      <a:pt x="52" y="173"/>
                      <a:pt x="44" y="165"/>
                    </a:cubicBezTo>
                    <a:cubicBezTo>
                      <a:pt x="36" y="157"/>
                      <a:pt x="23" y="150"/>
                      <a:pt x="19" y="142"/>
                    </a:cubicBezTo>
                    <a:cubicBezTo>
                      <a:pt x="15" y="134"/>
                      <a:pt x="19" y="125"/>
                      <a:pt x="19" y="115"/>
                    </a:cubicBezTo>
                    <a:cubicBezTo>
                      <a:pt x="19" y="105"/>
                      <a:pt x="22" y="93"/>
                      <a:pt x="20" y="84"/>
                    </a:cubicBezTo>
                    <a:cubicBezTo>
                      <a:pt x="18" y="75"/>
                      <a:pt x="10" y="69"/>
                      <a:pt x="7" y="60"/>
                    </a:cubicBezTo>
                    <a:cubicBezTo>
                      <a:pt x="4" y="51"/>
                      <a:pt x="3" y="41"/>
                      <a:pt x="2" y="31"/>
                    </a:cubicBezTo>
                    <a:cubicBezTo>
                      <a:pt x="1" y="21"/>
                      <a:pt x="0" y="6"/>
                      <a:pt x="4" y="3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64" name="Freeform 1249"/>
              <p:cNvSpPr>
                <a:spLocks/>
              </p:cNvSpPr>
              <p:nvPr/>
            </p:nvSpPr>
            <p:spPr bwMode="auto">
              <a:xfrm>
                <a:off x="2597" y="1190"/>
                <a:ext cx="73" cy="200"/>
              </a:xfrm>
              <a:custGeom>
                <a:avLst/>
                <a:gdLst>
                  <a:gd name="T0" fmla="*/ 73 w 73"/>
                  <a:gd name="T1" fmla="*/ 16 h 200"/>
                  <a:gd name="T2" fmla="*/ 36 w 73"/>
                  <a:gd name="T3" fmla="*/ 66 h 200"/>
                  <a:gd name="T4" fmla="*/ 21 w 73"/>
                  <a:gd name="T5" fmla="*/ 117 h 200"/>
                  <a:gd name="T6" fmla="*/ 31 w 73"/>
                  <a:gd name="T7" fmla="*/ 144 h 200"/>
                  <a:gd name="T8" fmla="*/ 57 w 73"/>
                  <a:gd name="T9" fmla="*/ 163 h 200"/>
                  <a:gd name="T10" fmla="*/ 60 w 73"/>
                  <a:gd name="T11" fmla="*/ 186 h 200"/>
                  <a:gd name="T12" fmla="*/ 46 w 73"/>
                  <a:gd name="T13" fmla="*/ 196 h 200"/>
                  <a:gd name="T14" fmla="*/ 27 w 73"/>
                  <a:gd name="T15" fmla="*/ 196 h 200"/>
                  <a:gd name="T16" fmla="*/ 10 w 73"/>
                  <a:gd name="T17" fmla="*/ 172 h 200"/>
                  <a:gd name="T18" fmla="*/ 13 w 73"/>
                  <a:gd name="T19" fmla="*/ 145 h 200"/>
                  <a:gd name="T20" fmla="*/ 0 w 73"/>
                  <a:gd name="T21" fmla="*/ 118 h 200"/>
                  <a:gd name="T22" fmla="*/ 12 w 73"/>
                  <a:gd name="T23" fmla="*/ 70 h 200"/>
                  <a:gd name="T24" fmla="*/ 33 w 73"/>
                  <a:gd name="T25" fmla="*/ 34 h 200"/>
                  <a:gd name="T26" fmla="*/ 66 w 73"/>
                  <a:gd name="T27" fmla="*/ 0 h 2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3"/>
                  <a:gd name="T43" fmla="*/ 0 h 200"/>
                  <a:gd name="T44" fmla="*/ 73 w 73"/>
                  <a:gd name="T45" fmla="*/ 200 h 20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3" h="200">
                    <a:moveTo>
                      <a:pt x="73" y="16"/>
                    </a:moveTo>
                    <a:cubicBezTo>
                      <a:pt x="59" y="32"/>
                      <a:pt x="45" y="49"/>
                      <a:pt x="36" y="66"/>
                    </a:cubicBezTo>
                    <a:cubicBezTo>
                      <a:pt x="27" y="83"/>
                      <a:pt x="22" y="104"/>
                      <a:pt x="21" y="117"/>
                    </a:cubicBezTo>
                    <a:cubicBezTo>
                      <a:pt x="20" y="130"/>
                      <a:pt x="25" y="136"/>
                      <a:pt x="31" y="144"/>
                    </a:cubicBezTo>
                    <a:cubicBezTo>
                      <a:pt x="37" y="152"/>
                      <a:pt x="52" y="156"/>
                      <a:pt x="57" y="163"/>
                    </a:cubicBezTo>
                    <a:cubicBezTo>
                      <a:pt x="62" y="170"/>
                      <a:pt x="62" y="181"/>
                      <a:pt x="60" y="186"/>
                    </a:cubicBezTo>
                    <a:cubicBezTo>
                      <a:pt x="58" y="191"/>
                      <a:pt x="51" y="194"/>
                      <a:pt x="46" y="196"/>
                    </a:cubicBezTo>
                    <a:cubicBezTo>
                      <a:pt x="41" y="198"/>
                      <a:pt x="33" y="200"/>
                      <a:pt x="27" y="196"/>
                    </a:cubicBezTo>
                    <a:cubicBezTo>
                      <a:pt x="21" y="192"/>
                      <a:pt x="12" y="180"/>
                      <a:pt x="10" y="172"/>
                    </a:cubicBezTo>
                    <a:cubicBezTo>
                      <a:pt x="8" y="164"/>
                      <a:pt x="15" y="154"/>
                      <a:pt x="13" y="145"/>
                    </a:cubicBezTo>
                    <a:cubicBezTo>
                      <a:pt x="11" y="136"/>
                      <a:pt x="0" y="130"/>
                      <a:pt x="0" y="118"/>
                    </a:cubicBezTo>
                    <a:cubicBezTo>
                      <a:pt x="0" y="106"/>
                      <a:pt x="7" y="84"/>
                      <a:pt x="12" y="70"/>
                    </a:cubicBezTo>
                    <a:cubicBezTo>
                      <a:pt x="17" y="56"/>
                      <a:pt x="24" y="46"/>
                      <a:pt x="33" y="34"/>
                    </a:cubicBezTo>
                    <a:cubicBezTo>
                      <a:pt x="42" y="22"/>
                      <a:pt x="54" y="11"/>
                      <a:pt x="66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65" name="Freeform 1250"/>
              <p:cNvSpPr>
                <a:spLocks/>
              </p:cNvSpPr>
              <p:nvPr/>
            </p:nvSpPr>
            <p:spPr bwMode="auto">
              <a:xfrm>
                <a:off x="2486" y="1430"/>
                <a:ext cx="121" cy="291"/>
              </a:xfrm>
              <a:custGeom>
                <a:avLst/>
                <a:gdLst>
                  <a:gd name="T0" fmla="*/ 60 w 121"/>
                  <a:gd name="T1" fmla="*/ 58 h 291"/>
                  <a:gd name="T2" fmla="*/ 57 w 121"/>
                  <a:gd name="T3" fmla="*/ 25 h 291"/>
                  <a:gd name="T4" fmla="*/ 60 w 121"/>
                  <a:gd name="T5" fmla="*/ 6 h 291"/>
                  <a:gd name="T6" fmla="*/ 85 w 121"/>
                  <a:gd name="T7" fmla="*/ 3 h 291"/>
                  <a:gd name="T8" fmla="*/ 97 w 121"/>
                  <a:gd name="T9" fmla="*/ 24 h 291"/>
                  <a:gd name="T10" fmla="*/ 90 w 121"/>
                  <a:gd name="T11" fmla="*/ 48 h 291"/>
                  <a:gd name="T12" fmla="*/ 72 w 121"/>
                  <a:gd name="T13" fmla="*/ 61 h 291"/>
                  <a:gd name="T14" fmla="*/ 75 w 121"/>
                  <a:gd name="T15" fmla="*/ 87 h 291"/>
                  <a:gd name="T16" fmla="*/ 54 w 121"/>
                  <a:gd name="T17" fmla="*/ 103 h 291"/>
                  <a:gd name="T18" fmla="*/ 21 w 121"/>
                  <a:gd name="T19" fmla="*/ 150 h 291"/>
                  <a:gd name="T20" fmla="*/ 34 w 121"/>
                  <a:gd name="T21" fmla="*/ 190 h 291"/>
                  <a:gd name="T22" fmla="*/ 78 w 121"/>
                  <a:gd name="T23" fmla="*/ 228 h 291"/>
                  <a:gd name="T24" fmla="*/ 105 w 121"/>
                  <a:gd name="T25" fmla="*/ 261 h 291"/>
                  <a:gd name="T26" fmla="*/ 118 w 121"/>
                  <a:gd name="T27" fmla="*/ 291 h 291"/>
                  <a:gd name="T28" fmla="*/ 87 w 121"/>
                  <a:gd name="T29" fmla="*/ 259 h 291"/>
                  <a:gd name="T30" fmla="*/ 51 w 121"/>
                  <a:gd name="T31" fmla="*/ 228 h 291"/>
                  <a:gd name="T32" fmla="*/ 7 w 121"/>
                  <a:gd name="T33" fmla="*/ 186 h 291"/>
                  <a:gd name="T34" fmla="*/ 6 w 121"/>
                  <a:gd name="T35" fmla="*/ 145 h 291"/>
                  <a:gd name="T36" fmla="*/ 25 w 121"/>
                  <a:gd name="T37" fmla="*/ 108 h 291"/>
                  <a:gd name="T38" fmla="*/ 61 w 121"/>
                  <a:gd name="T39" fmla="*/ 79 h 291"/>
                  <a:gd name="T40" fmla="*/ 60 w 121"/>
                  <a:gd name="T41" fmla="*/ 58 h 29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21"/>
                  <a:gd name="T64" fmla="*/ 0 h 291"/>
                  <a:gd name="T65" fmla="*/ 121 w 121"/>
                  <a:gd name="T66" fmla="*/ 291 h 29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21" h="291">
                    <a:moveTo>
                      <a:pt x="60" y="58"/>
                    </a:moveTo>
                    <a:cubicBezTo>
                      <a:pt x="59" y="49"/>
                      <a:pt x="57" y="34"/>
                      <a:pt x="57" y="25"/>
                    </a:cubicBezTo>
                    <a:cubicBezTo>
                      <a:pt x="57" y="16"/>
                      <a:pt x="55" y="10"/>
                      <a:pt x="60" y="6"/>
                    </a:cubicBezTo>
                    <a:cubicBezTo>
                      <a:pt x="65" y="2"/>
                      <a:pt x="79" y="0"/>
                      <a:pt x="85" y="3"/>
                    </a:cubicBezTo>
                    <a:cubicBezTo>
                      <a:pt x="91" y="6"/>
                      <a:pt x="96" y="17"/>
                      <a:pt x="97" y="24"/>
                    </a:cubicBezTo>
                    <a:cubicBezTo>
                      <a:pt x="98" y="31"/>
                      <a:pt x="94" y="42"/>
                      <a:pt x="90" y="48"/>
                    </a:cubicBezTo>
                    <a:cubicBezTo>
                      <a:pt x="86" y="54"/>
                      <a:pt x="74" y="55"/>
                      <a:pt x="72" y="61"/>
                    </a:cubicBezTo>
                    <a:cubicBezTo>
                      <a:pt x="70" y="67"/>
                      <a:pt x="78" y="80"/>
                      <a:pt x="75" y="87"/>
                    </a:cubicBezTo>
                    <a:cubicBezTo>
                      <a:pt x="72" y="94"/>
                      <a:pt x="63" y="93"/>
                      <a:pt x="54" y="103"/>
                    </a:cubicBezTo>
                    <a:cubicBezTo>
                      <a:pt x="45" y="113"/>
                      <a:pt x="24" y="136"/>
                      <a:pt x="21" y="150"/>
                    </a:cubicBezTo>
                    <a:cubicBezTo>
                      <a:pt x="18" y="164"/>
                      <a:pt x="25" y="177"/>
                      <a:pt x="34" y="190"/>
                    </a:cubicBezTo>
                    <a:cubicBezTo>
                      <a:pt x="43" y="203"/>
                      <a:pt x="66" y="216"/>
                      <a:pt x="78" y="228"/>
                    </a:cubicBezTo>
                    <a:cubicBezTo>
                      <a:pt x="90" y="240"/>
                      <a:pt x="98" y="251"/>
                      <a:pt x="105" y="261"/>
                    </a:cubicBezTo>
                    <a:cubicBezTo>
                      <a:pt x="112" y="271"/>
                      <a:pt x="121" y="291"/>
                      <a:pt x="118" y="291"/>
                    </a:cubicBezTo>
                    <a:cubicBezTo>
                      <a:pt x="115" y="291"/>
                      <a:pt x="98" y="269"/>
                      <a:pt x="87" y="259"/>
                    </a:cubicBezTo>
                    <a:cubicBezTo>
                      <a:pt x="76" y="249"/>
                      <a:pt x="64" y="240"/>
                      <a:pt x="51" y="228"/>
                    </a:cubicBezTo>
                    <a:cubicBezTo>
                      <a:pt x="38" y="216"/>
                      <a:pt x="14" y="200"/>
                      <a:pt x="7" y="186"/>
                    </a:cubicBezTo>
                    <a:cubicBezTo>
                      <a:pt x="0" y="172"/>
                      <a:pt x="3" y="158"/>
                      <a:pt x="6" y="145"/>
                    </a:cubicBezTo>
                    <a:cubicBezTo>
                      <a:pt x="9" y="132"/>
                      <a:pt x="16" y="119"/>
                      <a:pt x="25" y="108"/>
                    </a:cubicBezTo>
                    <a:cubicBezTo>
                      <a:pt x="34" y="97"/>
                      <a:pt x="55" y="88"/>
                      <a:pt x="61" y="79"/>
                    </a:cubicBezTo>
                    <a:cubicBezTo>
                      <a:pt x="67" y="70"/>
                      <a:pt x="61" y="67"/>
                      <a:pt x="60" y="58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66" name="Freeform 1251"/>
              <p:cNvSpPr>
                <a:spLocks/>
              </p:cNvSpPr>
              <p:nvPr/>
            </p:nvSpPr>
            <p:spPr bwMode="auto">
              <a:xfrm>
                <a:off x="2405" y="1652"/>
                <a:ext cx="133" cy="175"/>
              </a:xfrm>
              <a:custGeom>
                <a:avLst/>
                <a:gdLst>
                  <a:gd name="T0" fmla="*/ 133 w 133"/>
                  <a:gd name="T1" fmla="*/ 10 h 175"/>
                  <a:gd name="T2" fmla="*/ 127 w 133"/>
                  <a:gd name="T3" fmla="*/ 45 h 175"/>
                  <a:gd name="T4" fmla="*/ 123 w 133"/>
                  <a:gd name="T5" fmla="*/ 76 h 175"/>
                  <a:gd name="T6" fmla="*/ 111 w 133"/>
                  <a:gd name="T7" fmla="*/ 106 h 175"/>
                  <a:gd name="T8" fmla="*/ 85 w 133"/>
                  <a:gd name="T9" fmla="*/ 141 h 175"/>
                  <a:gd name="T10" fmla="*/ 51 w 133"/>
                  <a:gd name="T11" fmla="*/ 157 h 175"/>
                  <a:gd name="T12" fmla="*/ 34 w 133"/>
                  <a:gd name="T13" fmla="*/ 171 h 175"/>
                  <a:gd name="T14" fmla="*/ 9 w 133"/>
                  <a:gd name="T15" fmla="*/ 171 h 175"/>
                  <a:gd name="T16" fmla="*/ 4 w 133"/>
                  <a:gd name="T17" fmla="*/ 145 h 175"/>
                  <a:gd name="T18" fmla="*/ 33 w 133"/>
                  <a:gd name="T19" fmla="*/ 126 h 175"/>
                  <a:gd name="T20" fmla="*/ 64 w 133"/>
                  <a:gd name="T21" fmla="*/ 136 h 175"/>
                  <a:gd name="T22" fmla="*/ 96 w 133"/>
                  <a:gd name="T23" fmla="*/ 112 h 175"/>
                  <a:gd name="T24" fmla="*/ 109 w 133"/>
                  <a:gd name="T25" fmla="*/ 82 h 175"/>
                  <a:gd name="T26" fmla="*/ 117 w 133"/>
                  <a:gd name="T27" fmla="*/ 37 h 175"/>
                  <a:gd name="T28" fmla="*/ 123 w 133"/>
                  <a:gd name="T29" fmla="*/ 0 h 17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3"/>
                  <a:gd name="T46" fmla="*/ 0 h 175"/>
                  <a:gd name="T47" fmla="*/ 133 w 133"/>
                  <a:gd name="T48" fmla="*/ 175 h 17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3" h="175">
                    <a:moveTo>
                      <a:pt x="133" y="10"/>
                    </a:moveTo>
                    <a:cubicBezTo>
                      <a:pt x="131" y="22"/>
                      <a:pt x="129" y="34"/>
                      <a:pt x="127" y="45"/>
                    </a:cubicBezTo>
                    <a:cubicBezTo>
                      <a:pt x="125" y="56"/>
                      <a:pt x="126" y="66"/>
                      <a:pt x="123" y="76"/>
                    </a:cubicBezTo>
                    <a:cubicBezTo>
                      <a:pt x="120" y="86"/>
                      <a:pt x="117" y="95"/>
                      <a:pt x="111" y="106"/>
                    </a:cubicBezTo>
                    <a:cubicBezTo>
                      <a:pt x="105" y="117"/>
                      <a:pt x="95" y="133"/>
                      <a:pt x="85" y="141"/>
                    </a:cubicBezTo>
                    <a:cubicBezTo>
                      <a:pt x="75" y="149"/>
                      <a:pt x="59" y="152"/>
                      <a:pt x="51" y="157"/>
                    </a:cubicBezTo>
                    <a:cubicBezTo>
                      <a:pt x="43" y="162"/>
                      <a:pt x="41" y="169"/>
                      <a:pt x="34" y="171"/>
                    </a:cubicBezTo>
                    <a:cubicBezTo>
                      <a:pt x="27" y="173"/>
                      <a:pt x="14" y="175"/>
                      <a:pt x="9" y="171"/>
                    </a:cubicBezTo>
                    <a:cubicBezTo>
                      <a:pt x="4" y="167"/>
                      <a:pt x="0" y="152"/>
                      <a:pt x="4" y="145"/>
                    </a:cubicBezTo>
                    <a:cubicBezTo>
                      <a:pt x="8" y="138"/>
                      <a:pt x="23" y="128"/>
                      <a:pt x="33" y="126"/>
                    </a:cubicBezTo>
                    <a:cubicBezTo>
                      <a:pt x="43" y="124"/>
                      <a:pt x="54" y="138"/>
                      <a:pt x="64" y="136"/>
                    </a:cubicBezTo>
                    <a:cubicBezTo>
                      <a:pt x="74" y="134"/>
                      <a:pt x="89" y="121"/>
                      <a:pt x="96" y="112"/>
                    </a:cubicBezTo>
                    <a:cubicBezTo>
                      <a:pt x="103" y="103"/>
                      <a:pt x="106" y="94"/>
                      <a:pt x="109" y="82"/>
                    </a:cubicBezTo>
                    <a:cubicBezTo>
                      <a:pt x="112" y="70"/>
                      <a:pt x="115" y="51"/>
                      <a:pt x="117" y="37"/>
                    </a:cubicBezTo>
                    <a:cubicBezTo>
                      <a:pt x="119" y="23"/>
                      <a:pt x="121" y="11"/>
                      <a:pt x="123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67" name="Freeform 1252"/>
              <p:cNvSpPr>
                <a:spLocks/>
              </p:cNvSpPr>
              <p:nvPr/>
            </p:nvSpPr>
            <p:spPr bwMode="auto">
              <a:xfrm>
                <a:off x="2634" y="1707"/>
                <a:ext cx="191" cy="291"/>
              </a:xfrm>
              <a:custGeom>
                <a:avLst/>
                <a:gdLst>
                  <a:gd name="T0" fmla="*/ 11 w 191"/>
                  <a:gd name="T1" fmla="*/ 30 h 291"/>
                  <a:gd name="T2" fmla="*/ 20 w 191"/>
                  <a:gd name="T3" fmla="*/ 2 h 291"/>
                  <a:gd name="T4" fmla="*/ 39 w 191"/>
                  <a:gd name="T5" fmla="*/ 15 h 291"/>
                  <a:gd name="T6" fmla="*/ 51 w 191"/>
                  <a:gd name="T7" fmla="*/ 27 h 291"/>
                  <a:gd name="T8" fmla="*/ 44 w 191"/>
                  <a:gd name="T9" fmla="*/ 50 h 291"/>
                  <a:gd name="T10" fmla="*/ 27 w 191"/>
                  <a:gd name="T11" fmla="*/ 53 h 291"/>
                  <a:gd name="T12" fmla="*/ 14 w 191"/>
                  <a:gd name="T13" fmla="*/ 69 h 291"/>
                  <a:gd name="T14" fmla="*/ 39 w 191"/>
                  <a:gd name="T15" fmla="*/ 129 h 291"/>
                  <a:gd name="T16" fmla="*/ 107 w 191"/>
                  <a:gd name="T17" fmla="*/ 197 h 291"/>
                  <a:gd name="T18" fmla="*/ 150 w 191"/>
                  <a:gd name="T19" fmla="*/ 251 h 291"/>
                  <a:gd name="T20" fmla="*/ 180 w 191"/>
                  <a:gd name="T21" fmla="*/ 254 h 291"/>
                  <a:gd name="T22" fmla="*/ 191 w 191"/>
                  <a:gd name="T23" fmla="*/ 281 h 291"/>
                  <a:gd name="T24" fmla="*/ 179 w 191"/>
                  <a:gd name="T25" fmla="*/ 287 h 291"/>
                  <a:gd name="T26" fmla="*/ 159 w 191"/>
                  <a:gd name="T27" fmla="*/ 287 h 291"/>
                  <a:gd name="T28" fmla="*/ 146 w 191"/>
                  <a:gd name="T29" fmla="*/ 261 h 291"/>
                  <a:gd name="T30" fmla="*/ 119 w 191"/>
                  <a:gd name="T31" fmla="*/ 239 h 291"/>
                  <a:gd name="T32" fmla="*/ 86 w 191"/>
                  <a:gd name="T33" fmla="*/ 197 h 291"/>
                  <a:gd name="T34" fmla="*/ 63 w 191"/>
                  <a:gd name="T35" fmla="*/ 174 h 291"/>
                  <a:gd name="T36" fmla="*/ 44 w 191"/>
                  <a:gd name="T37" fmla="*/ 153 h 291"/>
                  <a:gd name="T38" fmla="*/ 20 w 191"/>
                  <a:gd name="T39" fmla="*/ 125 h 291"/>
                  <a:gd name="T40" fmla="*/ 3 w 191"/>
                  <a:gd name="T41" fmla="*/ 89 h 291"/>
                  <a:gd name="T42" fmla="*/ 3 w 191"/>
                  <a:gd name="T43" fmla="*/ 59 h 291"/>
                  <a:gd name="T44" fmla="*/ 15 w 191"/>
                  <a:gd name="T45" fmla="*/ 41 h 291"/>
                  <a:gd name="T46" fmla="*/ 11 w 191"/>
                  <a:gd name="T47" fmla="*/ 30 h 29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91"/>
                  <a:gd name="T73" fmla="*/ 0 h 291"/>
                  <a:gd name="T74" fmla="*/ 191 w 191"/>
                  <a:gd name="T75" fmla="*/ 291 h 29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91" h="291">
                    <a:moveTo>
                      <a:pt x="11" y="30"/>
                    </a:moveTo>
                    <a:cubicBezTo>
                      <a:pt x="12" y="24"/>
                      <a:pt x="15" y="4"/>
                      <a:pt x="20" y="2"/>
                    </a:cubicBezTo>
                    <a:cubicBezTo>
                      <a:pt x="25" y="0"/>
                      <a:pt x="34" y="11"/>
                      <a:pt x="39" y="15"/>
                    </a:cubicBezTo>
                    <a:cubicBezTo>
                      <a:pt x="44" y="19"/>
                      <a:pt x="50" y="21"/>
                      <a:pt x="51" y="27"/>
                    </a:cubicBezTo>
                    <a:cubicBezTo>
                      <a:pt x="52" y="33"/>
                      <a:pt x="48" y="46"/>
                      <a:pt x="44" y="50"/>
                    </a:cubicBezTo>
                    <a:cubicBezTo>
                      <a:pt x="40" y="54"/>
                      <a:pt x="32" y="50"/>
                      <a:pt x="27" y="53"/>
                    </a:cubicBezTo>
                    <a:cubicBezTo>
                      <a:pt x="22" y="56"/>
                      <a:pt x="12" y="56"/>
                      <a:pt x="14" y="69"/>
                    </a:cubicBezTo>
                    <a:cubicBezTo>
                      <a:pt x="16" y="82"/>
                      <a:pt x="24" y="108"/>
                      <a:pt x="39" y="129"/>
                    </a:cubicBezTo>
                    <a:cubicBezTo>
                      <a:pt x="54" y="150"/>
                      <a:pt x="88" y="177"/>
                      <a:pt x="107" y="197"/>
                    </a:cubicBezTo>
                    <a:cubicBezTo>
                      <a:pt x="126" y="217"/>
                      <a:pt x="138" y="242"/>
                      <a:pt x="150" y="251"/>
                    </a:cubicBezTo>
                    <a:cubicBezTo>
                      <a:pt x="162" y="260"/>
                      <a:pt x="173" y="249"/>
                      <a:pt x="180" y="254"/>
                    </a:cubicBezTo>
                    <a:cubicBezTo>
                      <a:pt x="187" y="259"/>
                      <a:pt x="191" y="276"/>
                      <a:pt x="191" y="281"/>
                    </a:cubicBezTo>
                    <a:cubicBezTo>
                      <a:pt x="191" y="286"/>
                      <a:pt x="184" y="286"/>
                      <a:pt x="179" y="287"/>
                    </a:cubicBezTo>
                    <a:cubicBezTo>
                      <a:pt x="174" y="288"/>
                      <a:pt x="165" y="291"/>
                      <a:pt x="159" y="287"/>
                    </a:cubicBezTo>
                    <a:cubicBezTo>
                      <a:pt x="153" y="283"/>
                      <a:pt x="153" y="269"/>
                      <a:pt x="146" y="261"/>
                    </a:cubicBezTo>
                    <a:cubicBezTo>
                      <a:pt x="139" y="253"/>
                      <a:pt x="129" y="250"/>
                      <a:pt x="119" y="239"/>
                    </a:cubicBezTo>
                    <a:cubicBezTo>
                      <a:pt x="109" y="228"/>
                      <a:pt x="95" y="208"/>
                      <a:pt x="86" y="197"/>
                    </a:cubicBezTo>
                    <a:cubicBezTo>
                      <a:pt x="77" y="186"/>
                      <a:pt x="70" y="181"/>
                      <a:pt x="63" y="174"/>
                    </a:cubicBezTo>
                    <a:cubicBezTo>
                      <a:pt x="56" y="167"/>
                      <a:pt x="51" y="161"/>
                      <a:pt x="44" y="153"/>
                    </a:cubicBezTo>
                    <a:cubicBezTo>
                      <a:pt x="37" y="145"/>
                      <a:pt x="27" y="136"/>
                      <a:pt x="20" y="125"/>
                    </a:cubicBezTo>
                    <a:cubicBezTo>
                      <a:pt x="13" y="114"/>
                      <a:pt x="6" y="100"/>
                      <a:pt x="3" y="89"/>
                    </a:cubicBezTo>
                    <a:cubicBezTo>
                      <a:pt x="0" y="78"/>
                      <a:pt x="1" y="67"/>
                      <a:pt x="3" y="59"/>
                    </a:cubicBezTo>
                    <a:cubicBezTo>
                      <a:pt x="5" y="51"/>
                      <a:pt x="13" y="46"/>
                      <a:pt x="15" y="41"/>
                    </a:cubicBezTo>
                    <a:cubicBezTo>
                      <a:pt x="17" y="36"/>
                      <a:pt x="10" y="36"/>
                      <a:pt x="11" y="30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68" name="Freeform 1253"/>
              <p:cNvSpPr>
                <a:spLocks/>
              </p:cNvSpPr>
              <p:nvPr/>
            </p:nvSpPr>
            <p:spPr bwMode="auto">
              <a:xfrm>
                <a:off x="2567" y="1826"/>
                <a:ext cx="208" cy="242"/>
              </a:xfrm>
              <a:custGeom>
                <a:avLst/>
                <a:gdLst>
                  <a:gd name="T0" fmla="*/ 39 w 208"/>
                  <a:gd name="T1" fmla="*/ 45 h 242"/>
                  <a:gd name="T2" fmla="*/ 15 w 208"/>
                  <a:gd name="T3" fmla="*/ 52 h 242"/>
                  <a:gd name="T4" fmla="*/ 3 w 208"/>
                  <a:gd name="T5" fmla="*/ 36 h 242"/>
                  <a:gd name="T6" fmla="*/ 4 w 208"/>
                  <a:gd name="T7" fmla="*/ 4 h 242"/>
                  <a:gd name="T8" fmla="*/ 28 w 208"/>
                  <a:gd name="T9" fmla="*/ 9 h 242"/>
                  <a:gd name="T10" fmla="*/ 48 w 208"/>
                  <a:gd name="T11" fmla="*/ 25 h 242"/>
                  <a:gd name="T12" fmla="*/ 103 w 208"/>
                  <a:gd name="T13" fmla="*/ 12 h 242"/>
                  <a:gd name="T14" fmla="*/ 157 w 208"/>
                  <a:gd name="T15" fmla="*/ 6 h 242"/>
                  <a:gd name="T16" fmla="*/ 181 w 208"/>
                  <a:gd name="T17" fmla="*/ 39 h 242"/>
                  <a:gd name="T18" fmla="*/ 204 w 208"/>
                  <a:gd name="T19" fmla="*/ 103 h 242"/>
                  <a:gd name="T20" fmla="*/ 199 w 208"/>
                  <a:gd name="T21" fmla="*/ 172 h 242"/>
                  <a:gd name="T22" fmla="*/ 199 w 208"/>
                  <a:gd name="T23" fmla="*/ 198 h 242"/>
                  <a:gd name="T24" fmla="*/ 207 w 208"/>
                  <a:gd name="T25" fmla="*/ 210 h 242"/>
                  <a:gd name="T26" fmla="*/ 205 w 208"/>
                  <a:gd name="T27" fmla="*/ 237 h 242"/>
                  <a:gd name="T28" fmla="*/ 187 w 208"/>
                  <a:gd name="T29" fmla="*/ 241 h 242"/>
                  <a:gd name="T30" fmla="*/ 168 w 208"/>
                  <a:gd name="T31" fmla="*/ 237 h 242"/>
                  <a:gd name="T32" fmla="*/ 166 w 208"/>
                  <a:gd name="T33" fmla="*/ 214 h 242"/>
                  <a:gd name="T34" fmla="*/ 174 w 208"/>
                  <a:gd name="T35" fmla="*/ 201 h 242"/>
                  <a:gd name="T36" fmla="*/ 180 w 208"/>
                  <a:gd name="T37" fmla="*/ 192 h 242"/>
                  <a:gd name="T38" fmla="*/ 186 w 208"/>
                  <a:gd name="T39" fmla="*/ 144 h 242"/>
                  <a:gd name="T40" fmla="*/ 186 w 208"/>
                  <a:gd name="T41" fmla="*/ 84 h 242"/>
                  <a:gd name="T42" fmla="*/ 165 w 208"/>
                  <a:gd name="T43" fmla="*/ 40 h 242"/>
                  <a:gd name="T44" fmla="*/ 139 w 208"/>
                  <a:gd name="T45" fmla="*/ 21 h 242"/>
                  <a:gd name="T46" fmla="*/ 96 w 208"/>
                  <a:gd name="T47" fmla="*/ 30 h 242"/>
                  <a:gd name="T48" fmla="*/ 52 w 208"/>
                  <a:gd name="T49" fmla="*/ 42 h 242"/>
                  <a:gd name="T50" fmla="*/ 39 w 208"/>
                  <a:gd name="T51" fmla="*/ 45 h 24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8"/>
                  <a:gd name="T79" fmla="*/ 0 h 242"/>
                  <a:gd name="T80" fmla="*/ 208 w 208"/>
                  <a:gd name="T81" fmla="*/ 242 h 24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8" h="242">
                    <a:moveTo>
                      <a:pt x="39" y="45"/>
                    </a:moveTo>
                    <a:cubicBezTo>
                      <a:pt x="33" y="47"/>
                      <a:pt x="21" y="53"/>
                      <a:pt x="15" y="52"/>
                    </a:cubicBezTo>
                    <a:cubicBezTo>
                      <a:pt x="9" y="51"/>
                      <a:pt x="5" y="44"/>
                      <a:pt x="3" y="36"/>
                    </a:cubicBezTo>
                    <a:cubicBezTo>
                      <a:pt x="1" y="28"/>
                      <a:pt x="0" y="8"/>
                      <a:pt x="4" y="4"/>
                    </a:cubicBezTo>
                    <a:cubicBezTo>
                      <a:pt x="8" y="0"/>
                      <a:pt x="21" y="6"/>
                      <a:pt x="28" y="9"/>
                    </a:cubicBezTo>
                    <a:cubicBezTo>
                      <a:pt x="35" y="12"/>
                      <a:pt x="36" y="25"/>
                      <a:pt x="48" y="25"/>
                    </a:cubicBezTo>
                    <a:cubicBezTo>
                      <a:pt x="60" y="25"/>
                      <a:pt x="85" y="15"/>
                      <a:pt x="103" y="12"/>
                    </a:cubicBezTo>
                    <a:cubicBezTo>
                      <a:pt x="121" y="9"/>
                      <a:pt x="144" y="2"/>
                      <a:pt x="157" y="6"/>
                    </a:cubicBezTo>
                    <a:cubicBezTo>
                      <a:pt x="170" y="10"/>
                      <a:pt x="173" y="23"/>
                      <a:pt x="181" y="39"/>
                    </a:cubicBezTo>
                    <a:cubicBezTo>
                      <a:pt x="189" y="55"/>
                      <a:pt x="201" y="81"/>
                      <a:pt x="204" y="103"/>
                    </a:cubicBezTo>
                    <a:cubicBezTo>
                      <a:pt x="207" y="125"/>
                      <a:pt x="200" y="156"/>
                      <a:pt x="199" y="172"/>
                    </a:cubicBezTo>
                    <a:cubicBezTo>
                      <a:pt x="198" y="188"/>
                      <a:pt x="198" y="192"/>
                      <a:pt x="199" y="198"/>
                    </a:cubicBezTo>
                    <a:cubicBezTo>
                      <a:pt x="200" y="204"/>
                      <a:pt x="206" y="204"/>
                      <a:pt x="207" y="210"/>
                    </a:cubicBezTo>
                    <a:cubicBezTo>
                      <a:pt x="208" y="216"/>
                      <a:pt x="208" y="232"/>
                      <a:pt x="205" y="237"/>
                    </a:cubicBezTo>
                    <a:cubicBezTo>
                      <a:pt x="202" y="242"/>
                      <a:pt x="193" y="241"/>
                      <a:pt x="187" y="241"/>
                    </a:cubicBezTo>
                    <a:cubicBezTo>
                      <a:pt x="181" y="241"/>
                      <a:pt x="171" y="241"/>
                      <a:pt x="168" y="237"/>
                    </a:cubicBezTo>
                    <a:cubicBezTo>
                      <a:pt x="165" y="233"/>
                      <a:pt x="165" y="220"/>
                      <a:pt x="166" y="214"/>
                    </a:cubicBezTo>
                    <a:cubicBezTo>
                      <a:pt x="167" y="208"/>
                      <a:pt x="172" y="205"/>
                      <a:pt x="174" y="201"/>
                    </a:cubicBezTo>
                    <a:cubicBezTo>
                      <a:pt x="176" y="197"/>
                      <a:pt x="178" y="201"/>
                      <a:pt x="180" y="192"/>
                    </a:cubicBezTo>
                    <a:cubicBezTo>
                      <a:pt x="182" y="183"/>
                      <a:pt x="185" y="162"/>
                      <a:pt x="186" y="144"/>
                    </a:cubicBezTo>
                    <a:cubicBezTo>
                      <a:pt x="187" y="126"/>
                      <a:pt x="189" y="101"/>
                      <a:pt x="186" y="84"/>
                    </a:cubicBezTo>
                    <a:cubicBezTo>
                      <a:pt x="183" y="67"/>
                      <a:pt x="173" y="50"/>
                      <a:pt x="165" y="40"/>
                    </a:cubicBezTo>
                    <a:cubicBezTo>
                      <a:pt x="157" y="30"/>
                      <a:pt x="150" y="23"/>
                      <a:pt x="139" y="21"/>
                    </a:cubicBezTo>
                    <a:cubicBezTo>
                      <a:pt x="128" y="19"/>
                      <a:pt x="110" y="27"/>
                      <a:pt x="96" y="30"/>
                    </a:cubicBezTo>
                    <a:cubicBezTo>
                      <a:pt x="82" y="33"/>
                      <a:pt x="62" y="40"/>
                      <a:pt x="52" y="42"/>
                    </a:cubicBezTo>
                    <a:cubicBezTo>
                      <a:pt x="42" y="44"/>
                      <a:pt x="45" y="43"/>
                      <a:pt x="39" y="45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69" name="Freeform 1254"/>
              <p:cNvSpPr>
                <a:spLocks/>
              </p:cNvSpPr>
              <p:nvPr/>
            </p:nvSpPr>
            <p:spPr bwMode="auto">
              <a:xfrm>
                <a:off x="2574" y="1982"/>
                <a:ext cx="94" cy="345"/>
              </a:xfrm>
              <a:custGeom>
                <a:avLst/>
                <a:gdLst>
                  <a:gd name="T0" fmla="*/ 24 w 94"/>
                  <a:gd name="T1" fmla="*/ 49 h 345"/>
                  <a:gd name="T2" fmla="*/ 9 w 94"/>
                  <a:gd name="T3" fmla="*/ 39 h 345"/>
                  <a:gd name="T4" fmla="*/ 3 w 94"/>
                  <a:gd name="T5" fmla="*/ 10 h 345"/>
                  <a:gd name="T6" fmla="*/ 30 w 94"/>
                  <a:gd name="T7" fmla="*/ 0 h 345"/>
                  <a:gd name="T8" fmla="*/ 53 w 94"/>
                  <a:gd name="T9" fmla="*/ 12 h 345"/>
                  <a:gd name="T10" fmla="*/ 45 w 94"/>
                  <a:gd name="T11" fmla="*/ 40 h 345"/>
                  <a:gd name="T12" fmla="*/ 42 w 94"/>
                  <a:gd name="T13" fmla="*/ 60 h 345"/>
                  <a:gd name="T14" fmla="*/ 62 w 94"/>
                  <a:gd name="T15" fmla="*/ 169 h 345"/>
                  <a:gd name="T16" fmla="*/ 89 w 94"/>
                  <a:gd name="T17" fmla="*/ 241 h 345"/>
                  <a:gd name="T18" fmla="*/ 92 w 94"/>
                  <a:gd name="T19" fmla="*/ 304 h 345"/>
                  <a:gd name="T20" fmla="*/ 81 w 94"/>
                  <a:gd name="T21" fmla="*/ 340 h 345"/>
                  <a:gd name="T22" fmla="*/ 50 w 94"/>
                  <a:gd name="T23" fmla="*/ 337 h 345"/>
                  <a:gd name="T24" fmla="*/ 44 w 94"/>
                  <a:gd name="T25" fmla="*/ 321 h 345"/>
                  <a:gd name="T26" fmla="*/ 42 w 94"/>
                  <a:gd name="T27" fmla="*/ 307 h 345"/>
                  <a:gd name="T28" fmla="*/ 62 w 94"/>
                  <a:gd name="T29" fmla="*/ 304 h 345"/>
                  <a:gd name="T30" fmla="*/ 72 w 94"/>
                  <a:gd name="T31" fmla="*/ 291 h 345"/>
                  <a:gd name="T32" fmla="*/ 72 w 94"/>
                  <a:gd name="T33" fmla="*/ 259 h 345"/>
                  <a:gd name="T34" fmla="*/ 65 w 94"/>
                  <a:gd name="T35" fmla="*/ 217 h 345"/>
                  <a:gd name="T36" fmla="*/ 45 w 94"/>
                  <a:gd name="T37" fmla="*/ 169 h 345"/>
                  <a:gd name="T38" fmla="*/ 33 w 94"/>
                  <a:gd name="T39" fmla="*/ 106 h 345"/>
                  <a:gd name="T40" fmla="*/ 24 w 94"/>
                  <a:gd name="T41" fmla="*/ 49 h 34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4"/>
                  <a:gd name="T64" fmla="*/ 0 h 345"/>
                  <a:gd name="T65" fmla="*/ 94 w 94"/>
                  <a:gd name="T66" fmla="*/ 345 h 34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4" h="345">
                    <a:moveTo>
                      <a:pt x="24" y="49"/>
                    </a:moveTo>
                    <a:cubicBezTo>
                      <a:pt x="20" y="38"/>
                      <a:pt x="12" y="45"/>
                      <a:pt x="9" y="39"/>
                    </a:cubicBezTo>
                    <a:cubicBezTo>
                      <a:pt x="6" y="33"/>
                      <a:pt x="0" y="16"/>
                      <a:pt x="3" y="10"/>
                    </a:cubicBezTo>
                    <a:cubicBezTo>
                      <a:pt x="6" y="4"/>
                      <a:pt x="22" y="0"/>
                      <a:pt x="30" y="0"/>
                    </a:cubicBezTo>
                    <a:cubicBezTo>
                      <a:pt x="38" y="0"/>
                      <a:pt x="51" y="5"/>
                      <a:pt x="53" y="12"/>
                    </a:cubicBezTo>
                    <a:cubicBezTo>
                      <a:pt x="55" y="19"/>
                      <a:pt x="47" y="32"/>
                      <a:pt x="45" y="40"/>
                    </a:cubicBezTo>
                    <a:cubicBezTo>
                      <a:pt x="43" y="48"/>
                      <a:pt x="39" y="39"/>
                      <a:pt x="42" y="60"/>
                    </a:cubicBezTo>
                    <a:cubicBezTo>
                      <a:pt x="45" y="81"/>
                      <a:pt x="54" y="139"/>
                      <a:pt x="62" y="169"/>
                    </a:cubicBezTo>
                    <a:cubicBezTo>
                      <a:pt x="70" y="199"/>
                      <a:pt x="84" y="219"/>
                      <a:pt x="89" y="241"/>
                    </a:cubicBezTo>
                    <a:cubicBezTo>
                      <a:pt x="94" y="263"/>
                      <a:pt x="93" y="288"/>
                      <a:pt x="92" y="304"/>
                    </a:cubicBezTo>
                    <a:cubicBezTo>
                      <a:pt x="91" y="320"/>
                      <a:pt x="88" y="335"/>
                      <a:pt x="81" y="340"/>
                    </a:cubicBezTo>
                    <a:cubicBezTo>
                      <a:pt x="74" y="345"/>
                      <a:pt x="56" y="340"/>
                      <a:pt x="50" y="337"/>
                    </a:cubicBezTo>
                    <a:cubicBezTo>
                      <a:pt x="44" y="334"/>
                      <a:pt x="45" y="326"/>
                      <a:pt x="44" y="321"/>
                    </a:cubicBezTo>
                    <a:cubicBezTo>
                      <a:pt x="43" y="316"/>
                      <a:pt x="39" y="310"/>
                      <a:pt x="42" y="307"/>
                    </a:cubicBezTo>
                    <a:cubicBezTo>
                      <a:pt x="45" y="304"/>
                      <a:pt x="57" y="307"/>
                      <a:pt x="62" y="304"/>
                    </a:cubicBezTo>
                    <a:cubicBezTo>
                      <a:pt x="67" y="301"/>
                      <a:pt x="70" y="298"/>
                      <a:pt x="72" y="291"/>
                    </a:cubicBezTo>
                    <a:cubicBezTo>
                      <a:pt x="74" y="284"/>
                      <a:pt x="73" y="271"/>
                      <a:pt x="72" y="259"/>
                    </a:cubicBezTo>
                    <a:cubicBezTo>
                      <a:pt x="71" y="247"/>
                      <a:pt x="70" y="232"/>
                      <a:pt x="65" y="217"/>
                    </a:cubicBezTo>
                    <a:cubicBezTo>
                      <a:pt x="60" y="202"/>
                      <a:pt x="50" y="187"/>
                      <a:pt x="45" y="169"/>
                    </a:cubicBezTo>
                    <a:cubicBezTo>
                      <a:pt x="40" y="151"/>
                      <a:pt x="36" y="127"/>
                      <a:pt x="33" y="106"/>
                    </a:cubicBezTo>
                    <a:cubicBezTo>
                      <a:pt x="30" y="85"/>
                      <a:pt x="28" y="60"/>
                      <a:pt x="24" y="49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70" name="Freeform 1255"/>
              <p:cNvSpPr>
                <a:spLocks/>
              </p:cNvSpPr>
              <p:nvPr/>
            </p:nvSpPr>
            <p:spPr bwMode="auto">
              <a:xfrm>
                <a:off x="2520" y="1961"/>
                <a:ext cx="104" cy="202"/>
              </a:xfrm>
              <a:custGeom>
                <a:avLst/>
                <a:gdLst>
                  <a:gd name="T0" fmla="*/ 18 w 104"/>
                  <a:gd name="T1" fmla="*/ 6 h 202"/>
                  <a:gd name="T2" fmla="*/ 42 w 104"/>
                  <a:gd name="T3" fmla="*/ 4 h 202"/>
                  <a:gd name="T4" fmla="*/ 50 w 104"/>
                  <a:gd name="T5" fmla="*/ 33 h 202"/>
                  <a:gd name="T6" fmla="*/ 29 w 104"/>
                  <a:gd name="T7" fmla="*/ 45 h 202"/>
                  <a:gd name="T8" fmla="*/ 18 w 104"/>
                  <a:gd name="T9" fmla="*/ 79 h 202"/>
                  <a:gd name="T10" fmla="*/ 71 w 104"/>
                  <a:gd name="T11" fmla="*/ 151 h 202"/>
                  <a:gd name="T12" fmla="*/ 99 w 104"/>
                  <a:gd name="T13" fmla="*/ 181 h 202"/>
                  <a:gd name="T14" fmla="*/ 99 w 104"/>
                  <a:gd name="T15" fmla="*/ 202 h 202"/>
                  <a:gd name="T16" fmla="*/ 72 w 104"/>
                  <a:gd name="T17" fmla="*/ 181 h 202"/>
                  <a:gd name="T18" fmla="*/ 35 w 104"/>
                  <a:gd name="T19" fmla="*/ 142 h 202"/>
                  <a:gd name="T20" fmla="*/ 15 w 104"/>
                  <a:gd name="T21" fmla="*/ 108 h 202"/>
                  <a:gd name="T22" fmla="*/ 0 w 104"/>
                  <a:gd name="T23" fmla="*/ 76 h 202"/>
                  <a:gd name="T24" fmla="*/ 14 w 104"/>
                  <a:gd name="T25" fmla="*/ 36 h 202"/>
                  <a:gd name="T26" fmla="*/ 3 w 104"/>
                  <a:gd name="T27" fmla="*/ 19 h 202"/>
                  <a:gd name="T28" fmla="*/ 27 w 104"/>
                  <a:gd name="T29" fmla="*/ 0 h 20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4"/>
                  <a:gd name="T46" fmla="*/ 0 h 202"/>
                  <a:gd name="T47" fmla="*/ 104 w 104"/>
                  <a:gd name="T48" fmla="*/ 202 h 20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4" h="202">
                    <a:moveTo>
                      <a:pt x="18" y="6"/>
                    </a:moveTo>
                    <a:cubicBezTo>
                      <a:pt x="27" y="3"/>
                      <a:pt x="37" y="0"/>
                      <a:pt x="42" y="4"/>
                    </a:cubicBezTo>
                    <a:cubicBezTo>
                      <a:pt x="47" y="8"/>
                      <a:pt x="52" y="26"/>
                      <a:pt x="50" y="33"/>
                    </a:cubicBezTo>
                    <a:cubicBezTo>
                      <a:pt x="48" y="40"/>
                      <a:pt x="34" y="37"/>
                      <a:pt x="29" y="45"/>
                    </a:cubicBezTo>
                    <a:cubicBezTo>
                      <a:pt x="24" y="53"/>
                      <a:pt x="11" y="61"/>
                      <a:pt x="18" y="79"/>
                    </a:cubicBezTo>
                    <a:cubicBezTo>
                      <a:pt x="25" y="97"/>
                      <a:pt x="58" y="134"/>
                      <a:pt x="71" y="151"/>
                    </a:cubicBezTo>
                    <a:cubicBezTo>
                      <a:pt x="84" y="168"/>
                      <a:pt x="94" y="172"/>
                      <a:pt x="99" y="181"/>
                    </a:cubicBezTo>
                    <a:cubicBezTo>
                      <a:pt x="104" y="190"/>
                      <a:pt x="103" y="202"/>
                      <a:pt x="99" y="202"/>
                    </a:cubicBezTo>
                    <a:cubicBezTo>
                      <a:pt x="95" y="202"/>
                      <a:pt x="83" y="191"/>
                      <a:pt x="72" y="181"/>
                    </a:cubicBezTo>
                    <a:cubicBezTo>
                      <a:pt x="61" y="171"/>
                      <a:pt x="44" y="154"/>
                      <a:pt x="35" y="142"/>
                    </a:cubicBezTo>
                    <a:cubicBezTo>
                      <a:pt x="26" y="130"/>
                      <a:pt x="21" y="119"/>
                      <a:pt x="15" y="108"/>
                    </a:cubicBezTo>
                    <a:cubicBezTo>
                      <a:pt x="9" y="97"/>
                      <a:pt x="0" y="88"/>
                      <a:pt x="0" y="76"/>
                    </a:cubicBezTo>
                    <a:cubicBezTo>
                      <a:pt x="0" y="64"/>
                      <a:pt x="14" y="45"/>
                      <a:pt x="14" y="36"/>
                    </a:cubicBezTo>
                    <a:cubicBezTo>
                      <a:pt x="14" y="27"/>
                      <a:pt x="1" y="25"/>
                      <a:pt x="3" y="19"/>
                    </a:cubicBezTo>
                    <a:cubicBezTo>
                      <a:pt x="5" y="13"/>
                      <a:pt x="16" y="6"/>
                      <a:pt x="27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71" name="Freeform 1256"/>
              <p:cNvSpPr>
                <a:spLocks/>
              </p:cNvSpPr>
              <p:nvPr/>
            </p:nvSpPr>
            <p:spPr bwMode="auto">
              <a:xfrm>
                <a:off x="2477" y="2133"/>
                <a:ext cx="120" cy="203"/>
              </a:xfrm>
              <a:custGeom>
                <a:avLst/>
                <a:gdLst>
                  <a:gd name="T0" fmla="*/ 115 w 120"/>
                  <a:gd name="T1" fmla="*/ 12 h 203"/>
                  <a:gd name="T2" fmla="*/ 109 w 120"/>
                  <a:gd name="T3" fmla="*/ 20 h 203"/>
                  <a:gd name="T4" fmla="*/ 46 w 120"/>
                  <a:gd name="T5" fmla="*/ 75 h 203"/>
                  <a:gd name="T6" fmla="*/ 21 w 120"/>
                  <a:gd name="T7" fmla="*/ 123 h 203"/>
                  <a:gd name="T8" fmla="*/ 22 w 120"/>
                  <a:gd name="T9" fmla="*/ 152 h 203"/>
                  <a:gd name="T10" fmla="*/ 39 w 120"/>
                  <a:gd name="T11" fmla="*/ 164 h 203"/>
                  <a:gd name="T12" fmla="*/ 42 w 120"/>
                  <a:gd name="T13" fmla="*/ 183 h 203"/>
                  <a:gd name="T14" fmla="*/ 37 w 120"/>
                  <a:gd name="T15" fmla="*/ 200 h 203"/>
                  <a:gd name="T16" fmla="*/ 12 w 120"/>
                  <a:gd name="T17" fmla="*/ 201 h 203"/>
                  <a:gd name="T18" fmla="*/ 1 w 120"/>
                  <a:gd name="T19" fmla="*/ 186 h 203"/>
                  <a:gd name="T20" fmla="*/ 4 w 120"/>
                  <a:gd name="T21" fmla="*/ 159 h 203"/>
                  <a:gd name="T22" fmla="*/ 4 w 120"/>
                  <a:gd name="T23" fmla="*/ 119 h 203"/>
                  <a:gd name="T24" fmla="*/ 15 w 120"/>
                  <a:gd name="T25" fmla="*/ 83 h 203"/>
                  <a:gd name="T26" fmla="*/ 69 w 120"/>
                  <a:gd name="T27" fmla="*/ 29 h 203"/>
                  <a:gd name="T28" fmla="*/ 103 w 120"/>
                  <a:gd name="T29" fmla="*/ 0 h 20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0"/>
                  <a:gd name="T46" fmla="*/ 0 h 203"/>
                  <a:gd name="T47" fmla="*/ 120 w 120"/>
                  <a:gd name="T48" fmla="*/ 203 h 20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0" h="203">
                    <a:moveTo>
                      <a:pt x="115" y="12"/>
                    </a:moveTo>
                    <a:cubicBezTo>
                      <a:pt x="117" y="11"/>
                      <a:pt x="120" y="10"/>
                      <a:pt x="109" y="20"/>
                    </a:cubicBezTo>
                    <a:cubicBezTo>
                      <a:pt x="98" y="30"/>
                      <a:pt x="61" y="58"/>
                      <a:pt x="46" y="75"/>
                    </a:cubicBezTo>
                    <a:cubicBezTo>
                      <a:pt x="31" y="92"/>
                      <a:pt x="25" y="110"/>
                      <a:pt x="21" y="123"/>
                    </a:cubicBezTo>
                    <a:cubicBezTo>
                      <a:pt x="17" y="136"/>
                      <a:pt x="19" y="145"/>
                      <a:pt x="22" y="152"/>
                    </a:cubicBezTo>
                    <a:cubicBezTo>
                      <a:pt x="25" y="159"/>
                      <a:pt x="36" y="159"/>
                      <a:pt x="39" y="164"/>
                    </a:cubicBezTo>
                    <a:cubicBezTo>
                      <a:pt x="42" y="169"/>
                      <a:pt x="42" y="177"/>
                      <a:pt x="42" y="183"/>
                    </a:cubicBezTo>
                    <a:cubicBezTo>
                      <a:pt x="42" y="189"/>
                      <a:pt x="42" y="197"/>
                      <a:pt x="37" y="200"/>
                    </a:cubicBezTo>
                    <a:cubicBezTo>
                      <a:pt x="32" y="203"/>
                      <a:pt x="18" y="203"/>
                      <a:pt x="12" y="201"/>
                    </a:cubicBezTo>
                    <a:cubicBezTo>
                      <a:pt x="6" y="199"/>
                      <a:pt x="2" y="193"/>
                      <a:pt x="1" y="186"/>
                    </a:cubicBezTo>
                    <a:cubicBezTo>
                      <a:pt x="0" y="179"/>
                      <a:pt x="4" y="170"/>
                      <a:pt x="4" y="159"/>
                    </a:cubicBezTo>
                    <a:cubicBezTo>
                      <a:pt x="4" y="148"/>
                      <a:pt x="2" y="132"/>
                      <a:pt x="4" y="119"/>
                    </a:cubicBezTo>
                    <a:cubicBezTo>
                      <a:pt x="6" y="106"/>
                      <a:pt x="4" y="98"/>
                      <a:pt x="15" y="83"/>
                    </a:cubicBezTo>
                    <a:cubicBezTo>
                      <a:pt x="26" y="68"/>
                      <a:pt x="54" y="43"/>
                      <a:pt x="69" y="29"/>
                    </a:cubicBezTo>
                    <a:cubicBezTo>
                      <a:pt x="84" y="15"/>
                      <a:pt x="93" y="7"/>
                      <a:pt x="103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72" name="Freeform 1257"/>
              <p:cNvSpPr>
                <a:spLocks/>
              </p:cNvSpPr>
              <p:nvPr/>
            </p:nvSpPr>
            <p:spPr bwMode="auto">
              <a:xfrm>
                <a:off x="2429" y="2507"/>
                <a:ext cx="93" cy="376"/>
              </a:xfrm>
              <a:custGeom>
                <a:avLst/>
                <a:gdLst>
                  <a:gd name="T0" fmla="*/ 72 w 93"/>
                  <a:gd name="T1" fmla="*/ 51 h 376"/>
                  <a:gd name="T2" fmla="*/ 45 w 93"/>
                  <a:gd name="T3" fmla="*/ 36 h 376"/>
                  <a:gd name="T4" fmla="*/ 45 w 93"/>
                  <a:gd name="T5" fmla="*/ 10 h 376"/>
                  <a:gd name="T6" fmla="*/ 66 w 93"/>
                  <a:gd name="T7" fmla="*/ 1 h 376"/>
                  <a:gd name="T8" fmla="*/ 84 w 93"/>
                  <a:gd name="T9" fmla="*/ 16 h 376"/>
                  <a:gd name="T10" fmla="*/ 85 w 93"/>
                  <a:gd name="T11" fmla="*/ 45 h 376"/>
                  <a:gd name="T12" fmla="*/ 88 w 93"/>
                  <a:gd name="T13" fmla="*/ 66 h 376"/>
                  <a:gd name="T14" fmla="*/ 90 w 93"/>
                  <a:gd name="T15" fmla="*/ 105 h 376"/>
                  <a:gd name="T16" fmla="*/ 87 w 93"/>
                  <a:gd name="T17" fmla="*/ 145 h 376"/>
                  <a:gd name="T18" fmla="*/ 55 w 93"/>
                  <a:gd name="T19" fmla="*/ 213 h 376"/>
                  <a:gd name="T20" fmla="*/ 19 w 93"/>
                  <a:gd name="T21" fmla="*/ 268 h 376"/>
                  <a:gd name="T22" fmla="*/ 33 w 93"/>
                  <a:gd name="T23" fmla="*/ 322 h 376"/>
                  <a:gd name="T24" fmla="*/ 42 w 93"/>
                  <a:gd name="T25" fmla="*/ 333 h 376"/>
                  <a:gd name="T26" fmla="*/ 63 w 93"/>
                  <a:gd name="T27" fmla="*/ 357 h 376"/>
                  <a:gd name="T28" fmla="*/ 39 w 93"/>
                  <a:gd name="T29" fmla="*/ 375 h 376"/>
                  <a:gd name="T30" fmla="*/ 25 w 93"/>
                  <a:gd name="T31" fmla="*/ 364 h 376"/>
                  <a:gd name="T32" fmla="*/ 15 w 93"/>
                  <a:gd name="T33" fmla="*/ 343 h 376"/>
                  <a:gd name="T34" fmla="*/ 15 w 93"/>
                  <a:gd name="T35" fmla="*/ 328 h 376"/>
                  <a:gd name="T36" fmla="*/ 0 w 93"/>
                  <a:gd name="T37" fmla="*/ 282 h 376"/>
                  <a:gd name="T38" fmla="*/ 16 w 93"/>
                  <a:gd name="T39" fmla="*/ 232 h 376"/>
                  <a:gd name="T40" fmla="*/ 57 w 93"/>
                  <a:gd name="T41" fmla="*/ 180 h 376"/>
                  <a:gd name="T42" fmla="*/ 76 w 93"/>
                  <a:gd name="T43" fmla="*/ 121 h 376"/>
                  <a:gd name="T44" fmla="*/ 72 w 93"/>
                  <a:gd name="T45" fmla="*/ 51 h 37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93"/>
                  <a:gd name="T70" fmla="*/ 0 h 376"/>
                  <a:gd name="T71" fmla="*/ 93 w 93"/>
                  <a:gd name="T72" fmla="*/ 376 h 37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93" h="376">
                    <a:moveTo>
                      <a:pt x="72" y="51"/>
                    </a:moveTo>
                    <a:cubicBezTo>
                      <a:pt x="67" y="37"/>
                      <a:pt x="49" y="43"/>
                      <a:pt x="45" y="36"/>
                    </a:cubicBezTo>
                    <a:cubicBezTo>
                      <a:pt x="41" y="29"/>
                      <a:pt x="42" y="16"/>
                      <a:pt x="45" y="10"/>
                    </a:cubicBezTo>
                    <a:cubicBezTo>
                      <a:pt x="48" y="4"/>
                      <a:pt x="60" y="0"/>
                      <a:pt x="66" y="1"/>
                    </a:cubicBezTo>
                    <a:cubicBezTo>
                      <a:pt x="72" y="2"/>
                      <a:pt x="81" y="9"/>
                      <a:pt x="84" y="16"/>
                    </a:cubicBezTo>
                    <a:cubicBezTo>
                      <a:pt x="87" y="23"/>
                      <a:pt x="84" y="37"/>
                      <a:pt x="85" y="45"/>
                    </a:cubicBezTo>
                    <a:cubicBezTo>
                      <a:pt x="86" y="53"/>
                      <a:pt x="87" y="56"/>
                      <a:pt x="88" y="66"/>
                    </a:cubicBezTo>
                    <a:cubicBezTo>
                      <a:pt x="89" y="76"/>
                      <a:pt x="90" y="92"/>
                      <a:pt x="90" y="105"/>
                    </a:cubicBezTo>
                    <a:cubicBezTo>
                      <a:pt x="90" y="118"/>
                      <a:pt x="93" y="127"/>
                      <a:pt x="87" y="145"/>
                    </a:cubicBezTo>
                    <a:cubicBezTo>
                      <a:pt x="81" y="163"/>
                      <a:pt x="66" y="193"/>
                      <a:pt x="55" y="213"/>
                    </a:cubicBezTo>
                    <a:cubicBezTo>
                      <a:pt x="44" y="233"/>
                      <a:pt x="23" y="250"/>
                      <a:pt x="19" y="268"/>
                    </a:cubicBezTo>
                    <a:cubicBezTo>
                      <a:pt x="15" y="286"/>
                      <a:pt x="29" y="311"/>
                      <a:pt x="33" y="322"/>
                    </a:cubicBezTo>
                    <a:cubicBezTo>
                      <a:pt x="37" y="333"/>
                      <a:pt x="37" y="327"/>
                      <a:pt x="42" y="333"/>
                    </a:cubicBezTo>
                    <a:cubicBezTo>
                      <a:pt x="47" y="339"/>
                      <a:pt x="63" y="350"/>
                      <a:pt x="63" y="357"/>
                    </a:cubicBezTo>
                    <a:cubicBezTo>
                      <a:pt x="63" y="364"/>
                      <a:pt x="45" y="374"/>
                      <a:pt x="39" y="375"/>
                    </a:cubicBezTo>
                    <a:cubicBezTo>
                      <a:pt x="33" y="376"/>
                      <a:pt x="29" y="369"/>
                      <a:pt x="25" y="364"/>
                    </a:cubicBezTo>
                    <a:cubicBezTo>
                      <a:pt x="21" y="359"/>
                      <a:pt x="17" y="349"/>
                      <a:pt x="15" y="343"/>
                    </a:cubicBezTo>
                    <a:cubicBezTo>
                      <a:pt x="13" y="337"/>
                      <a:pt x="17" y="338"/>
                      <a:pt x="15" y="328"/>
                    </a:cubicBezTo>
                    <a:cubicBezTo>
                      <a:pt x="13" y="318"/>
                      <a:pt x="0" y="298"/>
                      <a:pt x="0" y="282"/>
                    </a:cubicBezTo>
                    <a:cubicBezTo>
                      <a:pt x="0" y="266"/>
                      <a:pt x="6" y="249"/>
                      <a:pt x="16" y="232"/>
                    </a:cubicBezTo>
                    <a:cubicBezTo>
                      <a:pt x="26" y="215"/>
                      <a:pt x="47" y="199"/>
                      <a:pt x="57" y="180"/>
                    </a:cubicBezTo>
                    <a:cubicBezTo>
                      <a:pt x="67" y="161"/>
                      <a:pt x="73" y="143"/>
                      <a:pt x="76" y="121"/>
                    </a:cubicBezTo>
                    <a:cubicBezTo>
                      <a:pt x="79" y="99"/>
                      <a:pt x="77" y="65"/>
                      <a:pt x="72" y="51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73" name="Freeform 1258"/>
              <p:cNvSpPr>
                <a:spLocks/>
              </p:cNvSpPr>
              <p:nvPr/>
            </p:nvSpPr>
            <p:spPr bwMode="auto">
              <a:xfrm>
                <a:off x="2446" y="2588"/>
                <a:ext cx="152" cy="362"/>
              </a:xfrm>
              <a:custGeom>
                <a:avLst/>
                <a:gdLst>
                  <a:gd name="T0" fmla="*/ 2 w 152"/>
                  <a:gd name="T1" fmla="*/ 48 h 362"/>
                  <a:gd name="T2" fmla="*/ 7 w 152"/>
                  <a:gd name="T3" fmla="*/ 10 h 362"/>
                  <a:gd name="T4" fmla="*/ 37 w 152"/>
                  <a:gd name="T5" fmla="*/ 1 h 362"/>
                  <a:gd name="T6" fmla="*/ 47 w 152"/>
                  <a:gd name="T7" fmla="*/ 19 h 362"/>
                  <a:gd name="T8" fmla="*/ 38 w 152"/>
                  <a:gd name="T9" fmla="*/ 45 h 362"/>
                  <a:gd name="T10" fmla="*/ 14 w 152"/>
                  <a:gd name="T11" fmla="*/ 61 h 362"/>
                  <a:gd name="T12" fmla="*/ 34 w 152"/>
                  <a:gd name="T13" fmla="*/ 118 h 362"/>
                  <a:gd name="T14" fmla="*/ 112 w 152"/>
                  <a:gd name="T15" fmla="*/ 190 h 362"/>
                  <a:gd name="T16" fmla="*/ 136 w 152"/>
                  <a:gd name="T17" fmla="*/ 241 h 362"/>
                  <a:gd name="T18" fmla="*/ 142 w 152"/>
                  <a:gd name="T19" fmla="*/ 312 h 362"/>
                  <a:gd name="T20" fmla="*/ 151 w 152"/>
                  <a:gd name="T21" fmla="*/ 328 h 362"/>
                  <a:gd name="T22" fmla="*/ 146 w 152"/>
                  <a:gd name="T23" fmla="*/ 349 h 362"/>
                  <a:gd name="T24" fmla="*/ 125 w 152"/>
                  <a:gd name="T25" fmla="*/ 361 h 362"/>
                  <a:gd name="T26" fmla="*/ 106 w 152"/>
                  <a:gd name="T27" fmla="*/ 357 h 362"/>
                  <a:gd name="T28" fmla="*/ 101 w 152"/>
                  <a:gd name="T29" fmla="*/ 345 h 362"/>
                  <a:gd name="T30" fmla="*/ 106 w 152"/>
                  <a:gd name="T31" fmla="*/ 327 h 362"/>
                  <a:gd name="T32" fmla="*/ 118 w 152"/>
                  <a:gd name="T33" fmla="*/ 321 h 362"/>
                  <a:gd name="T34" fmla="*/ 122 w 152"/>
                  <a:gd name="T35" fmla="*/ 310 h 362"/>
                  <a:gd name="T36" fmla="*/ 121 w 152"/>
                  <a:gd name="T37" fmla="*/ 256 h 362"/>
                  <a:gd name="T38" fmla="*/ 107 w 152"/>
                  <a:gd name="T39" fmla="*/ 204 h 362"/>
                  <a:gd name="T40" fmla="*/ 64 w 152"/>
                  <a:gd name="T41" fmla="*/ 168 h 362"/>
                  <a:gd name="T42" fmla="*/ 23 w 152"/>
                  <a:gd name="T43" fmla="*/ 133 h 362"/>
                  <a:gd name="T44" fmla="*/ 8 w 152"/>
                  <a:gd name="T45" fmla="*/ 93 h 362"/>
                  <a:gd name="T46" fmla="*/ 1 w 152"/>
                  <a:gd name="T47" fmla="*/ 79 h 362"/>
                  <a:gd name="T48" fmla="*/ 2 w 152"/>
                  <a:gd name="T49" fmla="*/ 48 h 36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52"/>
                  <a:gd name="T76" fmla="*/ 0 h 362"/>
                  <a:gd name="T77" fmla="*/ 152 w 152"/>
                  <a:gd name="T78" fmla="*/ 362 h 36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52" h="362">
                    <a:moveTo>
                      <a:pt x="2" y="48"/>
                    </a:moveTo>
                    <a:cubicBezTo>
                      <a:pt x="3" y="37"/>
                      <a:pt x="1" y="18"/>
                      <a:pt x="7" y="10"/>
                    </a:cubicBezTo>
                    <a:cubicBezTo>
                      <a:pt x="13" y="2"/>
                      <a:pt x="30" y="0"/>
                      <a:pt x="37" y="1"/>
                    </a:cubicBezTo>
                    <a:cubicBezTo>
                      <a:pt x="44" y="2"/>
                      <a:pt x="47" y="12"/>
                      <a:pt x="47" y="19"/>
                    </a:cubicBezTo>
                    <a:cubicBezTo>
                      <a:pt x="47" y="26"/>
                      <a:pt x="43" y="38"/>
                      <a:pt x="38" y="45"/>
                    </a:cubicBezTo>
                    <a:cubicBezTo>
                      <a:pt x="33" y="52"/>
                      <a:pt x="15" y="49"/>
                      <a:pt x="14" y="61"/>
                    </a:cubicBezTo>
                    <a:cubicBezTo>
                      <a:pt x="13" y="73"/>
                      <a:pt x="18" y="97"/>
                      <a:pt x="34" y="118"/>
                    </a:cubicBezTo>
                    <a:cubicBezTo>
                      <a:pt x="50" y="139"/>
                      <a:pt x="95" y="170"/>
                      <a:pt x="112" y="190"/>
                    </a:cubicBezTo>
                    <a:cubicBezTo>
                      <a:pt x="129" y="210"/>
                      <a:pt x="131" y="221"/>
                      <a:pt x="136" y="241"/>
                    </a:cubicBezTo>
                    <a:cubicBezTo>
                      <a:pt x="141" y="261"/>
                      <a:pt x="140" y="298"/>
                      <a:pt x="142" y="312"/>
                    </a:cubicBezTo>
                    <a:cubicBezTo>
                      <a:pt x="144" y="326"/>
                      <a:pt x="150" y="322"/>
                      <a:pt x="151" y="328"/>
                    </a:cubicBezTo>
                    <a:cubicBezTo>
                      <a:pt x="152" y="334"/>
                      <a:pt x="150" y="343"/>
                      <a:pt x="146" y="349"/>
                    </a:cubicBezTo>
                    <a:cubicBezTo>
                      <a:pt x="142" y="355"/>
                      <a:pt x="132" y="360"/>
                      <a:pt x="125" y="361"/>
                    </a:cubicBezTo>
                    <a:cubicBezTo>
                      <a:pt x="118" y="362"/>
                      <a:pt x="110" y="360"/>
                      <a:pt x="106" y="357"/>
                    </a:cubicBezTo>
                    <a:cubicBezTo>
                      <a:pt x="102" y="354"/>
                      <a:pt x="101" y="350"/>
                      <a:pt x="101" y="345"/>
                    </a:cubicBezTo>
                    <a:cubicBezTo>
                      <a:pt x="101" y="340"/>
                      <a:pt x="103" y="331"/>
                      <a:pt x="106" y="327"/>
                    </a:cubicBezTo>
                    <a:cubicBezTo>
                      <a:pt x="109" y="323"/>
                      <a:pt x="115" y="324"/>
                      <a:pt x="118" y="321"/>
                    </a:cubicBezTo>
                    <a:cubicBezTo>
                      <a:pt x="121" y="318"/>
                      <a:pt x="122" y="321"/>
                      <a:pt x="122" y="310"/>
                    </a:cubicBezTo>
                    <a:cubicBezTo>
                      <a:pt x="122" y="299"/>
                      <a:pt x="123" y="274"/>
                      <a:pt x="121" y="256"/>
                    </a:cubicBezTo>
                    <a:cubicBezTo>
                      <a:pt x="119" y="238"/>
                      <a:pt x="116" y="219"/>
                      <a:pt x="107" y="204"/>
                    </a:cubicBezTo>
                    <a:cubicBezTo>
                      <a:pt x="98" y="189"/>
                      <a:pt x="78" y="180"/>
                      <a:pt x="64" y="168"/>
                    </a:cubicBezTo>
                    <a:cubicBezTo>
                      <a:pt x="50" y="156"/>
                      <a:pt x="32" y="145"/>
                      <a:pt x="23" y="133"/>
                    </a:cubicBezTo>
                    <a:cubicBezTo>
                      <a:pt x="14" y="121"/>
                      <a:pt x="12" y="102"/>
                      <a:pt x="8" y="93"/>
                    </a:cubicBezTo>
                    <a:cubicBezTo>
                      <a:pt x="4" y="84"/>
                      <a:pt x="2" y="86"/>
                      <a:pt x="1" y="79"/>
                    </a:cubicBezTo>
                    <a:cubicBezTo>
                      <a:pt x="0" y="72"/>
                      <a:pt x="1" y="59"/>
                      <a:pt x="2" y="48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74" name="Freeform 1259"/>
              <p:cNvSpPr>
                <a:spLocks/>
              </p:cNvSpPr>
              <p:nvPr/>
            </p:nvSpPr>
            <p:spPr bwMode="auto">
              <a:xfrm>
                <a:off x="2664" y="2836"/>
                <a:ext cx="155" cy="365"/>
              </a:xfrm>
              <a:custGeom>
                <a:avLst/>
                <a:gdLst>
                  <a:gd name="T0" fmla="*/ 117 w 155"/>
                  <a:gd name="T1" fmla="*/ 49 h 365"/>
                  <a:gd name="T2" fmla="*/ 105 w 155"/>
                  <a:gd name="T3" fmla="*/ 28 h 365"/>
                  <a:gd name="T4" fmla="*/ 111 w 155"/>
                  <a:gd name="T5" fmla="*/ 7 h 365"/>
                  <a:gd name="T6" fmla="*/ 135 w 155"/>
                  <a:gd name="T7" fmla="*/ 2 h 365"/>
                  <a:gd name="T8" fmla="*/ 147 w 155"/>
                  <a:gd name="T9" fmla="*/ 22 h 365"/>
                  <a:gd name="T10" fmla="*/ 152 w 155"/>
                  <a:gd name="T11" fmla="*/ 49 h 365"/>
                  <a:gd name="T12" fmla="*/ 129 w 155"/>
                  <a:gd name="T13" fmla="*/ 59 h 365"/>
                  <a:gd name="T14" fmla="*/ 137 w 155"/>
                  <a:gd name="T15" fmla="*/ 95 h 365"/>
                  <a:gd name="T16" fmla="*/ 128 w 155"/>
                  <a:gd name="T17" fmla="*/ 157 h 365"/>
                  <a:gd name="T18" fmla="*/ 74 w 155"/>
                  <a:gd name="T19" fmla="*/ 209 h 365"/>
                  <a:gd name="T20" fmla="*/ 24 w 155"/>
                  <a:gd name="T21" fmla="*/ 247 h 365"/>
                  <a:gd name="T22" fmla="*/ 23 w 155"/>
                  <a:gd name="T23" fmla="*/ 299 h 365"/>
                  <a:gd name="T24" fmla="*/ 39 w 155"/>
                  <a:gd name="T25" fmla="*/ 319 h 365"/>
                  <a:gd name="T26" fmla="*/ 54 w 155"/>
                  <a:gd name="T27" fmla="*/ 338 h 365"/>
                  <a:gd name="T28" fmla="*/ 39 w 155"/>
                  <a:gd name="T29" fmla="*/ 362 h 365"/>
                  <a:gd name="T30" fmla="*/ 20 w 155"/>
                  <a:gd name="T31" fmla="*/ 359 h 365"/>
                  <a:gd name="T32" fmla="*/ 5 w 155"/>
                  <a:gd name="T33" fmla="*/ 347 h 365"/>
                  <a:gd name="T34" fmla="*/ 0 w 155"/>
                  <a:gd name="T35" fmla="*/ 310 h 365"/>
                  <a:gd name="T36" fmla="*/ 6 w 155"/>
                  <a:gd name="T37" fmla="*/ 275 h 365"/>
                  <a:gd name="T38" fmla="*/ 9 w 155"/>
                  <a:gd name="T39" fmla="*/ 236 h 365"/>
                  <a:gd name="T40" fmla="*/ 51 w 155"/>
                  <a:gd name="T41" fmla="*/ 203 h 365"/>
                  <a:gd name="T42" fmla="*/ 107 w 155"/>
                  <a:gd name="T43" fmla="*/ 161 h 365"/>
                  <a:gd name="T44" fmla="*/ 120 w 155"/>
                  <a:gd name="T45" fmla="*/ 112 h 365"/>
                  <a:gd name="T46" fmla="*/ 117 w 155"/>
                  <a:gd name="T47" fmla="*/ 71 h 365"/>
                  <a:gd name="T48" fmla="*/ 117 w 155"/>
                  <a:gd name="T49" fmla="*/ 49 h 36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55"/>
                  <a:gd name="T76" fmla="*/ 0 h 365"/>
                  <a:gd name="T77" fmla="*/ 155 w 155"/>
                  <a:gd name="T78" fmla="*/ 365 h 36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55" h="365">
                    <a:moveTo>
                      <a:pt x="117" y="49"/>
                    </a:moveTo>
                    <a:cubicBezTo>
                      <a:pt x="115" y="42"/>
                      <a:pt x="106" y="35"/>
                      <a:pt x="105" y="28"/>
                    </a:cubicBezTo>
                    <a:cubicBezTo>
                      <a:pt x="104" y="21"/>
                      <a:pt x="106" y="11"/>
                      <a:pt x="111" y="7"/>
                    </a:cubicBezTo>
                    <a:cubicBezTo>
                      <a:pt x="116" y="3"/>
                      <a:pt x="129" y="0"/>
                      <a:pt x="135" y="2"/>
                    </a:cubicBezTo>
                    <a:cubicBezTo>
                      <a:pt x="141" y="4"/>
                      <a:pt x="144" y="14"/>
                      <a:pt x="147" y="22"/>
                    </a:cubicBezTo>
                    <a:cubicBezTo>
                      <a:pt x="150" y="30"/>
                      <a:pt x="155" y="43"/>
                      <a:pt x="152" y="49"/>
                    </a:cubicBezTo>
                    <a:cubicBezTo>
                      <a:pt x="149" y="55"/>
                      <a:pt x="132" y="51"/>
                      <a:pt x="129" y="59"/>
                    </a:cubicBezTo>
                    <a:cubicBezTo>
                      <a:pt x="126" y="67"/>
                      <a:pt x="137" y="79"/>
                      <a:pt x="137" y="95"/>
                    </a:cubicBezTo>
                    <a:cubicBezTo>
                      <a:pt x="137" y="111"/>
                      <a:pt x="138" y="138"/>
                      <a:pt x="128" y="157"/>
                    </a:cubicBezTo>
                    <a:cubicBezTo>
                      <a:pt x="118" y="176"/>
                      <a:pt x="91" y="194"/>
                      <a:pt x="74" y="209"/>
                    </a:cubicBezTo>
                    <a:cubicBezTo>
                      <a:pt x="57" y="224"/>
                      <a:pt x="32" y="232"/>
                      <a:pt x="24" y="247"/>
                    </a:cubicBezTo>
                    <a:cubicBezTo>
                      <a:pt x="16" y="262"/>
                      <a:pt x="21" y="287"/>
                      <a:pt x="23" y="299"/>
                    </a:cubicBezTo>
                    <a:cubicBezTo>
                      <a:pt x="25" y="311"/>
                      <a:pt x="34" y="313"/>
                      <a:pt x="39" y="319"/>
                    </a:cubicBezTo>
                    <a:cubicBezTo>
                      <a:pt x="44" y="325"/>
                      <a:pt x="54" y="331"/>
                      <a:pt x="54" y="338"/>
                    </a:cubicBezTo>
                    <a:cubicBezTo>
                      <a:pt x="54" y="345"/>
                      <a:pt x="45" y="359"/>
                      <a:pt x="39" y="362"/>
                    </a:cubicBezTo>
                    <a:cubicBezTo>
                      <a:pt x="33" y="365"/>
                      <a:pt x="26" y="361"/>
                      <a:pt x="20" y="359"/>
                    </a:cubicBezTo>
                    <a:cubicBezTo>
                      <a:pt x="14" y="357"/>
                      <a:pt x="8" y="355"/>
                      <a:pt x="5" y="347"/>
                    </a:cubicBezTo>
                    <a:cubicBezTo>
                      <a:pt x="2" y="339"/>
                      <a:pt x="0" y="322"/>
                      <a:pt x="0" y="310"/>
                    </a:cubicBezTo>
                    <a:cubicBezTo>
                      <a:pt x="0" y="298"/>
                      <a:pt x="4" y="287"/>
                      <a:pt x="6" y="275"/>
                    </a:cubicBezTo>
                    <a:cubicBezTo>
                      <a:pt x="8" y="263"/>
                      <a:pt x="1" y="248"/>
                      <a:pt x="9" y="236"/>
                    </a:cubicBezTo>
                    <a:cubicBezTo>
                      <a:pt x="17" y="224"/>
                      <a:pt x="35" y="216"/>
                      <a:pt x="51" y="203"/>
                    </a:cubicBezTo>
                    <a:cubicBezTo>
                      <a:pt x="67" y="190"/>
                      <a:pt x="96" y="176"/>
                      <a:pt x="107" y="161"/>
                    </a:cubicBezTo>
                    <a:cubicBezTo>
                      <a:pt x="118" y="146"/>
                      <a:pt x="118" y="127"/>
                      <a:pt x="120" y="112"/>
                    </a:cubicBezTo>
                    <a:cubicBezTo>
                      <a:pt x="122" y="97"/>
                      <a:pt x="117" y="82"/>
                      <a:pt x="117" y="71"/>
                    </a:cubicBezTo>
                    <a:cubicBezTo>
                      <a:pt x="117" y="60"/>
                      <a:pt x="119" y="56"/>
                      <a:pt x="117" y="49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75" name="Freeform 1260"/>
              <p:cNvSpPr>
                <a:spLocks/>
              </p:cNvSpPr>
              <p:nvPr/>
            </p:nvSpPr>
            <p:spPr bwMode="auto">
              <a:xfrm>
                <a:off x="2618" y="2890"/>
                <a:ext cx="147" cy="362"/>
              </a:xfrm>
              <a:custGeom>
                <a:avLst/>
                <a:gdLst>
                  <a:gd name="T0" fmla="*/ 9 w 147"/>
                  <a:gd name="T1" fmla="*/ 44 h 362"/>
                  <a:gd name="T2" fmla="*/ 4 w 147"/>
                  <a:gd name="T3" fmla="*/ 23 h 362"/>
                  <a:gd name="T4" fmla="*/ 22 w 147"/>
                  <a:gd name="T5" fmla="*/ 2 h 362"/>
                  <a:gd name="T6" fmla="*/ 43 w 147"/>
                  <a:gd name="T7" fmla="*/ 10 h 362"/>
                  <a:gd name="T8" fmla="*/ 48 w 147"/>
                  <a:gd name="T9" fmla="*/ 29 h 362"/>
                  <a:gd name="T10" fmla="*/ 39 w 147"/>
                  <a:gd name="T11" fmla="*/ 50 h 362"/>
                  <a:gd name="T12" fmla="*/ 21 w 147"/>
                  <a:gd name="T13" fmla="*/ 56 h 362"/>
                  <a:gd name="T14" fmla="*/ 22 w 147"/>
                  <a:gd name="T15" fmla="*/ 97 h 362"/>
                  <a:gd name="T16" fmla="*/ 66 w 147"/>
                  <a:gd name="T17" fmla="*/ 143 h 362"/>
                  <a:gd name="T18" fmla="*/ 126 w 147"/>
                  <a:gd name="T19" fmla="*/ 218 h 362"/>
                  <a:gd name="T20" fmla="*/ 138 w 147"/>
                  <a:gd name="T21" fmla="*/ 275 h 362"/>
                  <a:gd name="T22" fmla="*/ 139 w 147"/>
                  <a:gd name="T23" fmla="*/ 331 h 362"/>
                  <a:gd name="T24" fmla="*/ 147 w 147"/>
                  <a:gd name="T25" fmla="*/ 341 h 362"/>
                  <a:gd name="T26" fmla="*/ 138 w 147"/>
                  <a:gd name="T27" fmla="*/ 355 h 362"/>
                  <a:gd name="T28" fmla="*/ 118 w 147"/>
                  <a:gd name="T29" fmla="*/ 362 h 362"/>
                  <a:gd name="T30" fmla="*/ 100 w 147"/>
                  <a:gd name="T31" fmla="*/ 352 h 362"/>
                  <a:gd name="T32" fmla="*/ 100 w 147"/>
                  <a:gd name="T33" fmla="*/ 332 h 362"/>
                  <a:gd name="T34" fmla="*/ 117 w 147"/>
                  <a:gd name="T35" fmla="*/ 323 h 362"/>
                  <a:gd name="T36" fmla="*/ 123 w 147"/>
                  <a:gd name="T37" fmla="*/ 314 h 362"/>
                  <a:gd name="T38" fmla="*/ 123 w 147"/>
                  <a:gd name="T39" fmla="*/ 268 h 362"/>
                  <a:gd name="T40" fmla="*/ 106 w 147"/>
                  <a:gd name="T41" fmla="*/ 220 h 362"/>
                  <a:gd name="T42" fmla="*/ 66 w 147"/>
                  <a:gd name="T43" fmla="*/ 172 h 362"/>
                  <a:gd name="T44" fmla="*/ 30 w 147"/>
                  <a:gd name="T45" fmla="*/ 139 h 362"/>
                  <a:gd name="T46" fmla="*/ 12 w 147"/>
                  <a:gd name="T47" fmla="*/ 106 h 362"/>
                  <a:gd name="T48" fmla="*/ 1 w 147"/>
                  <a:gd name="T49" fmla="*/ 83 h 362"/>
                  <a:gd name="T50" fmla="*/ 9 w 147"/>
                  <a:gd name="T51" fmla="*/ 44 h 36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47"/>
                  <a:gd name="T79" fmla="*/ 0 h 362"/>
                  <a:gd name="T80" fmla="*/ 147 w 147"/>
                  <a:gd name="T81" fmla="*/ 362 h 36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47" h="362">
                    <a:moveTo>
                      <a:pt x="9" y="44"/>
                    </a:moveTo>
                    <a:cubicBezTo>
                      <a:pt x="10" y="34"/>
                      <a:pt x="2" y="30"/>
                      <a:pt x="4" y="23"/>
                    </a:cubicBezTo>
                    <a:cubicBezTo>
                      <a:pt x="6" y="16"/>
                      <a:pt x="16" y="4"/>
                      <a:pt x="22" y="2"/>
                    </a:cubicBezTo>
                    <a:cubicBezTo>
                      <a:pt x="28" y="0"/>
                      <a:pt x="39" y="6"/>
                      <a:pt x="43" y="10"/>
                    </a:cubicBezTo>
                    <a:cubicBezTo>
                      <a:pt x="47" y="14"/>
                      <a:pt x="49" y="22"/>
                      <a:pt x="48" y="29"/>
                    </a:cubicBezTo>
                    <a:cubicBezTo>
                      <a:pt x="47" y="36"/>
                      <a:pt x="43" y="46"/>
                      <a:pt x="39" y="50"/>
                    </a:cubicBezTo>
                    <a:cubicBezTo>
                      <a:pt x="35" y="54"/>
                      <a:pt x="24" y="48"/>
                      <a:pt x="21" y="56"/>
                    </a:cubicBezTo>
                    <a:cubicBezTo>
                      <a:pt x="18" y="64"/>
                      <a:pt x="15" y="83"/>
                      <a:pt x="22" y="97"/>
                    </a:cubicBezTo>
                    <a:cubicBezTo>
                      <a:pt x="29" y="111"/>
                      <a:pt x="49" y="123"/>
                      <a:pt x="66" y="143"/>
                    </a:cubicBezTo>
                    <a:cubicBezTo>
                      <a:pt x="83" y="163"/>
                      <a:pt x="114" y="196"/>
                      <a:pt x="126" y="218"/>
                    </a:cubicBezTo>
                    <a:cubicBezTo>
                      <a:pt x="138" y="240"/>
                      <a:pt x="136" y="256"/>
                      <a:pt x="138" y="275"/>
                    </a:cubicBezTo>
                    <a:cubicBezTo>
                      <a:pt x="140" y="294"/>
                      <a:pt x="138" y="320"/>
                      <a:pt x="139" y="331"/>
                    </a:cubicBezTo>
                    <a:cubicBezTo>
                      <a:pt x="140" y="342"/>
                      <a:pt x="147" y="337"/>
                      <a:pt x="147" y="341"/>
                    </a:cubicBezTo>
                    <a:cubicBezTo>
                      <a:pt x="147" y="345"/>
                      <a:pt x="143" y="352"/>
                      <a:pt x="138" y="355"/>
                    </a:cubicBezTo>
                    <a:cubicBezTo>
                      <a:pt x="133" y="358"/>
                      <a:pt x="124" y="362"/>
                      <a:pt x="118" y="362"/>
                    </a:cubicBezTo>
                    <a:cubicBezTo>
                      <a:pt x="112" y="362"/>
                      <a:pt x="103" y="357"/>
                      <a:pt x="100" y="352"/>
                    </a:cubicBezTo>
                    <a:cubicBezTo>
                      <a:pt x="97" y="347"/>
                      <a:pt x="97" y="337"/>
                      <a:pt x="100" y="332"/>
                    </a:cubicBezTo>
                    <a:cubicBezTo>
                      <a:pt x="103" y="327"/>
                      <a:pt x="113" y="326"/>
                      <a:pt x="117" y="323"/>
                    </a:cubicBezTo>
                    <a:cubicBezTo>
                      <a:pt x="121" y="320"/>
                      <a:pt x="122" y="323"/>
                      <a:pt x="123" y="314"/>
                    </a:cubicBezTo>
                    <a:cubicBezTo>
                      <a:pt x="124" y="305"/>
                      <a:pt x="126" y="284"/>
                      <a:pt x="123" y="268"/>
                    </a:cubicBezTo>
                    <a:cubicBezTo>
                      <a:pt x="120" y="252"/>
                      <a:pt x="115" y="236"/>
                      <a:pt x="106" y="220"/>
                    </a:cubicBezTo>
                    <a:cubicBezTo>
                      <a:pt x="97" y="204"/>
                      <a:pt x="79" y="185"/>
                      <a:pt x="66" y="172"/>
                    </a:cubicBezTo>
                    <a:cubicBezTo>
                      <a:pt x="53" y="159"/>
                      <a:pt x="39" y="150"/>
                      <a:pt x="30" y="139"/>
                    </a:cubicBezTo>
                    <a:cubicBezTo>
                      <a:pt x="21" y="128"/>
                      <a:pt x="17" y="115"/>
                      <a:pt x="12" y="106"/>
                    </a:cubicBezTo>
                    <a:cubicBezTo>
                      <a:pt x="7" y="97"/>
                      <a:pt x="2" y="94"/>
                      <a:pt x="1" y="83"/>
                    </a:cubicBezTo>
                    <a:cubicBezTo>
                      <a:pt x="0" y="72"/>
                      <a:pt x="8" y="54"/>
                      <a:pt x="9" y="44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76" name="Freeform 1261"/>
              <p:cNvSpPr>
                <a:spLocks/>
              </p:cNvSpPr>
              <p:nvPr/>
            </p:nvSpPr>
            <p:spPr bwMode="auto">
              <a:xfrm>
                <a:off x="2641" y="3361"/>
                <a:ext cx="140" cy="344"/>
              </a:xfrm>
              <a:custGeom>
                <a:avLst/>
                <a:gdLst>
                  <a:gd name="T0" fmla="*/ 140 w 140"/>
                  <a:gd name="T1" fmla="*/ 335 h 344"/>
                  <a:gd name="T2" fmla="*/ 134 w 140"/>
                  <a:gd name="T3" fmla="*/ 263 h 344"/>
                  <a:gd name="T4" fmla="*/ 103 w 140"/>
                  <a:gd name="T5" fmla="*/ 208 h 344"/>
                  <a:gd name="T6" fmla="*/ 44 w 140"/>
                  <a:gd name="T7" fmla="*/ 154 h 344"/>
                  <a:gd name="T8" fmla="*/ 20 w 140"/>
                  <a:gd name="T9" fmla="*/ 89 h 344"/>
                  <a:gd name="T10" fmla="*/ 44 w 140"/>
                  <a:gd name="T11" fmla="*/ 14 h 344"/>
                  <a:gd name="T12" fmla="*/ 28 w 140"/>
                  <a:gd name="T13" fmla="*/ 4 h 344"/>
                  <a:gd name="T14" fmla="*/ 8 w 140"/>
                  <a:gd name="T15" fmla="*/ 37 h 344"/>
                  <a:gd name="T16" fmla="*/ 1 w 140"/>
                  <a:gd name="T17" fmla="*/ 98 h 344"/>
                  <a:gd name="T18" fmla="*/ 14 w 140"/>
                  <a:gd name="T19" fmla="*/ 149 h 344"/>
                  <a:gd name="T20" fmla="*/ 52 w 140"/>
                  <a:gd name="T21" fmla="*/ 188 h 344"/>
                  <a:gd name="T22" fmla="*/ 92 w 140"/>
                  <a:gd name="T23" fmla="*/ 221 h 344"/>
                  <a:gd name="T24" fmla="*/ 109 w 140"/>
                  <a:gd name="T25" fmla="*/ 257 h 344"/>
                  <a:gd name="T26" fmla="*/ 122 w 140"/>
                  <a:gd name="T27" fmla="*/ 296 h 344"/>
                  <a:gd name="T28" fmla="*/ 122 w 140"/>
                  <a:gd name="T29" fmla="*/ 344 h 34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40"/>
                  <a:gd name="T46" fmla="*/ 0 h 344"/>
                  <a:gd name="T47" fmla="*/ 140 w 140"/>
                  <a:gd name="T48" fmla="*/ 344 h 34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40" h="344">
                    <a:moveTo>
                      <a:pt x="140" y="335"/>
                    </a:moveTo>
                    <a:cubicBezTo>
                      <a:pt x="140" y="309"/>
                      <a:pt x="140" y="284"/>
                      <a:pt x="134" y="263"/>
                    </a:cubicBezTo>
                    <a:cubicBezTo>
                      <a:pt x="128" y="242"/>
                      <a:pt x="118" y="226"/>
                      <a:pt x="103" y="208"/>
                    </a:cubicBezTo>
                    <a:cubicBezTo>
                      <a:pt x="88" y="190"/>
                      <a:pt x="58" y="174"/>
                      <a:pt x="44" y="154"/>
                    </a:cubicBezTo>
                    <a:cubicBezTo>
                      <a:pt x="30" y="134"/>
                      <a:pt x="20" y="112"/>
                      <a:pt x="20" y="89"/>
                    </a:cubicBezTo>
                    <a:cubicBezTo>
                      <a:pt x="20" y="66"/>
                      <a:pt x="43" y="28"/>
                      <a:pt x="44" y="14"/>
                    </a:cubicBezTo>
                    <a:cubicBezTo>
                      <a:pt x="45" y="0"/>
                      <a:pt x="34" y="0"/>
                      <a:pt x="28" y="4"/>
                    </a:cubicBezTo>
                    <a:cubicBezTo>
                      <a:pt x="22" y="8"/>
                      <a:pt x="12" y="21"/>
                      <a:pt x="8" y="37"/>
                    </a:cubicBezTo>
                    <a:cubicBezTo>
                      <a:pt x="4" y="53"/>
                      <a:pt x="0" y="79"/>
                      <a:pt x="1" y="98"/>
                    </a:cubicBezTo>
                    <a:cubicBezTo>
                      <a:pt x="2" y="117"/>
                      <a:pt x="5" y="134"/>
                      <a:pt x="14" y="149"/>
                    </a:cubicBezTo>
                    <a:cubicBezTo>
                      <a:pt x="23" y="164"/>
                      <a:pt x="39" y="176"/>
                      <a:pt x="52" y="188"/>
                    </a:cubicBezTo>
                    <a:cubicBezTo>
                      <a:pt x="65" y="200"/>
                      <a:pt x="83" y="209"/>
                      <a:pt x="92" y="221"/>
                    </a:cubicBezTo>
                    <a:cubicBezTo>
                      <a:pt x="101" y="233"/>
                      <a:pt x="104" y="245"/>
                      <a:pt x="109" y="257"/>
                    </a:cubicBezTo>
                    <a:cubicBezTo>
                      <a:pt x="114" y="269"/>
                      <a:pt x="120" y="282"/>
                      <a:pt x="122" y="296"/>
                    </a:cubicBezTo>
                    <a:cubicBezTo>
                      <a:pt x="124" y="310"/>
                      <a:pt x="123" y="327"/>
                      <a:pt x="122" y="344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77" name="Freeform 1262"/>
              <p:cNvSpPr>
                <a:spLocks/>
              </p:cNvSpPr>
              <p:nvPr/>
            </p:nvSpPr>
            <p:spPr bwMode="auto">
              <a:xfrm>
                <a:off x="2625" y="3299"/>
                <a:ext cx="93" cy="376"/>
              </a:xfrm>
              <a:custGeom>
                <a:avLst/>
                <a:gdLst>
                  <a:gd name="T0" fmla="*/ 35 w 93"/>
                  <a:gd name="T1" fmla="*/ 327 h 376"/>
                  <a:gd name="T2" fmla="*/ 60 w 93"/>
                  <a:gd name="T3" fmla="*/ 340 h 376"/>
                  <a:gd name="T4" fmla="*/ 56 w 93"/>
                  <a:gd name="T5" fmla="*/ 370 h 376"/>
                  <a:gd name="T6" fmla="*/ 30 w 93"/>
                  <a:gd name="T7" fmla="*/ 372 h 376"/>
                  <a:gd name="T8" fmla="*/ 14 w 93"/>
                  <a:gd name="T9" fmla="*/ 343 h 376"/>
                  <a:gd name="T10" fmla="*/ 11 w 93"/>
                  <a:gd name="T11" fmla="*/ 318 h 376"/>
                  <a:gd name="T12" fmla="*/ 2 w 93"/>
                  <a:gd name="T13" fmla="*/ 276 h 376"/>
                  <a:gd name="T14" fmla="*/ 21 w 93"/>
                  <a:gd name="T15" fmla="*/ 229 h 376"/>
                  <a:gd name="T16" fmla="*/ 63 w 93"/>
                  <a:gd name="T17" fmla="*/ 172 h 376"/>
                  <a:gd name="T18" fmla="*/ 78 w 93"/>
                  <a:gd name="T19" fmla="*/ 105 h 376"/>
                  <a:gd name="T20" fmla="*/ 75 w 93"/>
                  <a:gd name="T21" fmla="*/ 60 h 376"/>
                  <a:gd name="T22" fmla="*/ 57 w 93"/>
                  <a:gd name="T23" fmla="*/ 51 h 376"/>
                  <a:gd name="T24" fmla="*/ 44 w 93"/>
                  <a:gd name="T25" fmla="*/ 34 h 376"/>
                  <a:gd name="T26" fmla="*/ 50 w 93"/>
                  <a:gd name="T27" fmla="*/ 7 h 376"/>
                  <a:gd name="T28" fmla="*/ 74 w 93"/>
                  <a:gd name="T29" fmla="*/ 3 h 376"/>
                  <a:gd name="T30" fmla="*/ 90 w 93"/>
                  <a:gd name="T31" fmla="*/ 27 h 376"/>
                  <a:gd name="T32" fmla="*/ 90 w 93"/>
                  <a:gd name="T33" fmla="*/ 51 h 376"/>
                  <a:gd name="T34" fmla="*/ 90 w 93"/>
                  <a:gd name="T35" fmla="*/ 82 h 376"/>
                  <a:gd name="T36" fmla="*/ 89 w 93"/>
                  <a:gd name="T37" fmla="*/ 153 h 376"/>
                  <a:gd name="T38" fmla="*/ 63 w 93"/>
                  <a:gd name="T39" fmla="*/ 208 h 376"/>
                  <a:gd name="T40" fmla="*/ 35 w 93"/>
                  <a:gd name="T41" fmla="*/ 246 h 376"/>
                  <a:gd name="T42" fmla="*/ 24 w 93"/>
                  <a:gd name="T43" fmla="*/ 283 h 376"/>
                  <a:gd name="T44" fmla="*/ 21 w 93"/>
                  <a:gd name="T45" fmla="*/ 312 h 376"/>
                  <a:gd name="T46" fmla="*/ 35 w 93"/>
                  <a:gd name="T47" fmla="*/ 327 h 37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93"/>
                  <a:gd name="T73" fmla="*/ 0 h 376"/>
                  <a:gd name="T74" fmla="*/ 93 w 93"/>
                  <a:gd name="T75" fmla="*/ 376 h 37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93" h="376">
                    <a:moveTo>
                      <a:pt x="35" y="327"/>
                    </a:moveTo>
                    <a:cubicBezTo>
                      <a:pt x="41" y="332"/>
                      <a:pt x="57" y="333"/>
                      <a:pt x="60" y="340"/>
                    </a:cubicBezTo>
                    <a:cubicBezTo>
                      <a:pt x="63" y="347"/>
                      <a:pt x="61" y="365"/>
                      <a:pt x="56" y="370"/>
                    </a:cubicBezTo>
                    <a:cubicBezTo>
                      <a:pt x="51" y="375"/>
                      <a:pt x="37" y="376"/>
                      <a:pt x="30" y="372"/>
                    </a:cubicBezTo>
                    <a:cubicBezTo>
                      <a:pt x="23" y="368"/>
                      <a:pt x="17" y="352"/>
                      <a:pt x="14" y="343"/>
                    </a:cubicBezTo>
                    <a:cubicBezTo>
                      <a:pt x="11" y="334"/>
                      <a:pt x="13" y="329"/>
                      <a:pt x="11" y="318"/>
                    </a:cubicBezTo>
                    <a:cubicBezTo>
                      <a:pt x="9" y="307"/>
                      <a:pt x="0" y="291"/>
                      <a:pt x="2" y="276"/>
                    </a:cubicBezTo>
                    <a:cubicBezTo>
                      <a:pt x="4" y="261"/>
                      <a:pt x="11" y="246"/>
                      <a:pt x="21" y="229"/>
                    </a:cubicBezTo>
                    <a:cubicBezTo>
                      <a:pt x="31" y="212"/>
                      <a:pt x="53" y="193"/>
                      <a:pt x="63" y="172"/>
                    </a:cubicBezTo>
                    <a:cubicBezTo>
                      <a:pt x="73" y="151"/>
                      <a:pt x="76" y="124"/>
                      <a:pt x="78" y="105"/>
                    </a:cubicBezTo>
                    <a:cubicBezTo>
                      <a:pt x="80" y="86"/>
                      <a:pt x="79" y="69"/>
                      <a:pt x="75" y="60"/>
                    </a:cubicBezTo>
                    <a:cubicBezTo>
                      <a:pt x="71" y="51"/>
                      <a:pt x="62" y="55"/>
                      <a:pt x="57" y="51"/>
                    </a:cubicBezTo>
                    <a:cubicBezTo>
                      <a:pt x="52" y="47"/>
                      <a:pt x="45" y="41"/>
                      <a:pt x="44" y="34"/>
                    </a:cubicBezTo>
                    <a:cubicBezTo>
                      <a:pt x="43" y="27"/>
                      <a:pt x="45" y="12"/>
                      <a:pt x="50" y="7"/>
                    </a:cubicBezTo>
                    <a:cubicBezTo>
                      <a:pt x="55" y="2"/>
                      <a:pt x="67" y="0"/>
                      <a:pt x="74" y="3"/>
                    </a:cubicBezTo>
                    <a:cubicBezTo>
                      <a:pt x="81" y="6"/>
                      <a:pt x="87" y="19"/>
                      <a:pt x="90" y="27"/>
                    </a:cubicBezTo>
                    <a:cubicBezTo>
                      <a:pt x="93" y="35"/>
                      <a:pt x="90" y="42"/>
                      <a:pt x="90" y="51"/>
                    </a:cubicBezTo>
                    <a:cubicBezTo>
                      <a:pt x="90" y="60"/>
                      <a:pt x="90" y="65"/>
                      <a:pt x="90" y="82"/>
                    </a:cubicBezTo>
                    <a:cubicBezTo>
                      <a:pt x="90" y="99"/>
                      <a:pt x="93" y="132"/>
                      <a:pt x="89" y="153"/>
                    </a:cubicBezTo>
                    <a:cubicBezTo>
                      <a:pt x="85" y="174"/>
                      <a:pt x="72" y="193"/>
                      <a:pt x="63" y="208"/>
                    </a:cubicBezTo>
                    <a:cubicBezTo>
                      <a:pt x="54" y="223"/>
                      <a:pt x="41" y="234"/>
                      <a:pt x="35" y="246"/>
                    </a:cubicBezTo>
                    <a:cubicBezTo>
                      <a:pt x="29" y="258"/>
                      <a:pt x="26" y="272"/>
                      <a:pt x="24" y="283"/>
                    </a:cubicBezTo>
                    <a:cubicBezTo>
                      <a:pt x="22" y="294"/>
                      <a:pt x="19" y="305"/>
                      <a:pt x="21" y="312"/>
                    </a:cubicBezTo>
                    <a:cubicBezTo>
                      <a:pt x="23" y="319"/>
                      <a:pt x="29" y="322"/>
                      <a:pt x="35" y="327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78" name="Freeform 1263"/>
              <p:cNvSpPr>
                <a:spLocks/>
              </p:cNvSpPr>
              <p:nvPr/>
            </p:nvSpPr>
            <p:spPr bwMode="auto">
              <a:xfrm>
                <a:off x="2469" y="3438"/>
                <a:ext cx="161" cy="251"/>
              </a:xfrm>
              <a:custGeom>
                <a:avLst/>
                <a:gdLst>
                  <a:gd name="T0" fmla="*/ 161 w 161"/>
                  <a:gd name="T1" fmla="*/ 245 h 251"/>
                  <a:gd name="T2" fmla="*/ 131 w 161"/>
                  <a:gd name="T3" fmla="*/ 203 h 251"/>
                  <a:gd name="T4" fmla="*/ 91 w 161"/>
                  <a:gd name="T5" fmla="*/ 183 h 251"/>
                  <a:gd name="T6" fmla="*/ 46 w 161"/>
                  <a:gd name="T7" fmla="*/ 114 h 251"/>
                  <a:gd name="T8" fmla="*/ 44 w 161"/>
                  <a:gd name="T9" fmla="*/ 36 h 251"/>
                  <a:gd name="T10" fmla="*/ 55 w 161"/>
                  <a:gd name="T11" fmla="*/ 23 h 251"/>
                  <a:gd name="T12" fmla="*/ 50 w 161"/>
                  <a:gd name="T13" fmla="*/ 3 h 251"/>
                  <a:gd name="T14" fmla="*/ 28 w 161"/>
                  <a:gd name="T15" fmla="*/ 3 h 251"/>
                  <a:gd name="T16" fmla="*/ 7 w 161"/>
                  <a:gd name="T17" fmla="*/ 11 h 251"/>
                  <a:gd name="T18" fmla="*/ 1 w 161"/>
                  <a:gd name="T19" fmla="*/ 38 h 251"/>
                  <a:gd name="T20" fmla="*/ 13 w 161"/>
                  <a:gd name="T21" fmla="*/ 51 h 251"/>
                  <a:gd name="T22" fmla="*/ 19 w 161"/>
                  <a:gd name="T23" fmla="*/ 68 h 251"/>
                  <a:gd name="T24" fmla="*/ 20 w 161"/>
                  <a:gd name="T25" fmla="*/ 111 h 251"/>
                  <a:gd name="T26" fmla="*/ 40 w 161"/>
                  <a:gd name="T27" fmla="*/ 155 h 251"/>
                  <a:gd name="T28" fmla="*/ 79 w 161"/>
                  <a:gd name="T29" fmla="*/ 197 h 251"/>
                  <a:gd name="T30" fmla="*/ 118 w 161"/>
                  <a:gd name="T31" fmla="*/ 212 h 251"/>
                  <a:gd name="T32" fmla="*/ 131 w 161"/>
                  <a:gd name="T33" fmla="*/ 234 h 251"/>
                  <a:gd name="T34" fmla="*/ 145 w 161"/>
                  <a:gd name="T35" fmla="*/ 251 h 25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61"/>
                  <a:gd name="T55" fmla="*/ 0 h 251"/>
                  <a:gd name="T56" fmla="*/ 161 w 161"/>
                  <a:gd name="T57" fmla="*/ 251 h 25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61" h="251">
                    <a:moveTo>
                      <a:pt x="161" y="245"/>
                    </a:moveTo>
                    <a:cubicBezTo>
                      <a:pt x="152" y="229"/>
                      <a:pt x="143" y="213"/>
                      <a:pt x="131" y="203"/>
                    </a:cubicBezTo>
                    <a:cubicBezTo>
                      <a:pt x="119" y="193"/>
                      <a:pt x="105" y="198"/>
                      <a:pt x="91" y="183"/>
                    </a:cubicBezTo>
                    <a:cubicBezTo>
                      <a:pt x="77" y="168"/>
                      <a:pt x="54" y="138"/>
                      <a:pt x="46" y="114"/>
                    </a:cubicBezTo>
                    <a:cubicBezTo>
                      <a:pt x="38" y="90"/>
                      <a:pt x="43" y="51"/>
                      <a:pt x="44" y="36"/>
                    </a:cubicBezTo>
                    <a:cubicBezTo>
                      <a:pt x="45" y="21"/>
                      <a:pt x="54" y="28"/>
                      <a:pt x="55" y="23"/>
                    </a:cubicBezTo>
                    <a:cubicBezTo>
                      <a:pt x="56" y="18"/>
                      <a:pt x="54" y="6"/>
                      <a:pt x="50" y="3"/>
                    </a:cubicBezTo>
                    <a:cubicBezTo>
                      <a:pt x="46" y="0"/>
                      <a:pt x="35" y="2"/>
                      <a:pt x="28" y="3"/>
                    </a:cubicBezTo>
                    <a:cubicBezTo>
                      <a:pt x="21" y="4"/>
                      <a:pt x="12" y="5"/>
                      <a:pt x="7" y="11"/>
                    </a:cubicBezTo>
                    <a:cubicBezTo>
                      <a:pt x="2" y="17"/>
                      <a:pt x="0" y="31"/>
                      <a:pt x="1" y="38"/>
                    </a:cubicBezTo>
                    <a:cubicBezTo>
                      <a:pt x="2" y="45"/>
                      <a:pt x="10" y="46"/>
                      <a:pt x="13" y="51"/>
                    </a:cubicBezTo>
                    <a:cubicBezTo>
                      <a:pt x="16" y="56"/>
                      <a:pt x="18" y="58"/>
                      <a:pt x="19" y="68"/>
                    </a:cubicBezTo>
                    <a:cubicBezTo>
                      <a:pt x="20" y="78"/>
                      <a:pt x="17" y="97"/>
                      <a:pt x="20" y="111"/>
                    </a:cubicBezTo>
                    <a:cubicBezTo>
                      <a:pt x="23" y="125"/>
                      <a:pt x="30" y="141"/>
                      <a:pt x="40" y="155"/>
                    </a:cubicBezTo>
                    <a:cubicBezTo>
                      <a:pt x="50" y="169"/>
                      <a:pt x="66" y="188"/>
                      <a:pt x="79" y="197"/>
                    </a:cubicBezTo>
                    <a:cubicBezTo>
                      <a:pt x="92" y="206"/>
                      <a:pt x="109" y="206"/>
                      <a:pt x="118" y="212"/>
                    </a:cubicBezTo>
                    <a:cubicBezTo>
                      <a:pt x="127" y="218"/>
                      <a:pt x="126" y="227"/>
                      <a:pt x="131" y="234"/>
                    </a:cubicBezTo>
                    <a:cubicBezTo>
                      <a:pt x="136" y="241"/>
                      <a:pt x="140" y="246"/>
                      <a:pt x="145" y="251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79" name="Freeform 1264"/>
              <p:cNvSpPr>
                <a:spLocks/>
              </p:cNvSpPr>
              <p:nvPr/>
            </p:nvSpPr>
            <p:spPr bwMode="auto">
              <a:xfrm>
                <a:off x="2471" y="3510"/>
                <a:ext cx="88" cy="184"/>
              </a:xfrm>
              <a:custGeom>
                <a:avLst/>
                <a:gdLst>
                  <a:gd name="T0" fmla="*/ 18 w 88"/>
                  <a:gd name="T1" fmla="*/ 184 h 184"/>
                  <a:gd name="T2" fmla="*/ 54 w 88"/>
                  <a:gd name="T3" fmla="*/ 142 h 184"/>
                  <a:gd name="T4" fmla="*/ 83 w 88"/>
                  <a:gd name="T5" fmla="*/ 98 h 184"/>
                  <a:gd name="T6" fmla="*/ 84 w 88"/>
                  <a:gd name="T7" fmla="*/ 50 h 184"/>
                  <a:gd name="T8" fmla="*/ 78 w 88"/>
                  <a:gd name="T9" fmla="*/ 10 h 184"/>
                  <a:gd name="T10" fmla="*/ 62 w 88"/>
                  <a:gd name="T11" fmla="*/ 1 h 184"/>
                  <a:gd name="T12" fmla="*/ 33 w 88"/>
                  <a:gd name="T13" fmla="*/ 17 h 184"/>
                  <a:gd name="T14" fmla="*/ 44 w 88"/>
                  <a:gd name="T15" fmla="*/ 41 h 184"/>
                  <a:gd name="T16" fmla="*/ 63 w 88"/>
                  <a:gd name="T17" fmla="*/ 47 h 184"/>
                  <a:gd name="T18" fmla="*/ 66 w 88"/>
                  <a:gd name="T19" fmla="*/ 77 h 184"/>
                  <a:gd name="T20" fmla="*/ 56 w 88"/>
                  <a:gd name="T21" fmla="*/ 113 h 184"/>
                  <a:gd name="T22" fmla="*/ 17 w 88"/>
                  <a:gd name="T23" fmla="*/ 152 h 184"/>
                  <a:gd name="T24" fmla="*/ 0 w 88"/>
                  <a:gd name="T25" fmla="*/ 182 h 18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8"/>
                  <a:gd name="T40" fmla="*/ 0 h 184"/>
                  <a:gd name="T41" fmla="*/ 88 w 88"/>
                  <a:gd name="T42" fmla="*/ 184 h 18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8" h="184">
                    <a:moveTo>
                      <a:pt x="18" y="184"/>
                    </a:moveTo>
                    <a:cubicBezTo>
                      <a:pt x="30" y="170"/>
                      <a:pt x="43" y="156"/>
                      <a:pt x="54" y="142"/>
                    </a:cubicBezTo>
                    <a:cubicBezTo>
                      <a:pt x="65" y="128"/>
                      <a:pt x="78" y="113"/>
                      <a:pt x="83" y="98"/>
                    </a:cubicBezTo>
                    <a:cubicBezTo>
                      <a:pt x="88" y="83"/>
                      <a:pt x="85" y="65"/>
                      <a:pt x="84" y="50"/>
                    </a:cubicBezTo>
                    <a:cubicBezTo>
                      <a:pt x="83" y="35"/>
                      <a:pt x="82" y="18"/>
                      <a:pt x="78" y="10"/>
                    </a:cubicBezTo>
                    <a:cubicBezTo>
                      <a:pt x="74" y="2"/>
                      <a:pt x="69" y="0"/>
                      <a:pt x="62" y="1"/>
                    </a:cubicBezTo>
                    <a:cubicBezTo>
                      <a:pt x="55" y="2"/>
                      <a:pt x="36" y="10"/>
                      <a:pt x="33" y="17"/>
                    </a:cubicBezTo>
                    <a:cubicBezTo>
                      <a:pt x="30" y="24"/>
                      <a:pt x="39" y="36"/>
                      <a:pt x="44" y="41"/>
                    </a:cubicBezTo>
                    <a:cubicBezTo>
                      <a:pt x="49" y="46"/>
                      <a:pt x="59" y="41"/>
                      <a:pt x="63" y="47"/>
                    </a:cubicBezTo>
                    <a:cubicBezTo>
                      <a:pt x="67" y="53"/>
                      <a:pt x="67" y="66"/>
                      <a:pt x="66" y="77"/>
                    </a:cubicBezTo>
                    <a:cubicBezTo>
                      <a:pt x="65" y="88"/>
                      <a:pt x="64" y="101"/>
                      <a:pt x="56" y="113"/>
                    </a:cubicBezTo>
                    <a:cubicBezTo>
                      <a:pt x="48" y="125"/>
                      <a:pt x="26" y="141"/>
                      <a:pt x="17" y="152"/>
                    </a:cubicBezTo>
                    <a:cubicBezTo>
                      <a:pt x="8" y="163"/>
                      <a:pt x="3" y="176"/>
                      <a:pt x="0" y="182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80" name="Freeform 1265"/>
              <p:cNvSpPr>
                <a:spLocks/>
              </p:cNvSpPr>
              <p:nvPr/>
            </p:nvSpPr>
            <p:spPr bwMode="auto">
              <a:xfrm>
                <a:off x="2772" y="2866"/>
                <a:ext cx="41" cy="31"/>
              </a:xfrm>
              <a:custGeom>
                <a:avLst/>
                <a:gdLst>
                  <a:gd name="T0" fmla="*/ 3 w 42"/>
                  <a:gd name="T1" fmla="*/ 13 h 31"/>
                  <a:gd name="T2" fmla="*/ 31 w 42"/>
                  <a:gd name="T3" fmla="*/ 14 h 31"/>
                  <a:gd name="T4" fmla="*/ 41 w 42"/>
                  <a:gd name="T5" fmla="*/ 2 h 31"/>
                  <a:gd name="T6" fmla="*/ 32 w 42"/>
                  <a:gd name="T7" fmla="*/ 26 h 31"/>
                  <a:gd name="T8" fmla="*/ 15 w 42"/>
                  <a:gd name="T9" fmla="*/ 28 h 31"/>
                  <a:gd name="T10" fmla="*/ 3 w 42"/>
                  <a:gd name="T11" fmla="*/ 13 h 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"/>
                  <a:gd name="T19" fmla="*/ 0 h 31"/>
                  <a:gd name="T20" fmla="*/ 42 w 42"/>
                  <a:gd name="T21" fmla="*/ 31 h 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" h="31">
                    <a:moveTo>
                      <a:pt x="3" y="13"/>
                    </a:moveTo>
                    <a:cubicBezTo>
                      <a:pt x="6" y="11"/>
                      <a:pt x="26" y="16"/>
                      <a:pt x="32" y="14"/>
                    </a:cubicBezTo>
                    <a:cubicBezTo>
                      <a:pt x="38" y="12"/>
                      <a:pt x="42" y="0"/>
                      <a:pt x="42" y="2"/>
                    </a:cubicBezTo>
                    <a:cubicBezTo>
                      <a:pt x="42" y="4"/>
                      <a:pt x="38" y="22"/>
                      <a:pt x="33" y="26"/>
                    </a:cubicBezTo>
                    <a:cubicBezTo>
                      <a:pt x="28" y="30"/>
                      <a:pt x="20" y="31"/>
                      <a:pt x="15" y="28"/>
                    </a:cubicBezTo>
                    <a:cubicBezTo>
                      <a:pt x="10" y="25"/>
                      <a:pt x="0" y="15"/>
                      <a:pt x="3" y="13"/>
                    </a:cubicBezTo>
                    <a:close/>
                  </a:path>
                </a:pathLst>
              </a:custGeom>
              <a:solidFill>
                <a:srgbClr val="996600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81" name="Freeform 1266"/>
              <p:cNvSpPr>
                <a:spLocks/>
              </p:cNvSpPr>
              <p:nvPr/>
            </p:nvSpPr>
            <p:spPr bwMode="auto">
              <a:xfrm>
                <a:off x="2836" y="1392"/>
                <a:ext cx="19" cy="43"/>
              </a:xfrm>
              <a:custGeom>
                <a:avLst/>
                <a:gdLst>
                  <a:gd name="T0" fmla="*/ 6 w 19"/>
                  <a:gd name="T1" fmla="*/ 1 h 43"/>
                  <a:gd name="T2" fmla="*/ 2 w 19"/>
                  <a:gd name="T3" fmla="*/ 38 h 43"/>
                  <a:gd name="T4" fmla="*/ 18 w 19"/>
                  <a:gd name="T5" fmla="*/ 32 h 43"/>
                  <a:gd name="T6" fmla="*/ 6 w 19"/>
                  <a:gd name="T7" fmla="*/ 1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3"/>
                  <a:gd name="T14" fmla="*/ 19 w 19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3">
                    <a:moveTo>
                      <a:pt x="6" y="1"/>
                    </a:moveTo>
                    <a:cubicBezTo>
                      <a:pt x="3" y="2"/>
                      <a:pt x="0" y="33"/>
                      <a:pt x="2" y="38"/>
                    </a:cubicBezTo>
                    <a:cubicBezTo>
                      <a:pt x="4" y="43"/>
                      <a:pt x="17" y="38"/>
                      <a:pt x="18" y="32"/>
                    </a:cubicBezTo>
                    <a:cubicBezTo>
                      <a:pt x="19" y="26"/>
                      <a:pt x="9" y="0"/>
                      <a:pt x="6" y="1"/>
                    </a:cubicBezTo>
                    <a:close/>
                  </a:path>
                </a:pathLst>
              </a:custGeom>
              <a:solidFill>
                <a:srgbClr val="996600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82" name="Line 1267"/>
              <p:cNvSpPr>
                <a:spLocks noChangeShapeType="1"/>
              </p:cNvSpPr>
              <p:nvPr/>
            </p:nvSpPr>
            <p:spPr bwMode="auto">
              <a:xfrm>
                <a:off x="2788" y="1403"/>
                <a:ext cx="33" cy="22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783" name="Freeform 1268"/>
              <p:cNvSpPr>
                <a:spLocks/>
              </p:cNvSpPr>
              <p:nvPr/>
            </p:nvSpPr>
            <p:spPr bwMode="auto">
              <a:xfrm>
                <a:off x="2745" y="1356"/>
                <a:ext cx="24" cy="32"/>
              </a:xfrm>
              <a:custGeom>
                <a:avLst/>
                <a:gdLst>
                  <a:gd name="T0" fmla="*/ 0 w 24"/>
                  <a:gd name="T1" fmla="*/ 0 h 32"/>
                  <a:gd name="T2" fmla="*/ 14 w 24"/>
                  <a:gd name="T3" fmla="*/ 24 h 32"/>
                  <a:gd name="T4" fmla="*/ 24 w 24"/>
                  <a:gd name="T5" fmla="*/ 32 h 32"/>
                  <a:gd name="T6" fmla="*/ 0 60000 65536"/>
                  <a:gd name="T7" fmla="*/ 0 60000 65536"/>
                  <a:gd name="T8" fmla="*/ 0 60000 65536"/>
                  <a:gd name="T9" fmla="*/ 0 w 24"/>
                  <a:gd name="T10" fmla="*/ 0 h 32"/>
                  <a:gd name="T11" fmla="*/ 24 w 24"/>
                  <a:gd name="T12" fmla="*/ 32 h 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4" h="32">
                    <a:moveTo>
                      <a:pt x="0" y="0"/>
                    </a:moveTo>
                    <a:cubicBezTo>
                      <a:pt x="5" y="9"/>
                      <a:pt x="10" y="19"/>
                      <a:pt x="14" y="24"/>
                    </a:cubicBezTo>
                    <a:cubicBezTo>
                      <a:pt x="18" y="29"/>
                      <a:pt x="21" y="30"/>
                      <a:pt x="24" y="32"/>
                    </a:cubicBezTo>
                  </a:path>
                </a:pathLst>
              </a:custGeom>
              <a:solidFill>
                <a:srgbClr val="996600"/>
              </a:solidFill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84" name="Freeform 1269"/>
              <p:cNvSpPr>
                <a:spLocks/>
              </p:cNvSpPr>
              <p:nvPr/>
            </p:nvSpPr>
            <p:spPr bwMode="auto">
              <a:xfrm>
                <a:off x="2560" y="756"/>
                <a:ext cx="16" cy="22"/>
              </a:xfrm>
              <a:custGeom>
                <a:avLst/>
                <a:gdLst>
                  <a:gd name="T0" fmla="*/ 9 w 16"/>
                  <a:gd name="T1" fmla="*/ 0 h 22"/>
                  <a:gd name="T2" fmla="*/ 15 w 16"/>
                  <a:gd name="T3" fmla="*/ 16 h 22"/>
                  <a:gd name="T4" fmla="*/ 0 w 16"/>
                  <a:gd name="T5" fmla="*/ 22 h 22"/>
                  <a:gd name="T6" fmla="*/ 0 60000 65536"/>
                  <a:gd name="T7" fmla="*/ 0 60000 65536"/>
                  <a:gd name="T8" fmla="*/ 0 60000 65536"/>
                  <a:gd name="T9" fmla="*/ 0 w 16"/>
                  <a:gd name="T10" fmla="*/ 0 h 22"/>
                  <a:gd name="T11" fmla="*/ 16 w 16"/>
                  <a:gd name="T12" fmla="*/ 22 h 2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" h="22">
                    <a:moveTo>
                      <a:pt x="9" y="0"/>
                    </a:moveTo>
                    <a:cubicBezTo>
                      <a:pt x="12" y="6"/>
                      <a:pt x="16" y="12"/>
                      <a:pt x="15" y="16"/>
                    </a:cubicBezTo>
                    <a:cubicBezTo>
                      <a:pt x="14" y="20"/>
                      <a:pt x="7" y="21"/>
                      <a:pt x="0" y="22"/>
                    </a:cubicBezTo>
                  </a:path>
                </a:pathLst>
              </a:custGeom>
              <a:solidFill>
                <a:srgbClr val="996600"/>
              </a:solidFill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85" name="Freeform 1270"/>
              <p:cNvSpPr>
                <a:spLocks/>
              </p:cNvSpPr>
              <p:nvPr/>
            </p:nvSpPr>
            <p:spPr bwMode="auto">
              <a:xfrm>
                <a:off x="2378" y="1016"/>
                <a:ext cx="36" cy="43"/>
              </a:xfrm>
              <a:custGeom>
                <a:avLst/>
                <a:gdLst>
                  <a:gd name="T0" fmla="*/ 36 w 36"/>
                  <a:gd name="T1" fmla="*/ 0 h 43"/>
                  <a:gd name="T2" fmla="*/ 7 w 36"/>
                  <a:gd name="T3" fmla="*/ 15 h 43"/>
                  <a:gd name="T4" fmla="*/ 3 w 36"/>
                  <a:gd name="T5" fmla="*/ 37 h 43"/>
                  <a:gd name="T6" fmla="*/ 27 w 36"/>
                  <a:gd name="T7" fmla="*/ 43 h 43"/>
                  <a:gd name="T8" fmla="*/ 36 w 36"/>
                  <a:gd name="T9" fmla="*/ 36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43"/>
                  <a:gd name="T17" fmla="*/ 36 w 36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43">
                    <a:moveTo>
                      <a:pt x="36" y="0"/>
                    </a:moveTo>
                    <a:cubicBezTo>
                      <a:pt x="24" y="4"/>
                      <a:pt x="12" y="9"/>
                      <a:pt x="7" y="15"/>
                    </a:cubicBezTo>
                    <a:cubicBezTo>
                      <a:pt x="2" y="21"/>
                      <a:pt x="0" y="32"/>
                      <a:pt x="3" y="37"/>
                    </a:cubicBezTo>
                    <a:cubicBezTo>
                      <a:pt x="6" y="42"/>
                      <a:pt x="22" y="43"/>
                      <a:pt x="27" y="43"/>
                    </a:cubicBezTo>
                    <a:cubicBezTo>
                      <a:pt x="32" y="43"/>
                      <a:pt x="34" y="39"/>
                      <a:pt x="36" y="36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86" name="Freeform 1271"/>
              <p:cNvSpPr>
                <a:spLocks/>
              </p:cNvSpPr>
              <p:nvPr/>
            </p:nvSpPr>
            <p:spPr bwMode="auto">
              <a:xfrm>
                <a:off x="2618" y="1364"/>
                <a:ext cx="37" cy="27"/>
              </a:xfrm>
              <a:custGeom>
                <a:avLst/>
                <a:gdLst>
                  <a:gd name="T0" fmla="*/ 37 w 42"/>
                  <a:gd name="T1" fmla="*/ 0 h 25"/>
                  <a:gd name="T2" fmla="*/ 32 w 42"/>
                  <a:gd name="T3" fmla="*/ 13 h 25"/>
                  <a:gd name="T4" fmla="*/ 3 w 42"/>
                  <a:gd name="T5" fmla="*/ 19 h 25"/>
                  <a:gd name="T6" fmla="*/ 19 w 42"/>
                  <a:gd name="T7" fmla="*/ 26 h 25"/>
                  <a:gd name="T8" fmla="*/ 36 w 42"/>
                  <a:gd name="T9" fmla="*/ 14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25"/>
                  <a:gd name="T17" fmla="*/ 42 w 42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25">
                    <a:moveTo>
                      <a:pt x="42" y="0"/>
                    </a:moveTo>
                    <a:cubicBezTo>
                      <a:pt x="42" y="4"/>
                      <a:pt x="42" y="9"/>
                      <a:pt x="36" y="12"/>
                    </a:cubicBezTo>
                    <a:cubicBezTo>
                      <a:pt x="30" y="15"/>
                      <a:pt x="6" y="16"/>
                      <a:pt x="3" y="18"/>
                    </a:cubicBezTo>
                    <a:cubicBezTo>
                      <a:pt x="0" y="20"/>
                      <a:pt x="15" y="25"/>
                      <a:pt x="21" y="24"/>
                    </a:cubicBezTo>
                    <a:cubicBezTo>
                      <a:pt x="27" y="23"/>
                      <a:pt x="34" y="18"/>
                      <a:pt x="41" y="13"/>
                    </a:cubicBezTo>
                  </a:path>
                </a:pathLst>
              </a:custGeom>
              <a:solidFill>
                <a:srgbClr val="996600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87" name="Freeform 1272"/>
              <p:cNvSpPr>
                <a:spLocks/>
              </p:cNvSpPr>
              <p:nvPr/>
            </p:nvSpPr>
            <p:spPr bwMode="auto">
              <a:xfrm>
                <a:off x="2541" y="1432"/>
                <a:ext cx="39" cy="41"/>
              </a:xfrm>
              <a:custGeom>
                <a:avLst/>
                <a:gdLst>
                  <a:gd name="T0" fmla="*/ 3 w 45"/>
                  <a:gd name="T1" fmla="*/ 4 h 41"/>
                  <a:gd name="T2" fmla="*/ 20 w 45"/>
                  <a:gd name="T3" fmla="*/ 4 h 41"/>
                  <a:gd name="T4" fmla="*/ 36 w 45"/>
                  <a:gd name="T5" fmla="*/ 10 h 41"/>
                  <a:gd name="T6" fmla="*/ 38 w 45"/>
                  <a:gd name="T7" fmla="*/ 41 h 41"/>
                  <a:gd name="T8" fmla="*/ 34 w 45"/>
                  <a:gd name="T9" fmla="*/ 7 h 41"/>
                  <a:gd name="T10" fmla="*/ 3 w 45"/>
                  <a:gd name="T11" fmla="*/ 4 h 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41"/>
                  <a:gd name="T20" fmla="*/ 45 w 45"/>
                  <a:gd name="T21" fmla="*/ 41 h 4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41">
                    <a:moveTo>
                      <a:pt x="3" y="4"/>
                    </a:moveTo>
                    <a:cubicBezTo>
                      <a:pt x="0" y="4"/>
                      <a:pt x="17" y="3"/>
                      <a:pt x="23" y="4"/>
                    </a:cubicBezTo>
                    <a:cubicBezTo>
                      <a:pt x="29" y="5"/>
                      <a:pt x="39" y="4"/>
                      <a:pt x="42" y="10"/>
                    </a:cubicBezTo>
                    <a:cubicBezTo>
                      <a:pt x="45" y="16"/>
                      <a:pt x="44" y="41"/>
                      <a:pt x="44" y="41"/>
                    </a:cubicBezTo>
                    <a:cubicBezTo>
                      <a:pt x="44" y="41"/>
                      <a:pt x="44" y="14"/>
                      <a:pt x="39" y="7"/>
                    </a:cubicBezTo>
                    <a:cubicBezTo>
                      <a:pt x="34" y="0"/>
                      <a:pt x="6" y="4"/>
                      <a:pt x="3" y="4"/>
                    </a:cubicBezTo>
                    <a:close/>
                  </a:path>
                </a:pathLst>
              </a:custGeom>
              <a:solidFill>
                <a:srgbClr val="996600"/>
              </a:solidFill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88" name="Freeform 1273"/>
              <p:cNvSpPr>
                <a:spLocks/>
              </p:cNvSpPr>
              <p:nvPr/>
            </p:nvSpPr>
            <p:spPr bwMode="auto">
              <a:xfrm>
                <a:off x="2433" y="1785"/>
                <a:ext cx="29" cy="15"/>
              </a:xfrm>
              <a:custGeom>
                <a:avLst/>
                <a:gdLst>
                  <a:gd name="T0" fmla="*/ 29 w 29"/>
                  <a:gd name="T1" fmla="*/ 15 h 15"/>
                  <a:gd name="T2" fmla="*/ 21 w 29"/>
                  <a:gd name="T3" fmla="*/ 3 h 15"/>
                  <a:gd name="T4" fmla="*/ 0 w 29"/>
                  <a:gd name="T5" fmla="*/ 0 h 15"/>
                  <a:gd name="T6" fmla="*/ 0 60000 65536"/>
                  <a:gd name="T7" fmla="*/ 0 60000 65536"/>
                  <a:gd name="T8" fmla="*/ 0 60000 65536"/>
                  <a:gd name="T9" fmla="*/ 0 w 29"/>
                  <a:gd name="T10" fmla="*/ 0 h 15"/>
                  <a:gd name="T11" fmla="*/ 29 w 29"/>
                  <a:gd name="T12" fmla="*/ 15 h 1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" h="15">
                    <a:moveTo>
                      <a:pt x="29" y="15"/>
                    </a:moveTo>
                    <a:cubicBezTo>
                      <a:pt x="27" y="10"/>
                      <a:pt x="26" y="5"/>
                      <a:pt x="21" y="3"/>
                    </a:cubicBezTo>
                    <a:cubicBezTo>
                      <a:pt x="16" y="1"/>
                      <a:pt x="5" y="1"/>
                      <a:pt x="0" y="0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89" name="Freeform 1274"/>
              <p:cNvSpPr>
                <a:spLocks/>
              </p:cNvSpPr>
              <p:nvPr/>
            </p:nvSpPr>
            <p:spPr bwMode="auto">
              <a:xfrm>
                <a:off x="2624" y="2312"/>
                <a:ext cx="33" cy="6"/>
              </a:xfrm>
              <a:custGeom>
                <a:avLst/>
                <a:gdLst>
                  <a:gd name="T0" fmla="*/ 33 w 33"/>
                  <a:gd name="T1" fmla="*/ 3 h 6"/>
                  <a:gd name="T2" fmla="*/ 12 w 33"/>
                  <a:gd name="T3" fmla="*/ 6 h 6"/>
                  <a:gd name="T4" fmla="*/ 0 w 33"/>
                  <a:gd name="T5" fmla="*/ 0 h 6"/>
                  <a:gd name="T6" fmla="*/ 0 60000 65536"/>
                  <a:gd name="T7" fmla="*/ 0 60000 65536"/>
                  <a:gd name="T8" fmla="*/ 0 60000 65536"/>
                  <a:gd name="T9" fmla="*/ 0 w 33"/>
                  <a:gd name="T10" fmla="*/ 0 h 6"/>
                  <a:gd name="T11" fmla="*/ 33 w 33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3" h="6">
                    <a:moveTo>
                      <a:pt x="33" y="3"/>
                    </a:moveTo>
                    <a:cubicBezTo>
                      <a:pt x="25" y="4"/>
                      <a:pt x="17" y="6"/>
                      <a:pt x="12" y="6"/>
                    </a:cubicBezTo>
                    <a:cubicBezTo>
                      <a:pt x="7" y="6"/>
                      <a:pt x="3" y="3"/>
                      <a:pt x="0" y="0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90" name="Freeform 1275"/>
              <p:cNvSpPr>
                <a:spLocks/>
              </p:cNvSpPr>
              <p:nvPr/>
            </p:nvSpPr>
            <p:spPr bwMode="auto">
              <a:xfrm>
                <a:off x="2488" y="2328"/>
                <a:ext cx="31" cy="9"/>
              </a:xfrm>
              <a:custGeom>
                <a:avLst/>
                <a:gdLst>
                  <a:gd name="T0" fmla="*/ 31 w 31"/>
                  <a:gd name="T1" fmla="*/ 0 h 9"/>
                  <a:gd name="T2" fmla="*/ 15 w 31"/>
                  <a:gd name="T3" fmla="*/ 8 h 9"/>
                  <a:gd name="T4" fmla="*/ 0 w 31"/>
                  <a:gd name="T5" fmla="*/ 8 h 9"/>
                  <a:gd name="T6" fmla="*/ 0 60000 65536"/>
                  <a:gd name="T7" fmla="*/ 0 60000 65536"/>
                  <a:gd name="T8" fmla="*/ 0 60000 65536"/>
                  <a:gd name="T9" fmla="*/ 0 w 31"/>
                  <a:gd name="T10" fmla="*/ 0 h 9"/>
                  <a:gd name="T11" fmla="*/ 31 w 31"/>
                  <a:gd name="T12" fmla="*/ 9 h 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1" h="9">
                    <a:moveTo>
                      <a:pt x="31" y="0"/>
                    </a:moveTo>
                    <a:cubicBezTo>
                      <a:pt x="25" y="3"/>
                      <a:pt x="20" y="7"/>
                      <a:pt x="15" y="8"/>
                    </a:cubicBezTo>
                    <a:cubicBezTo>
                      <a:pt x="10" y="9"/>
                      <a:pt x="5" y="8"/>
                      <a:pt x="0" y="8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91" name="Freeform 1276"/>
              <p:cNvSpPr>
                <a:spLocks/>
              </p:cNvSpPr>
              <p:nvPr/>
            </p:nvSpPr>
            <p:spPr bwMode="auto">
              <a:xfrm>
                <a:off x="2495" y="2529"/>
                <a:ext cx="18" cy="27"/>
              </a:xfrm>
              <a:custGeom>
                <a:avLst/>
                <a:gdLst>
                  <a:gd name="T0" fmla="*/ 18 w 18"/>
                  <a:gd name="T1" fmla="*/ 0 h 27"/>
                  <a:gd name="T2" fmla="*/ 13 w 18"/>
                  <a:gd name="T3" fmla="*/ 23 h 27"/>
                  <a:gd name="T4" fmla="*/ 0 w 18"/>
                  <a:gd name="T5" fmla="*/ 24 h 27"/>
                  <a:gd name="T6" fmla="*/ 0 60000 65536"/>
                  <a:gd name="T7" fmla="*/ 0 60000 65536"/>
                  <a:gd name="T8" fmla="*/ 0 60000 65536"/>
                  <a:gd name="T9" fmla="*/ 0 w 18"/>
                  <a:gd name="T10" fmla="*/ 0 h 27"/>
                  <a:gd name="T11" fmla="*/ 18 w 18"/>
                  <a:gd name="T12" fmla="*/ 27 h 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" h="27">
                    <a:moveTo>
                      <a:pt x="18" y="0"/>
                    </a:moveTo>
                    <a:cubicBezTo>
                      <a:pt x="17" y="9"/>
                      <a:pt x="16" y="19"/>
                      <a:pt x="13" y="23"/>
                    </a:cubicBezTo>
                    <a:cubicBezTo>
                      <a:pt x="10" y="27"/>
                      <a:pt x="3" y="24"/>
                      <a:pt x="0" y="24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92" name="Freeform 1277"/>
              <p:cNvSpPr>
                <a:spLocks/>
              </p:cNvSpPr>
              <p:nvPr/>
            </p:nvSpPr>
            <p:spPr bwMode="auto">
              <a:xfrm>
                <a:off x="2451" y="2589"/>
                <a:ext cx="39" cy="48"/>
              </a:xfrm>
              <a:custGeom>
                <a:avLst/>
                <a:gdLst>
                  <a:gd name="T0" fmla="*/ 24 w 39"/>
                  <a:gd name="T1" fmla="*/ 0 h 48"/>
                  <a:gd name="T2" fmla="*/ 38 w 39"/>
                  <a:gd name="T3" fmla="*/ 9 h 48"/>
                  <a:gd name="T4" fmla="*/ 33 w 39"/>
                  <a:gd name="T5" fmla="*/ 41 h 48"/>
                  <a:gd name="T6" fmla="*/ 18 w 39"/>
                  <a:gd name="T7" fmla="*/ 47 h 48"/>
                  <a:gd name="T8" fmla="*/ 0 w 39"/>
                  <a:gd name="T9" fmla="*/ 48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"/>
                  <a:gd name="T16" fmla="*/ 0 h 48"/>
                  <a:gd name="T17" fmla="*/ 39 w 39"/>
                  <a:gd name="T18" fmla="*/ 48 h 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" h="48">
                    <a:moveTo>
                      <a:pt x="24" y="0"/>
                    </a:moveTo>
                    <a:cubicBezTo>
                      <a:pt x="30" y="1"/>
                      <a:pt x="37" y="2"/>
                      <a:pt x="38" y="9"/>
                    </a:cubicBezTo>
                    <a:cubicBezTo>
                      <a:pt x="39" y="16"/>
                      <a:pt x="36" y="35"/>
                      <a:pt x="33" y="41"/>
                    </a:cubicBezTo>
                    <a:cubicBezTo>
                      <a:pt x="30" y="47"/>
                      <a:pt x="23" y="46"/>
                      <a:pt x="18" y="47"/>
                    </a:cubicBezTo>
                    <a:cubicBezTo>
                      <a:pt x="13" y="48"/>
                      <a:pt x="3" y="48"/>
                      <a:pt x="0" y="48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93" name="Freeform 1278"/>
              <p:cNvSpPr>
                <a:spLocks/>
              </p:cNvSpPr>
              <p:nvPr/>
            </p:nvSpPr>
            <p:spPr bwMode="auto">
              <a:xfrm>
                <a:off x="2570" y="2898"/>
                <a:ext cx="24" cy="45"/>
              </a:xfrm>
              <a:custGeom>
                <a:avLst/>
                <a:gdLst>
                  <a:gd name="T0" fmla="*/ 15 w 24"/>
                  <a:gd name="T1" fmla="*/ 0 h 45"/>
                  <a:gd name="T2" fmla="*/ 19 w 24"/>
                  <a:gd name="T3" fmla="*/ 16 h 45"/>
                  <a:gd name="T4" fmla="*/ 21 w 24"/>
                  <a:gd name="T5" fmla="*/ 39 h 45"/>
                  <a:gd name="T6" fmla="*/ 0 w 24"/>
                  <a:gd name="T7" fmla="*/ 45 h 4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5"/>
                  <a:gd name="T14" fmla="*/ 24 w 24"/>
                  <a:gd name="T15" fmla="*/ 45 h 4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5">
                    <a:moveTo>
                      <a:pt x="15" y="0"/>
                    </a:moveTo>
                    <a:cubicBezTo>
                      <a:pt x="16" y="5"/>
                      <a:pt x="18" y="10"/>
                      <a:pt x="19" y="16"/>
                    </a:cubicBezTo>
                    <a:cubicBezTo>
                      <a:pt x="20" y="22"/>
                      <a:pt x="24" y="34"/>
                      <a:pt x="21" y="39"/>
                    </a:cubicBezTo>
                    <a:cubicBezTo>
                      <a:pt x="18" y="44"/>
                      <a:pt x="5" y="44"/>
                      <a:pt x="0" y="45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94" name="Freeform 1279"/>
              <p:cNvSpPr>
                <a:spLocks/>
              </p:cNvSpPr>
              <p:nvPr/>
            </p:nvSpPr>
            <p:spPr bwMode="auto">
              <a:xfrm>
                <a:off x="2718" y="3223"/>
                <a:ext cx="43" cy="22"/>
              </a:xfrm>
              <a:custGeom>
                <a:avLst/>
                <a:gdLst>
                  <a:gd name="T0" fmla="*/ 43 w 43"/>
                  <a:gd name="T1" fmla="*/ 13 h 22"/>
                  <a:gd name="T2" fmla="*/ 19 w 43"/>
                  <a:gd name="T3" fmla="*/ 22 h 22"/>
                  <a:gd name="T4" fmla="*/ 1 w 43"/>
                  <a:gd name="T5" fmla="*/ 12 h 22"/>
                  <a:gd name="T6" fmla="*/ 13 w 43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3"/>
                  <a:gd name="T13" fmla="*/ 0 h 22"/>
                  <a:gd name="T14" fmla="*/ 43 w 43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3" h="22">
                    <a:moveTo>
                      <a:pt x="43" y="13"/>
                    </a:moveTo>
                    <a:cubicBezTo>
                      <a:pt x="34" y="17"/>
                      <a:pt x="26" y="22"/>
                      <a:pt x="19" y="22"/>
                    </a:cubicBezTo>
                    <a:cubicBezTo>
                      <a:pt x="12" y="22"/>
                      <a:pt x="2" y="16"/>
                      <a:pt x="1" y="12"/>
                    </a:cubicBezTo>
                    <a:cubicBezTo>
                      <a:pt x="0" y="8"/>
                      <a:pt x="6" y="4"/>
                      <a:pt x="13" y="0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95" name="Freeform 1280"/>
              <p:cNvSpPr>
                <a:spLocks/>
              </p:cNvSpPr>
              <p:nvPr/>
            </p:nvSpPr>
            <p:spPr bwMode="auto">
              <a:xfrm>
                <a:off x="2760" y="3659"/>
                <a:ext cx="18" cy="5"/>
              </a:xfrm>
              <a:custGeom>
                <a:avLst/>
                <a:gdLst>
                  <a:gd name="T0" fmla="*/ 18 w 18"/>
                  <a:gd name="T1" fmla="*/ 0 h 5"/>
                  <a:gd name="T2" fmla="*/ 0 w 18"/>
                  <a:gd name="T3" fmla="*/ 4 h 5"/>
                  <a:gd name="T4" fmla="*/ 18 w 18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18"/>
                  <a:gd name="T10" fmla="*/ 0 h 5"/>
                  <a:gd name="T11" fmla="*/ 18 w 18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" h="5">
                    <a:moveTo>
                      <a:pt x="18" y="0"/>
                    </a:moveTo>
                    <a:cubicBezTo>
                      <a:pt x="18" y="0"/>
                      <a:pt x="0" y="5"/>
                      <a:pt x="0" y="4"/>
                    </a:cubicBezTo>
                    <a:cubicBezTo>
                      <a:pt x="0" y="3"/>
                      <a:pt x="18" y="0"/>
                      <a:pt x="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96" name="Freeform 1281"/>
              <p:cNvSpPr>
                <a:spLocks/>
              </p:cNvSpPr>
              <p:nvPr/>
            </p:nvSpPr>
            <p:spPr bwMode="auto">
              <a:xfrm>
                <a:off x="2748" y="3603"/>
                <a:ext cx="14" cy="5"/>
              </a:xfrm>
              <a:custGeom>
                <a:avLst/>
                <a:gdLst>
                  <a:gd name="T0" fmla="*/ 14 w 14"/>
                  <a:gd name="T1" fmla="*/ 0 h 5"/>
                  <a:gd name="T2" fmla="*/ 0 w 14"/>
                  <a:gd name="T3" fmla="*/ 5 h 5"/>
                  <a:gd name="T4" fmla="*/ 0 60000 65536"/>
                  <a:gd name="T5" fmla="*/ 0 60000 65536"/>
                  <a:gd name="T6" fmla="*/ 0 w 14"/>
                  <a:gd name="T7" fmla="*/ 0 h 5"/>
                  <a:gd name="T8" fmla="*/ 14 w 1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4" h="5">
                    <a:moveTo>
                      <a:pt x="14" y="0"/>
                    </a:moveTo>
                    <a:cubicBezTo>
                      <a:pt x="8" y="2"/>
                      <a:pt x="3" y="4"/>
                      <a:pt x="0" y="5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97" name="Freeform 1282"/>
              <p:cNvSpPr>
                <a:spLocks/>
              </p:cNvSpPr>
              <p:nvPr/>
            </p:nvSpPr>
            <p:spPr bwMode="auto">
              <a:xfrm>
                <a:off x="2738" y="3578"/>
                <a:ext cx="10" cy="4"/>
              </a:xfrm>
              <a:custGeom>
                <a:avLst/>
                <a:gdLst>
                  <a:gd name="T0" fmla="*/ 10 w 10"/>
                  <a:gd name="T1" fmla="*/ 0 h 4"/>
                  <a:gd name="T2" fmla="*/ 0 w 10"/>
                  <a:gd name="T3" fmla="*/ 4 h 4"/>
                  <a:gd name="T4" fmla="*/ 0 60000 65536"/>
                  <a:gd name="T5" fmla="*/ 0 60000 65536"/>
                  <a:gd name="T6" fmla="*/ 0 w 10"/>
                  <a:gd name="T7" fmla="*/ 0 h 4"/>
                  <a:gd name="T8" fmla="*/ 10 w 10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4">
                    <a:moveTo>
                      <a:pt x="10" y="0"/>
                    </a:moveTo>
                    <a:cubicBezTo>
                      <a:pt x="6" y="1"/>
                      <a:pt x="2" y="3"/>
                      <a:pt x="0" y="4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98" name="Freeform 1283"/>
              <p:cNvSpPr>
                <a:spLocks/>
              </p:cNvSpPr>
              <p:nvPr/>
            </p:nvSpPr>
            <p:spPr bwMode="auto">
              <a:xfrm>
                <a:off x="2541" y="3518"/>
                <a:ext cx="6" cy="16"/>
              </a:xfrm>
              <a:custGeom>
                <a:avLst/>
                <a:gdLst>
                  <a:gd name="T0" fmla="*/ 0 w 6"/>
                  <a:gd name="T1" fmla="*/ 0 h 16"/>
                  <a:gd name="T2" fmla="*/ 6 w 6"/>
                  <a:gd name="T3" fmla="*/ 16 h 16"/>
                  <a:gd name="T4" fmla="*/ 0 60000 65536"/>
                  <a:gd name="T5" fmla="*/ 0 60000 65536"/>
                  <a:gd name="T6" fmla="*/ 0 w 6"/>
                  <a:gd name="T7" fmla="*/ 0 h 16"/>
                  <a:gd name="T8" fmla="*/ 6 w 6"/>
                  <a:gd name="T9" fmla="*/ 16 h 1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16">
                    <a:moveTo>
                      <a:pt x="0" y="0"/>
                    </a:moveTo>
                    <a:cubicBezTo>
                      <a:pt x="3" y="7"/>
                      <a:pt x="6" y="14"/>
                      <a:pt x="6" y="16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99" name="Freeform 1284"/>
              <p:cNvSpPr>
                <a:spLocks/>
              </p:cNvSpPr>
              <p:nvPr/>
            </p:nvSpPr>
            <p:spPr bwMode="auto">
              <a:xfrm>
                <a:off x="2448" y="3462"/>
                <a:ext cx="39" cy="20"/>
              </a:xfrm>
              <a:custGeom>
                <a:avLst/>
                <a:gdLst>
                  <a:gd name="T0" fmla="*/ 0 w 39"/>
                  <a:gd name="T1" fmla="*/ 20 h 20"/>
                  <a:gd name="T2" fmla="*/ 21 w 39"/>
                  <a:gd name="T3" fmla="*/ 2 h 20"/>
                  <a:gd name="T4" fmla="*/ 39 w 39"/>
                  <a:gd name="T5" fmla="*/ 8 h 20"/>
                  <a:gd name="T6" fmla="*/ 0 60000 65536"/>
                  <a:gd name="T7" fmla="*/ 0 60000 65536"/>
                  <a:gd name="T8" fmla="*/ 0 60000 65536"/>
                  <a:gd name="T9" fmla="*/ 0 w 39"/>
                  <a:gd name="T10" fmla="*/ 0 h 20"/>
                  <a:gd name="T11" fmla="*/ 39 w 39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9" h="20">
                    <a:moveTo>
                      <a:pt x="0" y="20"/>
                    </a:moveTo>
                    <a:cubicBezTo>
                      <a:pt x="7" y="12"/>
                      <a:pt x="14" y="4"/>
                      <a:pt x="21" y="2"/>
                    </a:cubicBezTo>
                    <a:cubicBezTo>
                      <a:pt x="28" y="0"/>
                      <a:pt x="33" y="4"/>
                      <a:pt x="39" y="8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00" name="Freeform 1285"/>
              <p:cNvSpPr>
                <a:spLocks/>
              </p:cNvSpPr>
              <p:nvPr/>
            </p:nvSpPr>
            <p:spPr bwMode="auto">
              <a:xfrm>
                <a:off x="2534" y="3614"/>
                <a:ext cx="16" cy="1"/>
              </a:xfrm>
              <a:custGeom>
                <a:avLst/>
                <a:gdLst>
                  <a:gd name="T0" fmla="*/ 16 w 16"/>
                  <a:gd name="T1" fmla="*/ 0 h 1"/>
                  <a:gd name="T2" fmla="*/ 0 w 16"/>
                  <a:gd name="T3" fmla="*/ 0 h 1"/>
                  <a:gd name="T4" fmla="*/ 0 60000 65536"/>
                  <a:gd name="T5" fmla="*/ 0 60000 65536"/>
                  <a:gd name="T6" fmla="*/ 0 w 16"/>
                  <a:gd name="T7" fmla="*/ 0 h 1"/>
                  <a:gd name="T8" fmla="*/ 16 w 16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6" h="1">
                    <a:moveTo>
                      <a:pt x="16" y="0"/>
                    </a:moveTo>
                    <a:cubicBezTo>
                      <a:pt x="9" y="0"/>
                      <a:pt x="3" y="0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01" name="Freeform 1286"/>
              <p:cNvSpPr>
                <a:spLocks/>
              </p:cNvSpPr>
              <p:nvPr/>
            </p:nvSpPr>
            <p:spPr bwMode="auto">
              <a:xfrm>
                <a:off x="2588" y="3690"/>
                <a:ext cx="18" cy="9"/>
              </a:xfrm>
              <a:custGeom>
                <a:avLst/>
                <a:gdLst>
                  <a:gd name="T0" fmla="*/ 18 w 18"/>
                  <a:gd name="T1" fmla="*/ 0 h 9"/>
                  <a:gd name="T2" fmla="*/ 0 w 18"/>
                  <a:gd name="T3" fmla="*/ 9 h 9"/>
                  <a:gd name="T4" fmla="*/ 0 60000 65536"/>
                  <a:gd name="T5" fmla="*/ 0 60000 65536"/>
                  <a:gd name="T6" fmla="*/ 0 w 18"/>
                  <a:gd name="T7" fmla="*/ 0 h 9"/>
                  <a:gd name="T8" fmla="*/ 18 w 18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8" h="9">
                    <a:moveTo>
                      <a:pt x="18" y="0"/>
                    </a:moveTo>
                    <a:cubicBezTo>
                      <a:pt x="10" y="4"/>
                      <a:pt x="3" y="8"/>
                      <a:pt x="0" y="9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02" name="Freeform 1287"/>
              <p:cNvSpPr>
                <a:spLocks/>
              </p:cNvSpPr>
              <p:nvPr/>
            </p:nvSpPr>
            <p:spPr bwMode="auto">
              <a:xfrm>
                <a:off x="2463" y="3545"/>
                <a:ext cx="11" cy="12"/>
              </a:xfrm>
              <a:custGeom>
                <a:avLst/>
                <a:gdLst>
                  <a:gd name="T0" fmla="*/ 0 w 11"/>
                  <a:gd name="T1" fmla="*/ 12 h 12"/>
                  <a:gd name="T2" fmla="*/ 11 w 11"/>
                  <a:gd name="T3" fmla="*/ 0 h 12"/>
                  <a:gd name="T4" fmla="*/ 0 60000 65536"/>
                  <a:gd name="T5" fmla="*/ 0 60000 65536"/>
                  <a:gd name="T6" fmla="*/ 0 w 11"/>
                  <a:gd name="T7" fmla="*/ 0 h 12"/>
                  <a:gd name="T8" fmla="*/ 11 w 11"/>
                  <a:gd name="T9" fmla="*/ 12 h 1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12">
                    <a:moveTo>
                      <a:pt x="0" y="12"/>
                    </a:moveTo>
                    <a:cubicBezTo>
                      <a:pt x="4" y="7"/>
                      <a:pt x="9" y="2"/>
                      <a:pt x="11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03" name="Freeform 1288"/>
              <p:cNvSpPr>
                <a:spLocks/>
              </p:cNvSpPr>
              <p:nvPr/>
            </p:nvSpPr>
            <p:spPr bwMode="auto">
              <a:xfrm>
                <a:off x="2538" y="3629"/>
                <a:ext cx="8" cy="10"/>
              </a:xfrm>
              <a:custGeom>
                <a:avLst/>
                <a:gdLst>
                  <a:gd name="T0" fmla="*/ 0 w 8"/>
                  <a:gd name="T1" fmla="*/ 0 h 10"/>
                  <a:gd name="T2" fmla="*/ 8 w 8"/>
                  <a:gd name="T3" fmla="*/ 10 h 10"/>
                  <a:gd name="T4" fmla="*/ 0 60000 65536"/>
                  <a:gd name="T5" fmla="*/ 0 60000 65536"/>
                  <a:gd name="T6" fmla="*/ 0 w 8"/>
                  <a:gd name="T7" fmla="*/ 0 h 10"/>
                  <a:gd name="T8" fmla="*/ 8 w 8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" h="10">
                    <a:moveTo>
                      <a:pt x="0" y="0"/>
                    </a:moveTo>
                    <a:cubicBezTo>
                      <a:pt x="3" y="4"/>
                      <a:pt x="7" y="8"/>
                      <a:pt x="8" y="1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04" name="Freeform 1289"/>
              <p:cNvSpPr>
                <a:spLocks/>
              </p:cNvSpPr>
              <p:nvPr/>
            </p:nvSpPr>
            <p:spPr bwMode="auto">
              <a:xfrm>
                <a:off x="2483" y="3672"/>
                <a:ext cx="15" cy="11"/>
              </a:xfrm>
              <a:custGeom>
                <a:avLst/>
                <a:gdLst>
                  <a:gd name="T0" fmla="*/ 15 w 15"/>
                  <a:gd name="T1" fmla="*/ 11 h 11"/>
                  <a:gd name="T2" fmla="*/ 0 w 15"/>
                  <a:gd name="T3" fmla="*/ 0 h 11"/>
                  <a:gd name="T4" fmla="*/ 0 60000 65536"/>
                  <a:gd name="T5" fmla="*/ 0 60000 65536"/>
                  <a:gd name="T6" fmla="*/ 0 w 15"/>
                  <a:gd name="T7" fmla="*/ 0 h 11"/>
                  <a:gd name="T8" fmla="*/ 15 w 15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5" h="11">
                    <a:moveTo>
                      <a:pt x="15" y="11"/>
                    </a:moveTo>
                    <a:cubicBezTo>
                      <a:pt x="8" y="6"/>
                      <a:pt x="2" y="2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05" name="Freeform 1290"/>
              <p:cNvSpPr>
                <a:spLocks/>
              </p:cNvSpPr>
              <p:nvPr/>
            </p:nvSpPr>
            <p:spPr bwMode="auto">
              <a:xfrm>
                <a:off x="2559" y="3650"/>
                <a:ext cx="5" cy="12"/>
              </a:xfrm>
              <a:custGeom>
                <a:avLst/>
                <a:gdLst>
                  <a:gd name="T0" fmla="*/ 5 w 5"/>
                  <a:gd name="T1" fmla="*/ 0 h 12"/>
                  <a:gd name="T2" fmla="*/ 0 w 5"/>
                  <a:gd name="T3" fmla="*/ 12 h 12"/>
                  <a:gd name="T4" fmla="*/ 0 60000 65536"/>
                  <a:gd name="T5" fmla="*/ 0 60000 65536"/>
                  <a:gd name="T6" fmla="*/ 0 w 5"/>
                  <a:gd name="T7" fmla="*/ 0 h 12"/>
                  <a:gd name="T8" fmla="*/ 5 w 5"/>
                  <a:gd name="T9" fmla="*/ 12 h 1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12">
                    <a:moveTo>
                      <a:pt x="5" y="0"/>
                    </a:moveTo>
                    <a:cubicBezTo>
                      <a:pt x="3" y="5"/>
                      <a:pt x="1" y="10"/>
                      <a:pt x="0" y="12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06" name="Freeform 1291"/>
              <p:cNvSpPr>
                <a:spLocks/>
              </p:cNvSpPr>
              <p:nvPr/>
            </p:nvSpPr>
            <p:spPr bwMode="auto">
              <a:xfrm>
                <a:off x="2562" y="815"/>
                <a:ext cx="24" cy="13"/>
              </a:xfrm>
              <a:custGeom>
                <a:avLst/>
                <a:gdLst>
                  <a:gd name="T0" fmla="*/ 0 w 24"/>
                  <a:gd name="T1" fmla="*/ 9 h 13"/>
                  <a:gd name="T2" fmla="*/ 18 w 24"/>
                  <a:gd name="T3" fmla="*/ 1 h 13"/>
                  <a:gd name="T4" fmla="*/ 24 w 24"/>
                  <a:gd name="T5" fmla="*/ 13 h 13"/>
                  <a:gd name="T6" fmla="*/ 0 60000 65536"/>
                  <a:gd name="T7" fmla="*/ 0 60000 65536"/>
                  <a:gd name="T8" fmla="*/ 0 60000 65536"/>
                  <a:gd name="T9" fmla="*/ 0 w 24"/>
                  <a:gd name="T10" fmla="*/ 0 h 13"/>
                  <a:gd name="T11" fmla="*/ 24 w 24"/>
                  <a:gd name="T12" fmla="*/ 13 h 1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4" h="13">
                    <a:moveTo>
                      <a:pt x="0" y="9"/>
                    </a:moveTo>
                    <a:cubicBezTo>
                      <a:pt x="7" y="4"/>
                      <a:pt x="14" y="0"/>
                      <a:pt x="18" y="1"/>
                    </a:cubicBezTo>
                    <a:cubicBezTo>
                      <a:pt x="22" y="2"/>
                      <a:pt x="23" y="7"/>
                      <a:pt x="24" y="13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07" name="Freeform 1292"/>
              <p:cNvSpPr>
                <a:spLocks/>
              </p:cNvSpPr>
              <p:nvPr/>
            </p:nvSpPr>
            <p:spPr bwMode="auto">
              <a:xfrm>
                <a:off x="2489" y="1073"/>
                <a:ext cx="40" cy="31"/>
              </a:xfrm>
              <a:custGeom>
                <a:avLst/>
                <a:gdLst>
                  <a:gd name="T0" fmla="*/ 40 w 40"/>
                  <a:gd name="T1" fmla="*/ 15 h 31"/>
                  <a:gd name="T2" fmla="*/ 24 w 40"/>
                  <a:gd name="T3" fmla="*/ 31 h 31"/>
                  <a:gd name="T4" fmla="*/ 1 w 40"/>
                  <a:gd name="T5" fmla="*/ 12 h 31"/>
                  <a:gd name="T6" fmla="*/ 16 w 40"/>
                  <a:gd name="T7" fmla="*/ 0 h 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31"/>
                  <a:gd name="T14" fmla="*/ 40 w 40"/>
                  <a:gd name="T15" fmla="*/ 31 h 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31">
                    <a:moveTo>
                      <a:pt x="40" y="15"/>
                    </a:moveTo>
                    <a:cubicBezTo>
                      <a:pt x="35" y="23"/>
                      <a:pt x="30" y="31"/>
                      <a:pt x="24" y="31"/>
                    </a:cubicBezTo>
                    <a:cubicBezTo>
                      <a:pt x="18" y="31"/>
                      <a:pt x="2" y="17"/>
                      <a:pt x="1" y="12"/>
                    </a:cubicBezTo>
                    <a:cubicBezTo>
                      <a:pt x="0" y="7"/>
                      <a:pt x="8" y="3"/>
                      <a:pt x="16" y="0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08" name="Line 1293"/>
              <p:cNvSpPr>
                <a:spLocks noChangeShapeType="1"/>
              </p:cNvSpPr>
              <p:nvPr/>
            </p:nvSpPr>
            <p:spPr bwMode="auto">
              <a:xfrm flipV="1">
                <a:off x="2534" y="924"/>
                <a:ext cx="19" cy="12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09" name="Line 1294"/>
              <p:cNvSpPr>
                <a:spLocks noChangeShapeType="1"/>
              </p:cNvSpPr>
              <p:nvPr/>
            </p:nvSpPr>
            <p:spPr bwMode="auto">
              <a:xfrm flipH="1">
                <a:off x="2525" y="897"/>
                <a:ext cx="15" cy="9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10" name="Freeform 1295"/>
              <p:cNvSpPr>
                <a:spLocks/>
              </p:cNvSpPr>
              <p:nvPr/>
            </p:nvSpPr>
            <p:spPr bwMode="auto">
              <a:xfrm>
                <a:off x="2498" y="818"/>
                <a:ext cx="7" cy="48"/>
              </a:xfrm>
              <a:custGeom>
                <a:avLst/>
                <a:gdLst>
                  <a:gd name="T0" fmla="*/ 4 w 7"/>
                  <a:gd name="T1" fmla="*/ 0 h 48"/>
                  <a:gd name="T2" fmla="*/ 1 w 7"/>
                  <a:gd name="T3" fmla="*/ 36 h 48"/>
                  <a:gd name="T4" fmla="*/ 7 w 7"/>
                  <a:gd name="T5" fmla="*/ 48 h 48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48"/>
                  <a:gd name="T11" fmla="*/ 7 w 7"/>
                  <a:gd name="T12" fmla="*/ 48 h 4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48">
                    <a:moveTo>
                      <a:pt x="4" y="0"/>
                    </a:moveTo>
                    <a:cubicBezTo>
                      <a:pt x="2" y="14"/>
                      <a:pt x="0" y="28"/>
                      <a:pt x="1" y="36"/>
                    </a:cubicBezTo>
                    <a:cubicBezTo>
                      <a:pt x="2" y="44"/>
                      <a:pt x="6" y="46"/>
                      <a:pt x="7" y="48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11" name="Line 1296"/>
              <p:cNvSpPr>
                <a:spLocks noChangeShapeType="1"/>
              </p:cNvSpPr>
              <p:nvPr/>
            </p:nvSpPr>
            <p:spPr bwMode="auto">
              <a:xfrm>
                <a:off x="2619" y="1239"/>
                <a:ext cx="15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12" name="Line 1297"/>
              <p:cNvSpPr>
                <a:spLocks noChangeShapeType="1"/>
              </p:cNvSpPr>
              <p:nvPr/>
            </p:nvSpPr>
            <p:spPr bwMode="auto">
              <a:xfrm>
                <a:off x="2606" y="1275"/>
                <a:ext cx="9" cy="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13" name="Line 1298"/>
              <p:cNvSpPr>
                <a:spLocks noChangeShapeType="1"/>
              </p:cNvSpPr>
              <p:nvPr/>
            </p:nvSpPr>
            <p:spPr bwMode="auto">
              <a:xfrm flipH="1">
                <a:off x="2751" y="1251"/>
                <a:ext cx="8" cy="2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14" name="Line 1299"/>
              <p:cNvSpPr>
                <a:spLocks noChangeShapeType="1"/>
              </p:cNvSpPr>
              <p:nvPr/>
            </p:nvSpPr>
            <p:spPr bwMode="auto">
              <a:xfrm flipH="1">
                <a:off x="2735" y="1205"/>
                <a:ext cx="6" cy="4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15" name="Line 1300"/>
              <p:cNvSpPr>
                <a:spLocks noChangeShapeType="1"/>
              </p:cNvSpPr>
              <p:nvPr/>
            </p:nvSpPr>
            <p:spPr bwMode="auto">
              <a:xfrm>
                <a:off x="2703" y="1095"/>
                <a:ext cx="0" cy="27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16" name="Freeform 1301"/>
              <p:cNvSpPr>
                <a:spLocks/>
              </p:cNvSpPr>
              <p:nvPr/>
            </p:nvSpPr>
            <p:spPr bwMode="auto">
              <a:xfrm rot="2075537">
                <a:off x="2744" y="2051"/>
                <a:ext cx="27" cy="27"/>
              </a:xfrm>
              <a:custGeom>
                <a:avLst/>
                <a:gdLst>
                  <a:gd name="T0" fmla="*/ 25 w 50"/>
                  <a:gd name="T1" fmla="*/ 0 h 14"/>
                  <a:gd name="T2" fmla="*/ 2 w 50"/>
                  <a:gd name="T3" fmla="*/ 23 h 14"/>
                  <a:gd name="T4" fmla="*/ 14 w 50"/>
                  <a:gd name="T5" fmla="*/ 23 h 14"/>
                  <a:gd name="T6" fmla="*/ 25 w 50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0"/>
                  <a:gd name="T13" fmla="*/ 0 h 14"/>
                  <a:gd name="T14" fmla="*/ 50 w 50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0" h="14">
                    <a:moveTo>
                      <a:pt x="46" y="0"/>
                    </a:moveTo>
                    <a:cubicBezTo>
                      <a:pt x="42" y="0"/>
                      <a:pt x="6" y="10"/>
                      <a:pt x="3" y="12"/>
                    </a:cubicBezTo>
                    <a:cubicBezTo>
                      <a:pt x="0" y="14"/>
                      <a:pt x="19" y="14"/>
                      <a:pt x="25" y="12"/>
                    </a:cubicBezTo>
                    <a:cubicBezTo>
                      <a:pt x="31" y="10"/>
                      <a:pt x="50" y="0"/>
                      <a:pt x="46" y="0"/>
                    </a:cubicBezTo>
                    <a:close/>
                  </a:path>
                </a:pathLst>
              </a:custGeom>
              <a:solidFill>
                <a:srgbClr val="996600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17" name="Freeform 1302"/>
              <p:cNvSpPr>
                <a:spLocks/>
              </p:cNvSpPr>
              <p:nvPr/>
            </p:nvSpPr>
            <p:spPr bwMode="auto">
              <a:xfrm>
                <a:off x="2592" y="1986"/>
                <a:ext cx="34" cy="48"/>
              </a:xfrm>
              <a:custGeom>
                <a:avLst/>
                <a:gdLst>
                  <a:gd name="T0" fmla="*/ 14 w 34"/>
                  <a:gd name="T1" fmla="*/ 0 h 48"/>
                  <a:gd name="T2" fmla="*/ 32 w 34"/>
                  <a:gd name="T3" fmla="*/ 9 h 48"/>
                  <a:gd name="T4" fmla="*/ 24 w 34"/>
                  <a:gd name="T5" fmla="*/ 35 h 48"/>
                  <a:gd name="T6" fmla="*/ 14 w 34"/>
                  <a:gd name="T7" fmla="*/ 47 h 48"/>
                  <a:gd name="T8" fmla="*/ 0 w 34"/>
                  <a:gd name="T9" fmla="*/ 41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48"/>
                  <a:gd name="T17" fmla="*/ 34 w 34"/>
                  <a:gd name="T18" fmla="*/ 48 h 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48">
                    <a:moveTo>
                      <a:pt x="14" y="0"/>
                    </a:moveTo>
                    <a:cubicBezTo>
                      <a:pt x="22" y="1"/>
                      <a:pt x="30" y="3"/>
                      <a:pt x="32" y="9"/>
                    </a:cubicBezTo>
                    <a:cubicBezTo>
                      <a:pt x="34" y="15"/>
                      <a:pt x="27" y="29"/>
                      <a:pt x="24" y="35"/>
                    </a:cubicBezTo>
                    <a:cubicBezTo>
                      <a:pt x="21" y="41"/>
                      <a:pt x="18" y="46"/>
                      <a:pt x="14" y="47"/>
                    </a:cubicBezTo>
                    <a:cubicBezTo>
                      <a:pt x="10" y="48"/>
                      <a:pt x="5" y="44"/>
                      <a:pt x="0" y="41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18" name="Freeform 1303"/>
              <p:cNvSpPr>
                <a:spLocks/>
              </p:cNvSpPr>
              <p:nvPr/>
            </p:nvSpPr>
            <p:spPr bwMode="auto">
              <a:xfrm>
                <a:off x="2535" y="1964"/>
                <a:ext cx="36" cy="39"/>
              </a:xfrm>
              <a:custGeom>
                <a:avLst/>
                <a:gdLst>
                  <a:gd name="T0" fmla="*/ 20 w 36"/>
                  <a:gd name="T1" fmla="*/ 0 h 39"/>
                  <a:gd name="T2" fmla="*/ 33 w 36"/>
                  <a:gd name="T3" fmla="*/ 12 h 39"/>
                  <a:gd name="T4" fmla="*/ 33 w 36"/>
                  <a:gd name="T5" fmla="*/ 31 h 39"/>
                  <a:gd name="T6" fmla="*/ 15 w 36"/>
                  <a:gd name="T7" fmla="*/ 36 h 39"/>
                  <a:gd name="T8" fmla="*/ 0 w 36"/>
                  <a:gd name="T9" fmla="*/ 39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39"/>
                  <a:gd name="T17" fmla="*/ 36 w 36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39">
                    <a:moveTo>
                      <a:pt x="20" y="0"/>
                    </a:moveTo>
                    <a:cubicBezTo>
                      <a:pt x="25" y="3"/>
                      <a:pt x="31" y="7"/>
                      <a:pt x="33" y="12"/>
                    </a:cubicBezTo>
                    <a:cubicBezTo>
                      <a:pt x="35" y="17"/>
                      <a:pt x="36" y="27"/>
                      <a:pt x="33" y="31"/>
                    </a:cubicBezTo>
                    <a:cubicBezTo>
                      <a:pt x="30" y="35"/>
                      <a:pt x="20" y="35"/>
                      <a:pt x="15" y="36"/>
                    </a:cubicBezTo>
                    <a:cubicBezTo>
                      <a:pt x="10" y="37"/>
                      <a:pt x="5" y="38"/>
                      <a:pt x="0" y="39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19" name="Freeform 1304"/>
              <p:cNvSpPr>
                <a:spLocks/>
              </p:cNvSpPr>
              <p:nvPr/>
            </p:nvSpPr>
            <p:spPr bwMode="auto">
              <a:xfrm>
                <a:off x="2552" y="2151"/>
                <a:ext cx="12" cy="9"/>
              </a:xfrm>
              <a:custGeom>
                <a:avLst/>
                <a:gdLst>
                  <a:gd name="T0" fmla="*/ 12 w 12"/>
                  <a:gd name="T1" fmla="*/ 0 h 9"/>
                  <a:gd name="T2" fmla="*/ 0 w 12"/>
                  <a:gd name="T3" fmla="*/ 9 h 9"/>
                  <a:gd name="T4" fmla="*/ 0 60000 65536"/>
                  <a:gd name="T5" fmla="*/ 0 60000 65536"/>
                  <a:gd name="T6" fmla="*/ 0 w 12"/>
                  <a:gd name="T7" fmla="*/ 0 h 9"/>
                  <a:gd name="T8" fmla="*/ 12 w 12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" h="9">
                    <a:moveTo>
                      <a:pt x="12" y="0"/>
                    </a:moveTo>
                    <a:cubicBezTo>
                      <a:pt x="7" y="3"/>
                      <a:pt x="2" y="6"/>
                      <a:pt x="0" y="9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20" name="Freeform 1305"/>
              <p:cNvSpPr>
                <a:spLocks/>
              </p:cNvSpPr>
              <p:nvPr/>
            </p:nvSpPr>
            <p:spPr bwMode="auto">
              <a:xfrm rot="1875824">
                <a:off x="2492" y="2219"/>
                <a:ext cx="12" cy="1"/>
              </a:xfrm>
              <a:custGeom>
                <a:avLst/>
                <a:gdLst>
                  <a:gd name="T0" fmla="*/ 0 w 12"/>
                  <a:gd name="T1" fmla="*/ 0 h 1"/>
                  <a:gd name="T2" fmla="*/ 12 w 12"/>
                  <a:gd name="T3" fmla="*/ 1 h 1"/>
                  <a:gd name="T4" fmla="*/ 0 60000 65536"/>
                  <a:gd name="T5" fmla="*/ 0 60000 65536"/>
                  <a:gd name="T6" fmla="*/ 0 w 12"/>
                  <a:gd name="T7" fmla="*/ 0 h 1"/>
                  <a:gd name="T8" fmla="*/ 12 w 1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" h="1">
                    <a:moveTo>
                      <a:pt x="0" y="0"/>
                    </a:moveTo>
                    <a:cubicBezTo>
                      <a:pt x="5" y="0"/>
                      <a:pt x="10" y="1"/>
                      <a:pt x="12" y="1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21" name="Freeform 1306"/>
              <p:cNvSpPr>
                <a:spLocks/>
              </p:cNvSpPr>
              <p:nvPr/>
            </p:nvSpPr>
            <p:spPr bwMode="auto">
              <a:xfrm>
                <a:off x="2685" y="3174"/>
                <a:ext cx="29" cy="20"/>
              </a:xfrm>
              <a:custGeom>
                <a:avLst/>
                <a:gdLst>
                  <a:gd name="T0" fmla="*/ 28 w 29"/>
                  <a:gd name="T1" fmla="*/ 0 h 20"/>
                  <a:gd name="T2" fmla="*/ 24 w 29"/>
                  <a:gd name="T3" fmla="*/ 17 h 20"/>
                  <a:gd name="T4" fmla="*/ 0 w 29"/>
                  <a:gd name="T5" fmla="*/ 20 h 20"/>
                  <a:gd name="T6" fmla="*/ 0 60000 65536"/>
                  <a:gd name="T7" fmla="*/ 0 60000 65536"/>
                  <a:gd name="T8" fmla="*/ 0 60000 65536"/>
                  <a:gd name="T9" fmla="*/ 0 w 29"/>
                  <a:gd name="T10" fmla="*/ 0 h 20"/>
                  <a:gd name="T11" fmla="*/ 29 w 29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" h="20">
                    <a:moveTo>
                      <a:pt x="28" y="0"/>
                    </a:moveTo>
                    <a:cubicBezTo>
                      <a:pt x="28" y="7"/>
                      <a:pt x="29" y="14"/>
                      <a:pt x="24" y="17"/>
                    </a:cubicBezTo>
                    <a:cubicBezTo>
                      <a:pt x="19" y="20"/>
                      <a:pt x="9" y="20"/>
                      <a:pt x="0" y="20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22" name="Line 1307"/>
              <p:cNvSpPr>
                <a:spLocks noChangeShapeType="1"/>
              </p:cNvSpPr>
              <p:nvPr/>
            </p:nvSpPr>
            <p:spPr bwMode="auto">
              <a:xfrm flipH="1">
                <a:off x="2739" y="3131"/>
                <a:ext cx="12" cy="6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23" name="Line 1308"/>
              <p:cNvSpPr>
                <a:spLocks noChangeShapeType="1"/>
              </p:cNvSpPr>
              <p:nvPr/>
            </p:nvSpPr>
            <p:spPr bwMode="auto">
              <a:xfrm flipH="1">
                <a:off x="2730" y="3116"/>
                <a:ext cx="15" cy="6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24" name="Line 1309"/>
              <p:cNvSpPr>
                <a:spLocks noChangeShapeType="1"/>
              </p:cNvSpPr>
              <p:nvPr/>
            </p:nvSpPr>
            <p:spPr bwMode="auto">
              <a:xfrm flipH="1">
                <a:off x="2721" y="3101"/>
                <a:ext cx="15" cy="3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25" name="Line 1310"/>
              <p:cNvSpPr>
                <a:spLocks noChangeShapeType="1"/>
              </p:cNvSpPr>
              <p:nvPr/>
            </p:nvSpPr>
            <p:spPr bwMode="auto">
              <a:xfrm>
                <a:off x="2766" y="3000"/>
                <a:ext cx="14" cy="6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26" name="Line 1311"/>
              <p:cNvSpPr>
                <a:spLocks noChangeShapeType="1"/>
              </p:cNvSpPr>
              <p:nvPr/>
            </p:nvSpPr>
            <p:spPr bwMode="auto">
              <a:xfrm flipH="1">
                <a:off x="2562" y="2792"/>
                <a:ext cx="6" cy="7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27" name="Line 1312"/>
              <p:cNvSpPr>
                <a:spLocks noChangeShapeType="1"/>
              </p:cNvSpPr>
              <p:nvPr/>
            </p:nvSpPr>
            <p:spPr bwMode="auto">
              <a:xfrm>
                <a:off x="2583" y="2841"/>
                <a:ext cx="0" cy="29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28" name="Freeform 1313"/>
              <p:cNvSpPr>
                <a:spLocks/>
              </p:cNvSpPr>
              <p:nvPr/>
            </p:nvSpPr>
            <p:spPr bwMode="auto">
              <a:xfrm>
                <a:off x="2445" y="2594"/>
                <a:ext cx="22" cy="30"/>
              </a:xfrm>
              <a:custGeom>
                <a:avLst/>
                <a:gdLst>
                  <a:gd name="T0" fmla="*/ 22 w 22"/>
                  <a:gd name="T1" fmla="*/ 0 h 30"/>
                  <a:gd name="T2" fmla="*/ 3 w 22"/>
                  <a:gd name="T3" fmla="*/ 13 h 30"/>
                  <a:gd name="T4" fmla="*/ 3 w 22"/>
                  <a:gd name="T5" fmla="*/ 30 h 30"/>
                  <a:gd name="T6" fmla="*/ 0 60000 65536"/>
                  <a:gd name="T7" fmla="*/ 0 60000 65536"/>
                  <a:gd name="T8" fmla="*/ 0 60000 65536"/>
                  <a:gd name="T9" fmla="*/ 0 w 22"/>
                  <a:gd name="T10" fmla="*/ 0 h 30"/>
                  <a:gd name="T11" fmla="*/ 22 w 22"/>
                  <a:gd name="T12" fmla="*/ 30 h 3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" h="30">
                    <a:moveTo>
                      <a:pt x="22" y="0"/>
                    </a:moveTo>
                    <a:cubicBezTo>
                      <a:pt x="14" y="4"/>
                      <a:pt x="6" y="8"/>
                      <a:pt x="3" y="13"/>
                    </a:cubicBezTo>
                    <a:cubicBezTo>
                      <a:pt x="0" y="18"/>
                      <a:pt x="1" y="24"/>
                      <a:pt x="3" y="30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29" name="Line 1314"/>
              <p:cNvSpPr>
                <a:spLocks noChangeShapeType="1"/>
              </p:cNvSpPr>
              <p:nvPr/>
            </p:nvSpPr>
            <p:spPr bwMode="auto">
              <a:xfrm flipH="1">
                <a:off x="2459" y="2693"/>
                <a:ext cx="12" cy="7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30" name="Line 1315"/>
              <p:cNvSpPr>
                <a:spLocks noChangeShapeType="1"/>
              </p:cNvSpPr>
              <p:nvPr/>
            </p:nvSpPr>
            <p:spPr bwMode="auto">
              <a:xfrm flipH="1">
                <a:off x="2447" y="2831"/>
                <a:ext cx="16" cy="6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31" name="Line 1316"/>
              <p:cNvSpPr>
                <a:spLocks noChangeShapeType="1"/>
              </p:cNvSpPr>
              <p:nvPr/>
            </p:nvSpPr>
            <p:spPr bwMode="auto">
              <a:xfrm>
                <a:off x="2430" y="2765"/>
                <a:ext cx="20" cy="13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32" name="Line 1317"/>
              <p:cNvSpPr>
                <a:spLocks noChangeShapeType="1"/>
              </p:cNvSpPr>
              <p:nvPr/>
            </p:nvSpPr>
            <p:spPr bwMode="auto">
              <a:xfrm>
                <a:off x="2442" y="2750"/>
                <a:ext cx="21" cy="6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33" name="Freeform 1318"/>
              <p:cNvSpPr>
                <a:spLocks/>
              </p:cNvSpPr>
              <p:nvPr/>
            </p:nvSpPr>
            <p:spPr bwMode="auto">
              <a:xfrm>
                <a:off x="2447" y="2859"/>
                <a:ext cx="36" cy="20"/>
              </a:xfrm>
              <a:custGeom>
                <a:avLst/>
                <a:gdLst>
                  <a:gd name="T0" fmla="*/ 36 w 36"/>
                  <a:gd name="T1" fmla="*/ 0 h 20"/>
                  <a:gd name="T2" fmla="*/ 29 w 36"/>
                  <a:gd name="T3" fmla="*/ 15 h 20"/>
                  <a:gd name="T4" fmla="*/ 14 w 36"/>
                  <a:gd name="T5" fmla="*/ 18 h 20"/>
                  <a:gd name="T6" fmla="*/ 0 w 36"/>
                  <a:gd name="T7" fmla="*/ 3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"/>
                  <a:gd name="T13" fmla="*/ 0 h 20"/>
                  <a:gd name="T14" fmla="*/ 36 w 36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" h="20">
                    <a:moveTo>
                      <a:pt x="36" y="0"/>
                    </a:moveTo>
                    <a:cubicBezTo>
                      <a:pt x="34" y="6"/>
                      <a:pt x="33" y="12"/>
                      <a:pt x="29" y="15"/>
                    </a:cubicBezTo>
                    <a:cubicBezTo>
                      <a:pt x="25" y="18"/>
                      <a:pt x="19" y="20"/>
                      <a:pt x="14" y="18"/>
                    </a:cubicBezTo>
                    <a:cubicBezTo>
                      <a:pt x="9" y="16"/>
                      <a:pt x="2" y="5"/>
                      <a:pt x="0" y="3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34" name="Freeform 1319"/>
              <p:cNvSpPr>
                <a:spLocks/>
              </p:cNvSpPr>
              <p:nvPr/>
            </p:nvSpPr>
            <p:spPr bwMode="auto">
              <a:xfrm>
                <a:off x="2510" y="2598"/>
                <a:ext cx="14" cy="20"/>
              </a:xfrm>
              <a:custGeom>
                <a:avLst/>
                <a:gdLst>
                  <a:gd name="T0" fmla="*/ 10 w 14"/>
                  <a:gd name="T1" fmla="*/ 0 h 20"/>
                  <a:gd name="T2" fmla="*/ 12 w 14"/>
                  <a:gd name="T3" fmla="*/ 14 h 20"/>
                  <a:gd name="T4" fmla="*/ 0 w 14"/>
                  <a:gd name="T5" fmla="*/ 20 h 20"/>
                  <a:gd name="T6" fmla="*/ 0 60000 65536"/>
                  <a:gd name="T7" fmla="*/ 0 60000 65536"/>
                  <a:gd name="T8" fmla="*/ 0 60000 65536"/>
                  <a:gd name="T9" fmla="*/ 0 w 14"/>
                  <a:gd name="T10" fmla="*/ 0 h 20"/>
                  <a:gd name="T11" fmla="*/ 14 w 14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" h="20">
                    <a:moveTo>
                      <a:pt x="10" y="0"/>
                    </a:moveTo>
                    <a:cubicBezTo>
                      <a:pt x="12" y="5"/>
                      <a:pt x="14" y="11"/>
                      <a:pt x="12" y="14"/>
                    </a:cubicBezTo>
                    <a:cubicBezTo>
                      <a:pt x="10" y="17"/>
                      <a:pt x="5" y="18"/>
                      <a:pt x="0" y="20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35" name="Freeform 1320"/>
              <p:cNvSpPr>
                <a:spLocks/>
              </p:cNvSpPr>
              <p:nvPr/>
            </p:nvSpPr>
            <p:spPr bwMode="auto">
              <a:xfrm>
                <a:off x="2487" y="2510"/>
                <a:ext cx="17" cy="6"/>
              </a:xfrm>
              <a:custGeom>
                <a:avLst/>
                <a:gdLst>
                  <a:gd name="T0" fmla="*/ 0 w 17"/>
                  <a:gd name="T1" fmla="*/ 0 h 6"/>
                  <a:gd name="T2" fmla="*/ 17 w 17"/>
                  <a:gd name="T3" fmla="*/ 6 h 6"/>
                  <a:gd name="T4" fmla="*/ 0 60000 65536"/>
                  <a:gd name="T5" fmla="*/ 0 60000 65536"/>
                  <a:gd name="T6" fmla="*/ 0 w 17"/>
                  <a:gd name="T7" fmla="*/ 0 h 6"/>
                  <a:gd name="T8" fmla="*/ 17 w 1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6">
                    <a:moveTo>
                      <a:pt x="0" y="0"/>
                    </a:moveTo>
                    <a:cubicBezTo>
                      <a:pt x="0" y="0"/>
                      <a:pt x="8" y="3"/>
                      <a:pt x="17" y="6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36" name="Line 1321"/>
              <p:cNvSpPr>
                <a:spLocks noChangeShapeType="1"/>
              </p:cNvSpPr>
              <p:nvPr/>
            </p:nvSpPr>
            <p:spPr bwMode="auto">
              <a:xfrm>
                <a:off x="2787" y="2945"/>
                <a:ext cx="8" cy="1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37" name="Freeform 1322"/>
              <p:cNvSpPr>
                <a:spLocks/>
              </p:cNvSpPr>
              <p:nvPr/>
            </p:nvSpPr>
            <p:spPr bwMode="auto">
              <a:xfrm>
                <a:off x="2786" y="2837"/>
                <a:ext cx="30" cy="52"/>
              </a:xfrm>
              <a:custGeom>
                <a:avLst/>
                <a:gdLst>
                  <a:gd name="T0" fmla="*/ 0 w 30"/>
                  <a:gd name="T1" fmla="*/ 3 h 52"/>
                  <a:gd name="T2" fmla="*/ 18 w 30"/>
                  <a:gd name="T3" fmla="*/ 6 h 52"/>
                  <a:gd name="T4" fmla="*/ 30 w 30"/>
                  <a:gd name="T5" fmla="*/ 42 h 52"/>
                  <a:gd name="T6" fmla="*/ 20 w 30"/>
                  <a:gd name="T7" fmla="*/ 52 h 5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"/>
                  <a:gd name="T13" fmla="*/ 0 h 52"/>
                  <a:gd name="T14" fmla="*/ 30 w 30"/>
                  <a:gd name="T15" fmla="*/ 52 h 5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" h="52">
                    <a:moveTo>
                      <a:pt x="0" y="3"/>
                    </a:moveTo>
                    <a:cubicBezTo>
                      <a:pt x="6" y="1"/>
                      <a:pt x="13" y="0"/>
                      <a:pt x="18" y="6"/>
                    </a:cubicBezTo>
                    <a:cubicBezTo>
                      <a:pt x="23" y="12"/>
                      <a:pt x="30" y="34"/>
                      <a:pt x="30" y="42"/>
                    </a:cubicBezTo>
                    <a:cubicBezTo>
                      <a:pt x="30" y="50"/>
                      <a:pt x="25" y="51"/>
                      <a:pt x="20" y="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38" name="Freeform 1323"/>
              <p:cNvSpPr>
                <a:spLocks/>
              </p:cNvSpPr>
              <p:nvPr/>
            </p:nvSpPr>
            <p:spPr bwMode="auto">
              <a:xfrm>
                <a:off x="2687" y="3329"/>
                <a:ext cx="30" cy="28"/>
              </a:xfrm>
              <a:custGeom>
                <a:avLst/>
                <a:gdLst>
                  <a:gd name="T0" fmla="*/ 29 w 30"/>
                  <a:gd name="T1" fmla="*/ 1 h 28"/>
                  <a:gd name="T2" fmla="*/ 22 w 30"/>
                  <a:gd name="T3" fmla="*/ 18 h 28"/>
                  <a:gd name="T4" fmla="*/ 1 w 30"/>
                  <a:gd name="T5" fmla="*/ 25 h 28"/>
                  <a:gd name="T6" fmla="*/ 13 w 30"/>
                  <a:gd name="T7" fmla="*/ 25 h 28"/>
                  <a:gd name="T8" fmla="*/ 29 w 30"/>
                  <a:gd name="T9" fmla="*/ 1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28"/>
                  <a:gd name="T17" fmla="*/ 30 w 30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28">
                    <a:moveTo>
                      <a:pt x="29" y="1"/>
                    </a:moveTo>
                    <a:cubicBezTo>
                      <a:pt x="30" y="0"/>
                      <a:pt x="27" y="14"/>
                      <a:pt x="22" y="18"/>
                    </a:cubicBezTo>
                    <a:cubicBezTo>
                      <a:pt x="17" y="22"/>
                      <a:pt x="2" y="24"/>
                      <a:pt x="1" y="25"/>
                    </a:cubicBezTo>
                    <a:cubicBezTo>
                      <a:pt x="0" y="26"/>
                      <a:pt x="9" y="28"/>
                      <a:pt x="13" y="25"/>
                    </a:cubicBezTo>
                    <a:cubicBezTo>
                      <a:pt x="17" y="22"/>
                      <a:pt x="28" y="2"/>
                      <a:pt x="2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39" name="Freeform 1324"/>
              <p:cNvSpPr>
                <a:spLocks/>
              </p:cNvSpPr>
              <p:nvPr/>
            </p:nvSpPr>
            <p:spPr bwMode="auto">
              <a:xfrm>
                <a:off x="2640" y="3632"/>
                <a:ext cx="44" cy="43"/>
              </a:xfrm>
              <a:custGeom>
                <a:avLst/>
                <a:gdLst>
                  <a:gd name="T0" fmla="*/ 27 w 44"/>
                  <a:gd name="T1" fmla="*/ 0 h 43"/>
                  <a:gd name="T2" fmla="*/ 42 w 44"/>
                  <a:gd name="T3" fmla="*/ 6 h 43"/>
                  <a:gd name="T4" fmla="*/ 37 w 44"/>
                  <a:gd name="T5" fmla="*/ 38 h 43"/>
                  <a:gd name="T6" fmla="*/ 19 w 44"/>
                  <a:gd name="T7" fmla="*/ 39 h 43"/>
                  <a:gd name="T8" fmla="*/ 0 w 44"/>
                  <a:gd name="T9" fmla="*/ 21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43"/>
                  <a:gd name="T17" fmla="*/ 44 w 44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43">
                    <a:moveTo>
                      <a:pt x="27" y="0"/>
                    </a:moveTo>
                    <a:cubicBezTo>
                      <a:pt x="33" y="0"/>
                      <a:pt x="40" y="0"/>
                      <a:pt x="42" y="6"/>
                    </a:cubicBezTo>
                    <a:cubicBezTo>
                      <a:pt x="44" y="12"/>
                      <a:pt x="41" y="33"/>
                      <a:pt x="37" y="38"/>
                    </a:cubicBezTo>
                    <a:cubicBezTo>
                      <a:pt x="33" y="43"/>
                      <a:pt x="25" y="42"/>
                      <a:pt x="19" y="39"/>
                    </a:cubicBezTo>
                    <a:cubicBezTo>
                      <a:pt x="13" y="36"/>
                      <a:pt x="3" y="24"/>
                      <a:pt x="0" y="21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40" name="Freeform 1325"/>
              <p:cNvSpPr>
                <a:spLocks/>
              </p:cNvSpPr>
              <p:nvPr/>
            </p:nvSpPr>
            <p:spPr bwMode="auto">
              <a:xfrm>
                <a:off x="2642" y="3626"/>
                <a:ext cx="13" cy="15"/>
              </a:xfrm>
              <a:custGeom>
                <a:avLst/>
                <a:gdLst>
                  <a:gd name="T0" fmla="*/ 0 w 13"/>
                  <a:gd name="T1" fmla="*/ 15 h 15"/>
                  <a:gd name="T2" fmla="*/ 3 w 13"/>
                  <a:gd name="T3" fmla="*/ 4 h 15"/>
                  <a:gd name="T4" fmla="*/ 13 w 13"/>
                  <a:gd name="T5" fmla="*/ 0 h 15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5"/>
                  <a:gd name="T11" fmla="*/ 13 w 13"/>
                  <a:gd name="T12" fmla="*/ 15 h 1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5">
                    <a:moveTo>
                      <a:pt x="0" y="15"/>
                    </a:moveTo>
                    <a:cubicBezTo>
                      <a:pt x="0" y="10"/>
                      <a:pt x="1" y="6"/>
                      <a:pt x="3" y="4"/>
                    </a:cubicBezTo>
                    <a:cubicBezTo>
                      <a:pt x="5" y="2"/>
                      <a:pt x="11" y="1"/>
                      <a:pt x="13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41" name="Line 1326"/>
              <p:cNvSpPr>
                <a:spLocks noChangeShapeType="1"/>
              </p:cNvSpPr>
              <p:nvPr/>
            </p:nvSpPr>
            <p:spPr bwMode="auto">
              <a:xfrm>
                <a:off x="2631" y="3566"/>
                <a:ext cx="18" cy="4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42" name="Line 1327"/>
              <p:cNvSpPr>
                <a:spLocks noChangeShapeType="1"/>
              </p:cNvSpPr>
              <p:nvPr/>
            </p:nvSpPr>
            <p:spPr bwMode="auto">
              <a:xfrm>
                <a:off x="2640" y="3540"/>
                <a:ext cx="14" cy="2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43" name="Line 1328"/>
              <p:cNvSpPr>
                <a:spLocks noChangeShapeType="1"/>
              </p:cNvSpPr>
              <p:nvPr/>
            </p:nvSpPr>
            <p:spPr bwMode="auto">
              <a:xfrm flipV="1">
                <a:off x="2643" y="3471"/>
                <a:ext cx="15" cy="6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44" name="Line 1329"/>
              <p:cNvSpPr>
                <a:spLocks noChangeShapeType="1"/>
              </p:cNvSpPr>
              <p:nvPr/>
            </p:nvSpPr>
            <p:spPr bwMode="auto">
              <a:xfrm flipV="1">
                <a:off x="2646" y="3428"/>
                <a:ext cx="15" cy="12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45" name="Line 1330"/>
              <p:cNvSpPr>
                <a:spLocks noChangeShapeType="1"/>
              </p:cNvSpPr>
              <p:nvPr/>
            </p:nvSpPr>
            <p:spPr bwMode="auto">
              <a:xfrm>
                <a:off x="2782" y="3672"/>
                <a:ext cx="0" cy="3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46" name="Freeform 1331"/>
              <p:cNvSpPr>
                <a:spLocks/>
              </p:cNvSpPr>
              <p:nvPr/>
            </p:nvSpPr>
            <p:spPr bwMode="auto">
              <a:xfrm>
                <a:off x="2652" y="3488"/>
                <a:ext cx="38" cy="54"/>
              </a:xfrm>
              <a:custGeom>
                <a:avLst/>
                <a:gdLst>
                  <a:gd name="T0" fmla="*/ 38 w 38"/>
                  <a:gd name="T1" fmla="*/ 54 h 54"/>
                  <a:gd name="T2" fmla="*/ 8 w 38"/>
                  <a:gd name="T3" fmla="*/ 28 h 54"/>
                  <a:gd name="T4" fmla="*/ 0 w 38"/>
                  <a:gd name="T5" fmla="*/ 0 h 54"/>
                  <a:gd name="T6" fmla="*/ 0 60000 65536"/>
                  <a:gd name="T7" fmla="*/ 0 60000 65536"/>
                  <a:gd name="T8" fmla="*/ 0 60000 65536"/>
                  <a:gd name="T9" fmla="*/ 0 w 38"/>
                  <a:gd name="T10" fmla="*/ 0 h 54"/>
                  <a:gd name="T11" fmla="*/ 38 w 38"/>
                  <a:gd name="T12" fmla="*/ 54 h 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8" h="54">
                    <a:moveTo>
                      <a:pt x="38" y="54"/>
                    </a:moveTo>
                    <a:cubicBezTo>
                      <a:pt x="26" y="45"/>
                      <a:pt x="14" y="37"/>
                      <a:pt x="8" y="28"/>
                    </a:cubicBezTo>
                    <a:cubicBezTo>
                      <a:pt x="2" y="19"/>
                      <a:pt x="1" y="9"/>
                      <a:pt x="0" y="0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47" name="Freeform 1332"/>
              <p:cNvSpPr>
                <a:spLocks/>
              </p:cNvSpPr>
              <p:nvPr/>
            </p:nvSpPr>
            <p:spPr bwMode="auto">
              <a:xfrm>
                <a:off x="2629" y="3607"/>
                <a:ext cx="9" cy="16"/>
              </a:xfrm>
              <a:custGeom>
                <a:avLst/>
                <a:gdLst>
                  <a:gd name="T0" fmla="*/ 9 w 9"/>
                  <a:gd name="T1" fmla="*/ 0 h 16"/>
                  <a:gd name="T2" fmla="*/ 0 w 9"/>
                  <a:gd name="T3" fmla="*/ 15 h 16"/>
                  <a:gd name="T4" fmla="*/ 9 w 9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9"/>
                  <a:gd name="T10" fmla="*/ 0 h 16"/>
                  <a:gd name="T11" fmla="*/ 9 w 9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" h="16">
                    <a:moveTo>
                      <a:pt x="9" y="0"/>
                    </a:moveTo>
                    <a:cubicBezTo>
                      <a:pt x="9" y="0"/>
                      <a:pt x="0" y="14"/>
                      <a:pt x="0" y="15"/>
                    </a:cubicBezTo>
                    <a:cubicBezTo>
                      <a:pt x="0" y="16"/>
                      <a:pt x="9" y="0"/>
                      <a:pt x="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48" name="Freeform 1333"/>
              <p:cNvSpPr>
                <a:spLocks/>
              </p:cNvSpPr>
              <p:nvPr/>
            </p:nvSpPr>
            <p:spPr bwMode="auto">
              <a:xfrm>
                <a:off x="2619" y="2952"/>
                <a:ext cx="21" cy="1"/>
              </a:xfrm>
              <a:custGeom>
                <a:avLst/>
                <a:gdLst>
                  <a:gd name="T0" fmla="*/ 21 w 21"/>
                  <a:gd name="T1" fmla="*/ 0 h 1"/>
                  <a:gd name="T2" fmla="*/ 0 w 21"/>
                  <a:gd name="T3" fmla="*/ 0 h 1"/>
                  <a:gd name="T4" fmla="*/ 0 60000 65536"/>
                  <a:gd name="T5" fmla="*/ 0 60000 65536"/>
                  <a:gd name="T6" fmla="*/ 0 w 21"/>
                  <a:gd name="T7" fmla="*/ 0 h 1"/>
                  <a:gd name="T8" fmla="*/ 21 w 2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1" h="1">
                    <a:moveTo>
                      <a:pt x="21" y="0"/>
                    </a:moveTo>
                    <a:cubicBezTo>
                      <a:pt x="21" y="0"/>
                      <a:pt x="10" y="0"/>
                      <a:pt x="0" y="0"/>
                    </a:cubicBezTo>
                  </a:path>
                </a:pathLst>
              </a:custGeom>
              <a:solidFill>
                <a:srgbClr val="996600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49" name="Line 1334"/>
              <p:cNvSpPr>
                <a:spLocks noChangeShapeType="1"/>
              </p:cNvSpPr>
              <p:nvPr/>
            </p:nvSpPr>
            <p:spPr bwMode="auto">
              <a:xfrm flipH="1">
                <a:off x="2624" y="2978"/>
                <a:ext cx="10" cy="1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50" name="Line 1335"/>
              <p:cNvSpPr>
                <a:spLocks noChangeShapeType="1"/>
              </p:cNvSpPr>
              <p:nvPr/>
            </p:nvSpPr>
            <p:spPr bwMode="auto">
              <a:xfrm>
                <a:off x="2744" y="3197"/>
                <a:ext cx="7" cy="9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51" name="Line 1336"/>
              <p:cNvSpPr>
                <a:spLocks noChangeShapeType="1"/>
              </p:cNvSpPr>
              <p:nvPr/>
            </p:nvSpPr>
            <p:spPr bwMode="auto">
              <a:xfrm>
                <a:off x="2718" y="3038"/>
                <a:ext cx="14" cy="4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52" name="Line 1337"/>
              <p:cNvSpPr>
                <a:spLocks noChangeShapeType="1"/>
              </p:cNvSpPr>
              <p:nvPr/>
            </p:nvSpPr>
            <p:spPr bwMode="auto">
              <a:xfrm flipH="1">
                <a:off x="2645" y="2256"/>
                <a:ext cx="16" cy="8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53" name="Line 1338"/>
              <p:cNvSpPr>
                <a:spLocks noChangeShapeType="1"/>
              </p:cNvSpPr>
              <p:nvPr/>
            </p:nvSpPr>
            <p:spPr bwMode="auto">
              <a:xfrm>
                <a:off x="2666" y="2220"/>
                <a:ext cx="0" cy="37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54" name="Line 1339"/>
              <p:cNvSpPr>
                <a:spLocks noChangeShapeType="1"/>
              </p:cNvSpPr>
              <p:nvPr/>
            </p:nvSpPr>
            <p:spPr bwMode="auto">
              <a:xfrm flipV="1">
                <a:off x="2565" y="2105"/>
                <a:ext cx="11" cy="6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55" name="Line 1340"/>
              <p:cNvSpPr>
                <a:spLocks noChangeShapeType="1"/>
              </p:cNvSpPr>
              <p:nvPr/>
            </p:nvSpPr>
            <p:spPr bwMode="auto">
              <a:xfrm flipV="1">
                <a:off x="2540" y="2075"/>
                <a:ext cx="16" cy="15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56" name="Freeform 1341"/>
              <p:cNvSpPr>
                <a:spLocks/>
              </p:cNvSpPr>
              <p:nvPr/>
            </p:nvSpPr>
            <p:spPr bwMode="auto">
              <a:xfrm>
                <a:off x="2580" y="1841"/>
                <a:ext cx="31" cy="39"/>
              </a:xfrm>
              <a:custGeom>
                <a:avLst/>
                <a:gdLst>
                  <a:gd name="T0" fmla="*/ 24 w 31"/>
                  <a:gd name="T1" fmla="*/ 0 h 39"/>
                  <a:gd name="T2" fmla="*/ 18 w 31"/>
                  <a:gd name="T3" fmla="*/ 21 h 39"/>
                  <a:gd name="T4" fmla="*/ 1 w 31"/>
                  <a:gd name="T5" fmla="*/ 39 h 39"/>
                  <a:gd name="T6" fmla="*/ 27 w 31"/>
                  <a:gd name="T7" fmla="*/ 24 h 39"/>
                  <a:gd name="T8" fmla="*/ 24 w 31"/>
                  <a:gd name="T9" fmla="*/ 0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39"/>
                  <a:gd name="T17" fmla="*/ 31 w 31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39">
                    <a:moveTo>
                      <a:pt x="24" y="0"/>
                    </a:moveTo>
                    <a:cubicBezTo>
                      <a:pt x="23" y="0"/>
                      <a:pt x="22" y="14"/>
                      <a:pt x="18" y="21"/>
                    </a:cubicBezTo>
                    <a:cubicBezTo>
                      <a:pt x="14" y="28"/>
                      <a:pt x="0" y="39"/>
                      <a:pt x="1" y="39"/>
                    </a:cubicBezTo>
                    <a:cubicBezTo>
                      <a:pt x="2" y="39"/>
                      <a:pt x="23" y="31"/>
                      <a:pt x="27" y="24"/>
                    </a:cubicBezTo>
                    <a:cubicBezTo>
                      <a:pt x="31" y="17"/>
                      <a:pt x="25" y="0"/>
                      <a:pt x="24" y="0"/>
                    </a:cubicBezTo>
                    <a:close/>
                  </a:path>
                </a:pathLst>
              </a:custGeom>
              <a:solidFill>
                <a:srgbClr val="996600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57" name="Freeform 1342"/>
              <p:cNvSpPr>
                <a:spLocks/>
              </p:cNvSpPr>
              <p:nvPr/>
            </p:nvSpPr>
            <p:spPr bwMode="auto">
              <a:xfrm>
                <a:off x="2694" y="1829"/>
                <a:ext cx="47" cy="24"/>
              </a:xfrm>
              <a:custGeom>
                <a:avLst/>
                <a:gdLst>
                  <a:gd name="T0" fmla="*/ 47 w 47"/>
                  <a:gd name="T1" fmla="*/ 24 h 24"/>
                  <a:gd name="T2" fmla="*/ 29 w 47"/>
                  <a:gd name="T3" fmla="*/ 3 h 24"/>
                  <a:gd name="T4" fmla="*/ 0 w 47"/>
                  <a:gd name="T5" fmla="*/ 4 h 24"/>
                  <a:gd name="T6" fmla="*/ 0 60000 65536"/>
                  <a:gd name="T7" fmla="*/ 0 60000 65536"/>
                  <a:gd name="T8" fmla="*/ 0 60000 65536"/>
                  <a:gd name="T9" fmla="*/ 0 w 47"/>
                  <a:gd name="T10" fmla="*/ 0 h 24"/>
                  <a:gd name="T11" fmla="*/ 47 w 47"/>
                  <a:gd name="T12" fmla="*/ 24 h 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7" h="24">
                    <a:moveTo>
                      <a:pt x="47" y="24"/>
                    </a:moveTo>
                    <a:cubicBezTo>
                      <a:pt x="42" y="15"/>
                      <a:pt x="37" y="6"/>
                      <a:pt x="29" y="3"/>
                    </a:cubicBezTo>
                    <a:cubicBezTo>
                      <a:pt x="21" y="0"/>
                      <a:pt x="6" y="4"/>
                      <a:pt x="0" y="4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58" name="Line 1343"/>
              <p:cNvSpPr>
                <a:spLocks noChangeShapeType="1"/>
              </p:cNvSpPr>
              <p:nvPr/>
            </p:nvSpPr>
            <p:spPr bwMode="auto">
              <a:xfrm flipH="1">
                <a:off x="2754" y="1901"/>
                <a:ext cx="9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59" name="Line 1344"/>
              <p:cNvSpPr>
                <a:spLocks noChangeShapeType="1"/>
              </p:cNvSpPr>
              <p:nvPr/>
            </p:nvSpPr>
            <p:spPr bwMode="auto">
              <a:xfrm flipH="1">
                <a:off x="2762" y="1967"/>
                <a:ext cx="5" cy="43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60" name="Line 1345"/>
              <p:cNvSpPr>
                <a:spLocks noChangeShapeType="1"/>
              </p:cNvSpPr>
              <p:nvPr/>
            </p:nvSpPr>
            <p:spPr bwMode="auto">
              <a:xfrm flipV="1">
                <a:off x="2535" y="2058"/>
                <a:ext cx="8" cy="12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61" name="Line 1346"/>
              <p:cNvSpPr>
                <a:spLocks noChangeShapeType="1"/>
              </p:cNvSpPr>
              <p:nvPr/>
            </p:nvSpPr>
            <p:spPr bwMode="auto">
              <a:xfrm>
                <a:off x="2490" y="1568"/>
                <a:ext cx="20" cy="7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62" name="Line 1347"/>
              <p:cNvSpPr>
                <a:spLocks noChangeShapeType="1"/>
              </p:cNvSpPr>
              <p:nvPr/>
            </p:nvSpPr>
            <p:spPr bwMode="auto">
              <a:xfrm>
                <a:off x="2519" y="1680"/>
                <a:ext cx="18" cy="9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63" name="Line 1348"/>
              <p:cNvSpPr>
                <a:spLocks noChangeShapeType="1"/>
              </p:cNvSpPr>
              <p:nvPr/>
            </p:nvSpPr>
            <p:spPr bwMode="auto">
              <a:xfrm flipV="1">
                <a:off x="2495" y="1610"/>
                <a:ext cx="21" cy="9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64" name="Freeform 1349"/>
              <p:cNvSpPr>
                <a:spLocks/>
              </p:cNvSpPr>
              <p:nvPr/>
            </p:nvSpPr>
            <p:spPr bwMode="auto">
              <a:xfrm>
                <a:off x="2547" y="1437"/>
                <a:ext cx="29" cy="33"/>
              </a:xfrm>
              <a:custGeom>
                <a:avLst/>
                <a:gdLst>
                  <a:gd name="T0" fmla="*/ 0 w 29"/>
                  <a:gd name="T1" fmla="*/ 5 h 33"/>
                  <a:gd name="T2" fmla="*/ 24 w 29"/>
                  <a:gd name="T3" fmla="*/ 5 h 33"/>
                  <a:gd name="T4" fmla="*/ 29 w 29"/>
                  <a:gd name="T5" fmla="*/ 33 h 33"/>
                  <a:gd name="T6" fmla="*/ 0 60000 65536"/>
                  <a:gd name="T7" fmla="*/ 0 60000 65536"/>
                  <a:gd name="T8" fmla="*/ 0 60000 65536"/>
                  <a:gd name="T9" fmla="*/ 0 w 29"/>
                  <a:gd name="T10" fmla="*/ 0 h 33"/>
                  <a:gd name="T11" fmla="*/ 29 w 29"/>
                  <a:gd name="T12" fmla="*/ 33 h 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" h="33">
                    <a:moveTo>
                      <a:pt x="0" y="5"/>
                    </a:moveTo>
                    <a:cubicBezTo>
                      <a:pt x="9" y="2"/>
                      <a:pt x="19" y="0"/>
                      <a:pt x="24" y="5"/>
                    </a:cubicBezTo>
                    <a:cubicBezTo>
                      <a:pt x="29" y="10"/>
                      <a:pt x="29" y="21"/>
                      <a:pt x="29" y="33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65" name="Freeform 1350"/>
              <p:cNvSpPr>
                <a:spLocks/>
              </p:cNvSpPr>
              <p:nvPr/>
            </p:nvSpPr>
            <p:spPr bwMode="auto">
              <a:xfrm>
                <a:off x="2609" y="1337"/>
                <a:ext cx="40" cy="12"/>
              </a:xfrm>
              <a:custGeom>
                <a:avLst/>
                <a:gdLst>
                  <a:gd name="T0" fmla="*/ 0 w 40"/>
                  <a:gd name="T1" fmla="*/ 12 h 12"/>
                  <a:gd name="T2" fmla="*/ 19 w 40"/>
                  <a:gd name="T3" fmla="*/ 0 h 12"/>
                  <a:gd name="T4" fmla="*/ 40 w 40"/>
                  <a:gd name="T5" fmla="*/ 12 h 12"/>
                  <a:gd name="T6" fmla="*/ 0 60000 65536"/>
                  <a:gd name="T7" fmla="*/ 0 60000 65536"/>
                  <a:gd name="T8" fmla="*/ 0 60000 65536"/>
                  <a:gd name="T9" fmla="*/ 0 w 40"/>
                  <a:gd name="T10" fmla="*/ 0 h 12"/>
                  <a:gd name="T11" fmla="*/ 40 w 40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0" h="12">
                    <a:moveTo>
                      <a:pt x="0" y="12"/>
                    </a:moveTo>
                    <a:cubicBezTo>
                      <a:pt x="6" y="6"/>
                      <a:pt x="12" y="0"/>
                      <a:pt x="19" y="0"/>
                    </a:cubicBezTo>
                    <a:cubicBezTo>
                      <a:pt x="26" y="0"/>
                      <a:pt x="33" y="6"/>
                      <a:pt x="40" y="1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866" name="Line 1351"/>
              <p:cNvSpPr>
                <a:spLocks noChangeShapeType="1"/>
              </p:cNvSpPr>
              <p:nvPr/>
            </p:nvSpPr>
            <p:spPr bwMode="auto">
              <a:xfrm>
                <a:off x="2672" y="1052"/>
                <a:ext cx="16" cy="12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67" name="Line 1352"/>
              <p:cNvSpPr>
                <a:spLocks noChangeShapeType="1"/>
              </p:cNvSpPr>
              <p:nvPr/>
            </p:nvSpPr>
            <p:spPr bwMode="auto">
              <a:xfrm>
                <a:off x="2534" y="1016"/>
                <a:ext cx="13" cy="9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68" name="Line 1353"/>
              <p:cNvSpPr>
                <a:spLocks noChangeShapeType="1"/>
              </p:cNvSpPr>
              <p:nvPr/>
            </p:nvSpPr>
            <p:spPr bwMode="auto">
              <a:xfrm>
                <a:off x="2465" y="984"/>
                <a:ext cx="6" cy="15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869" name="Line 1354"/>
              <p:cNvSpPr>
                <a:spLocks noChangeShapeType="1"/>
              </p:cNvSpPr>
              <p:nvPr/>
            </p:nvSpPr>
            <p:spPr bwMode="auto">
              <a:xfrm flipV="1">
                <a:off x="2417" y="1014"/>
                <a:ext cx="10" cy="2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grpSp>
          <p:nvGrpSpPr>
            <p:cNvPr id="4725" name="Group 1359"/>
            <p:cNvGrpSpPr>
              <a:grpSpLocks/>
            </p:cNvGrpSpPr>
            <p:nvPr/>
          </p:nvGrpSpPr>
          <p:grpSpPr bwMode="auto">
            <a:xfrm>
              <a:off x="1231999" y="3717217"/>
              <a:ext cx="829655" cy="2700222"/>
              <a:chOff x="525" y="956"/>
              <a:chExt cx="1387" cy="3093"/>
            </a:xfrm>
          </p:grpSpPr>
          <p:sp>
            <p:nvSpPr>
              <p:cNvPr id="4729" name="Freeform 1360"/>
              <p:cNvSpPr>
                <a:spLocks/>
              </p:cNvSpPr>
              <p:nvPr/>
            </p:nvSpPr>
            <p:spPr bwMode="auto">
              <a:xfrm>
                <a:off x="552" y="972"/>
                <a:ext cx="1338" cy="3042"/>
              </a:xfrm>
              <a:custGeom>
                <a:avLst/>
                <a:gdLst>
                  <a:gd name="T0" fmla="*/ 96 w 1338"/>
                  <a:gd name="T1" fmla="*/ 3036 h 3042"/>
                  <a:gd name="T2" fmla="*/ 1242 w 1338"/>
                  <a:gd name="T3" fmla="*/ 3036 h 3042"/>
                  <a:gd name="T4" fmla="*/ 1296 w 1338"/>
                  <a:gd name="T5" fmla="*/ 2868 h 3042"/>
                  <a:gd name="T6" fmla="*/ 1338 w 1338"/>
                  <a:gd name="T7" fmla="*/ 2046 h 3042"/>
                  <a:gd name="T8" fmla="*/ 1308 w 1338"/>
                  <a:gd name="T9" fmla="*/ 1698 h 3042"/>
                  <a:gd name="T10" fmla="*/ 1320 w 1338"/>
                  <a:gd name="T11" fmla="*/ 1290 h 3042"/>
                  <a:gd name="T12" fmla="*/ 1308 w 1338"/>
                  <a:gd name="T13" fmla="*/ 840 h 3042"/>
                  <a:gd name="T14" fmla="*/ 1314 w 1338"/>
                  <a:gd name="T15" fmla="*/ 462 h 3042"/>
                  <a:gd name="T16" fmla="*/ 1314 w 1338"/>
                  <a:gd name="T17" fmla="*/ 66 h 3042"/>
                  <a:gd name="T18" fmla="*/ 1314 w 1338"/>
                  <a:gd name="T19" fmla="*/ 0 h 3042"/>
                  <a:gd name="T20" fmla="*/ 36 w 1338"/>
                  <a:gd name="T21" fmla="*/ 0 h 3042"/>
                  <a:gd name="T22" fmla="*/ 12 w 1338"/>
                  <a:gd name="T23" fmla="*/ 228 h 3042"/>
                  <a:gd name="T24" fmla="*/ 12 w 1338"/>
                  <a:gd name="T25" fmla="*/ 456 h 3042"/>
                  <a:gd name="T26" fmla="*/ 6 w 1338"/>
                  <a:gd name="T27" fmla="*/ 744 h 3042"/>
                  <a:gd name="T28" fmla="*/ 18 w 1338"/>
                  <a:gd name="T29" fmla="*/ 1236 h 3042"/>
                  <a:gd name="T30" fmla="*/ 0 w 1338"/>
                  <a:gd name="T31" fmla="*/ 1596 h 3042"/>
                  <a:gd name="T32" fmla="*/ 18 w 1338"/>
                  <a:gd name="T33" fmla="*/ 1944 h 3042"/>
                  <a:gd name="T34" fmla="*/ 30 w 1338"/>
                  <a:gd name="T35" fmla="*/ 2268 h 3042"/>
                  <a:gd name="T36" fmla="*/ 0 w 1338"/>
                  <a:gd name="T37" fmla="*/ 2550 h 3042"/>
                  <a:gd name="T38" fmla="*/ 12 w 1338"/>
                  <a:gd name="T39" fmla="*/ 2832 h 3042"/>
                  <a:gd name="T40" fmla="*/ 18 w 1338"/>
                  <a:gd name="T41" fmla="*/ 3042 h 3042"/>
                  <a:gd name="T42" fmla="*/ 96 w 1338"/>
                  <a:gd name="T43" fmla="*/ 3036 h 304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338"/>
                  <a:gd name="T67" fmla="*/ 0 h 3042"/>
                  <a:gd name="T68" fmla="*/ 1338 w 1338"/>
                  <a:gd name="T69" fmla="*/ 3042 h 3042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338" h="3042">
                    <a:moveTo>
                      <a:pt x="96" y="3036"/>
                    </a:moveTo>
                    <a:lnTo>
                      <a:pt x="1242" y="3036"/>
                    </a:lnTo>
                    <a:lnTo>
                      <a:pt x="1296" y="2868"/>
                    </a:lnTo>
                    <a:lnTo>
                      <a:pt x="1338" y="2046"/>
                    </a:lnTo>
                    <a:lnTo>
                      <a:pt x="1308" y="1698"/>
                    </a:lnTo>
                    <a:lnTo>
                      <a:pt x="1320" y="1290"/>
                    </a:lnTo>
                    <a:lnTo>
                      <a:pt x="1308" y="840"/>
                    </a:lnTo>
                    <a:lnTo>
                      <a:pt x="1314" y="462"/>
                    </a:lnTo>
                    <a:lnTo>
                      <a:pt x="1314" y="66"/>
                    </a:lnTo>
                    <a:lnTo>
                      <a:pt x="1314" y="0"/>
                    </a:lnTo>
                    <a:lnTo>
                      <a:pt x="36" y="0"/>
                    </a:lnTo>
                    <a:lnTo>
                      <a:pt x="12" y="228"/>
                    </a:lnTo>
                    <a:lnTo>
                      <a:pt x="12" y="456"/>
                    </a:lnTo>
                    <a:lnTo>
                      <a:pt x="6" y="744"/>
                    </a:lnTo>
                    <a:lnTo>
                      <a:pt x="18" y="1236"/>
                    </a:lnTo>
                    <a:lnTo>
                      <a:pt x="0" y="1596"/>
                    </a:lnTo>
                    <a:lnTo>
                      <a:pt x="18" y="1944"/>
                    </a:lnTo>
                    <a:lnTo>
                      <a:pt x="30" y="2268"/>
                    </a:lnTo>
                    <a:lnTo>
                      <a:pt x="0" y="2550"/>
                    </a:lnTo>
                    <a:lnTo>
                      <a:pt x="12" y="2832"/>
                    </a:lnTo>
                    <a:lnTo>
                      <a:pt x="18" y="3042"/>
                    </a:lnTo>
                    <a:lnTo>
                      <a:pt x="96" y="303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50000">
                    <a:srgbClr val="FFCCCC"/>
                  </a:gs>
                  <a:gs pos="100000">
                    <a:srgbClr val="FF9999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30" name="Freeform 1361"/>
              <p:cNvSpPr>
                <a:spLocks/>
              </p:cNvSpPr>
              <p:nvPr/>
            </p:nvSpPr>
            <p:spPr bwMode="auto">
              <a:xfrm>
                <a:off x="1607" y="956"/>
                <a:ext cx="305" cy="1418"/>
              </a:xfrm>
              <a:custGeom>
                <a:avLst/>
                <a:gdLst>
                  <a:gd name="T0" fmla="*/ 261 w 279"/>
                  <a:gd name="T1" fmla="*/ 44 h 1699"/>
                  <a:gd name="T2" fmla="*/ 220 w 279"/>
                  <a:gd name="T3" fmla="*/ 296 h 1699"/>
                  <a:gd name="T4" fmla="*/ 238 w 279"/>
                  <a:gd name="T5" fmla="*/ 657 h 1699"/>
                  <a:gd name="T6" fmla="*/ 220 w 279"/>
                  <a:gd name="T7" fmla="*/ 944 h 1699"/>
                  <a:gd name="T8" fmla="*/ 249 w 279"/>
                  <a:gd name="T9" fmla="*/ 1190 h 1699"/>
                  <a:gd name="T10" fmla="*/ 232 w 279"/>
                  <a:gd name="T11" fmla="*/ 1500 h 1699"/>
                  <a:gd name="T12" fmla="*/ 243 w 279"/>
                  <a:gd name="T13" fmla="*/ 1614 h 1699"/>
                  <a:gd name="T14" fmla="*/ 161 w 279"/>
                  <a:gd name="T15" fmla="*/ 1448 h 1699"/>
                  <a:gd name="T16" fmla="*/ 125 w 279"/>
                  <a:gd name="T17" fmla="*/ 1127 h 1699"/>
                  <a:gd name="T18" fmla="*/ 48 w 279"/>
                  <a:gd name="T19" fmla="*/ 875 h 1699"/>
                  <a:gd name="T20" fmla="*/ 1 w 279"/>
                  <a:gd name="T21" fmla="*/ 600 h 1699"/>
                  <a:gd name="T22" fmla="*/ 42 w 279"/>
                  <a:gd name="T23" fmla="*/ 331 h 1699"/>
                  <a:gd name="T24" fmla="*/ 119 w 279"/>
                  <a:gd name="T25" fmla="*/ 170 h 1699"/>
                  <a:gd name="T26" fmla="*/ 137 w 279"/>
                  <a:gd name="T27" fmla="*/ 32 h 1699"/>
                  <a:gd name="T28" fmla="*/ 261 w 279"/>
                  <a:gd name="T29" fmla="*/ 44 h 16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9"/>
                  <a:gd name="T46" fmla="*/ 0 h 1699"/>
                  <a:gd name="T47" fmla="*/ 279 w 279"/>
                  <a:gd name="T48" fmla="*/ 1699 h 16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9" h="1699">
                    <a:moveTo>
                      <a:pt x="265" y="46"/>
                    </a:moveTo>
                    <a:cubicBezTo>
                      <a:pt x="279" y="92"/>
                      <a:pt x="227" y="203"/>
                      <a:pt x="223" y="310"/>
                    </a:cubicBezTo>
                    <a:cubicBezTo>
                      <a:pt x="219" y="417"/>
                      <a:pt x="241" y="575"/>
                      <a:pt x="241" y="688"/>
                    </a:cubicBezTo>
                    <a:cubicBezTo>
                      <a:pt x="241" y="801"/>
                      <a:pt x="221" y="895"/>
                      <a:pt x="223" y="988"/>
                    </a:cubicBezTo>
                    <a:cubicBezTo>
                      <a:pt x="225" y="1081"/>
                      <a:pt x="251" y="1149"/>
                      <a:pt x="253" y="1246"/>
                    </a:cubicBezTo>
                    <a:cubicBezTo>
                      <a:pt x="255" y="1343"/>
                      <a:pt x="236" y="1496"/>
                      <a:pt x="235" y="1570"/>
                    </a:cubicBezTo>
                    <a:cubicBezTo>
                      <a:pt x="234" y="1644"/>
                      <a:pt x="259" y="1699"/>
                      <a:pt x="247" y="1690"/>
                    </a:cubicBezTo>
                    <a:cubicBezTo>
                      <a:pt x="235" y="1681"/>
                      <a:pt x="183" y="1601"/>
                      <a:pt x="163" y="1516"/>
                    </a:cubicBezTo>
                    <a:cubicBezTo>
                      <a:pt x="143" y="1431"/>
                      <a:pt x="146" y="1280"/>
                      <a:pt x="127" y="1180"/>
                    </a:cubicBezTo>
                    <a:cubicBezTo>
                      <a:pt x="108" y="1080"/>
                      <a:pt x="70" y="1008"/>
                      <a:pt x="49" y="916"/>
                    </a:cubicBezTo>
                    <a:cubicBezTo>
                      <a:pt x="28" y="824"/>
                      <a:pt x="2" y="723"/>
                      <a:pt x="1" y="628"/>
                    </a:cubicBezTo>
                    <a:cubicBezTo>
                      <a:pt x="0" y="533"/>
                      <a:pt x="23" y="421"/>
                      <a:pt x="43" y="346"/>
                    </a:cubicBezTo>
                    <a:cubicBezTo>
                      <a:pt x="63" y="271"/>
                      <a:pt x="105" y="230"/>
                      <a:pt x="121" y="178"/>
                    </a:cubicBezTo>
                    <a:cubicBezTo>
                      <a:pt x="137" y="126"/>
                      <a:pt x="116" y="57"/>
                      <a:pt x="139" y="34"/>
                    </a:cubicBezTo>
                    <a:cubicBezTo>
                      <a:pt x="162" y="11"/>
                      <a:pt x="251" y="0"/>
                      <a:pt x="265" y="46"/>
                    </a:cubicBezTo>
                    <a:close/>
                  </a:path>
                </a:pathLst>
              </a:custGeom>
              <a:solidFill>
                <a:srgbClr val="FFCC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31" name="Freeform 1362"/>
              <p:cNvSpPr>
                <a:spLocks/>
              </p:cNvSpPr>
              <p:nvPr/>
            </p:nvSpPr>
            <p:spPr bwMode="auto">
              <a:xfrm>
                <a:off x="1588" y="2739"/>
                <a:ext cx="319" cy="1284"/>
              </a:xfrm>
              <a:custGeom>
                <a:avLst/>
                <a:gdLst>
                  <a:gd name="T0" fmla="*/ 245 w 315"/>
                  <a:gd name="T1" fmla="*/ 32 h 1504"/>
                  <a:gd name="T2" fmla="*/ 184 w 315"/>
                  <a:gd name="T3" fmla="*/ 288 h 1504"/>
                  <a:gd name="T4" fmla="*/ 45 w 315"/>
                  <a:gd name="T5" fmla="*/ 518 h 1504"/>
                  <a:gd name="T6" fmla="*/ 8 w 315"/>
                  <a:gd name="T7" fmla="*/ 800 h 1504"/>
                  <a:gd name="T8" fmla="*/ 93 w 315"/>
                  <a:gd name="T9" fmla="*/ 989 h 1504"/>
                  <a:gd name="T10" fmla="*/ 172 w 315"/>
                  <a:gd name="T11" fmla="*/ 1189 h 1504"/>
                  <a:gd name="T12" fmla="*/ 136 w 315"/>
                  <a:gd name="T13" fmla="*/ 1251 h 1504"/>
                  <a:gd name="T14" fmla="*/ 227 w 315"/>
                  <a:gd name="T15" fmla="*/ 1261 h 1504"/>
                  <a:gd name="T16" fmla="*/ 282 w 315"/>
                  <a:gd name="T17" fmla="*/ 1112 h 1504"/>
                  <a:gd name="T18" fmla="*/ 288 w 315"/>
                  <a:gd name="T19" fmla="*/ 815 h 1504"/>
                  <a:gd name="T20" fmla="*/ 318 w 315"/>
                  <a:gd name="T21" fmla="*/ 385 h 1504"/>
                  <a:gd name="T22" fmla="*/ 282 w 315"/>
                  <a:gd name="T23" fmla="*/ 98 h 1504"/>
                  <a:gd name="T24" fmla="*/ 245 w 315"/>
                  <a:gd name="T25" fmla="*/ 32 h 150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15"/>
                  <a:gd name="T40" fmla="*/ 0 h 1504"/>
                  <a:gd name="T41" fmla="*/ 315 w 315"/>
                  <a:gd name="T42" fmla="*/ 1504 h 150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15" h="1504">
                    <a:moveTo>
                      <a:pt x="242" y="37"/>
                    </a:moveTo>
                    <a:cubicBezTo>
                      <a:pt x="226" y="74"/>
                      <a:pt x="215" y="242"/>
                      <a:pt x="182" y="337"/>
                    </a:cubicBezTo>
                    <a:cubicBezTo>
                      <a:pt x="149" y="432"/>
                      <a:pt x="73" y="507"/>
                      <a:pt x="44" y="607"/>
                    </a:cubicBezTo>
                    <a:cubicBezTo>
                      <a:pt x="15" y="707"/>
                      <a:pt x="0" y="845"/>
                      <a:pt x="8" y="937"/>
                    </a:cubicBezTo>
                    <a:cubicBezTo>
                      <a:pt x="16" y="1029"/>
                      <a:pt x="65" y="1083"/>
                      <a:pt x="92" y="1159"/>
                    </a:cubicBezTo>
                    <a:cubicBezTo>
                      <a:pt x="119" y="1235"/>
                      <a:pt x="163" y="1342"/>
                      <a:pt x="170" y="1393"/>
                    </a:cubicBezTo>
                    <a:cubicBezTo>
                      <a:pt x="177" y="1444"/>
                      <a:pt x="125" y="1451"/>
                      <a:pt x="134" y="1465"/>
                    </a:cubicBezTo>
                    <a:cubicBezTo>
                      <a:pt x="143" y="1479"/>
                      <a:pt x="200" y="1504"/>
                      <a:pt x="224" y="1477"/>
                    </a:cubicBezTo>
                    <a:cubicBezTo>
                      <a:pt x="248" y="1450"/>
                      <a:pt x="268" y="1390"/>
                      <a:pt x="278" y="1303"/>
                    </a:cubicBezTo>
                    <a:cubicBezTo>
                      <a:pt x="288" y="1216"/>
                      <a:pt x="278" y="1097"/>
                      <a:pt x="284" y="955"/>
                    </a:cubicBezTo>
                    <a:cubicBezTo>
                      <a:pt x="290" y="813"/>
                      <a:pt x="315" y="591"/>
                      <a:pt x="314" y="451"/>
                    </a:cubicBezTo>
                    <a:cubicBezTo>
                      <a:pt x="313" y="311"/>
                      <a:pt x="293" y="180"/>
                      <a:pt x="278" y="115"/>
                    </a:cubicBezTo>
                    <a:cubicBezTo>
                      <a:pt x="263" y="50"/>
                      <a:pt x="258" y="0"/>
                      <a:pt x="242" y="37"/>
                    </a:cubicBezTo>
                    <a:close/>
                  </a:path>
                </a:pathLst>
              </a:custGeom>
              <a:solidFill>
                <a:srgbClr val="FFCC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32" name="Freeform 1363"/>
              <p:cNvSpPr>
                <a:spLocks/>
              </p:cNvSpPr>
              <p:nvPr/>
            </p:nvSpPr>
            <p:spPr bwMode="auto">
              <a:xfrm>
                <a:off x="525" y="977"/>
                <a:ext cx="316" cy="1813"/>
              </a:xfrm>
              <a:custGeom>
                <a:avLst/>
                <a:gdLst>
                  <a:gd name="T0" fmla="*/ 69 w 316"/>
                  <a:gd name="T1" fmla="*/ 14 h 1717"/>
                  <a:gd name="T2" fmla="*/ 87 w 316"/>
                  <a:gd name="T3" fmla="*/ 178 h 1717"/>
                  <a:gd name="T4" fmla="*/ 93 w 316"/>
                  <a:gd name="T5" fmla="*/ 400 h 1717"/>
                  <a:gd name="T6" fmla="*/ 195 w 316"/>
                  <a:gd name="T7" fmla="*/ 533 h 1717"/>
                  <a:gd name="T8" fmla="*/ 285 w 316"/>
                  <a:gd name="T9" fmla="*/ 818 h 1717"/>
                  <a:gd name="T10" fmla="*/ 291 w 316"/>
                  <a:gd name="T11" fmla="*/ 1148 h 1717"/>
                  <a:gd name="T12" fmla="*/ 135 w 316"/>
                  <a:gd name="T13" fmla="*/ 1325 h 1717"/>
                  <a:gd name="T14" fmla="*/ 99 w 316"/>
                  <a:gd name="T15" fmla="*/ 1534 h 1717"/>
                  <a:gd name="T16" fmla="*/ 45 w 316"/>
                  <a:gd name="T17" fmla="*/ 1800 h 1717"/>
                  <a:gd name="T18" fmla="*/ 9 w 316"/>
                  <a:gd name="T19" fmla="*/ 1458 h 1717"/>
                  <a:gd name="T20" fmla="*/ 33 w 316"/>
                  <a:gd name="T21" fmla="*/ 1097 h 1717"/>
                  <a:gd name="T22" fmla="*/ 9 w 316"/>
                  <a:gd name="T23" fmla="*/ 666 h 1717"/>
                  <a:gd name="T24" fmla="*/ 27 w 316"/>
                  <a:gd name="T25" fmla="*/ 508 h 1717"/>
                  <a:gd name="T26" fmla="*/ 3 w 316"/>
                  <a:gd name="T27" fmla="*/ 261 h 1717"/>
                  <a:gd name="T28" fmla="*/ 69 w 316"/>
                  <a:gd name="T29" fmla="*/ 14 h 17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16"/>
                  <a:gd name="T46" fmla="*/ 0 h 1717"/>
                  <a:gd name="T47" fmla="*/ 316 w 316"/>
                  <a:gd name="T48" fmla="*/ 1717 h 171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16" h="1717">
                    <a:moveTo>
                      <a:pt x="69" y="13"/>
                    </a:moveTo>
                    <a:cubicBezTo>
                      <a:pt x="83" y="0"/>
                      <a:pt x="83" y="108"/>
                      <a:pt x="87" y="169"/>
                    </a:cubicBezTo>
                    <a:cubicBezTo>
                      <a:pt x="91" y="230"/>
                      <a:pt x="75" y="323"/>
                      <a:pt x="93" y="379"/>
                    </a:cubicBezTo>
                    <a:cubicBezTo>
                      <a:pt x="111" y="435"/>
                      <a:pt x="163" y="439"/>
                      <a:pt x="195" y="505"/>
                    </a:cubicBezTo>
                    <a:cubicBezTo>
                      <a:pt x="227" y="571"/>
                      <a:pt x="269" y="678"/>
                      <a:pt x="285" y="775"/>
                    </a:cubicBezTo>
                    <a:cubicBezTo>
                      <a:pt x="301" y="872"/>
                      <a:pt x="316" y="1007"/>
                      <a:pt x="291" y="1087"/>
                    </a:cubicBezTo>
                    <a:cubicBezTo>
                      <a:pt x="266" y="1167"/>
                      <a:pt x="167" y="1194"/>
                      <a:pt x="135" y="1255"/>
                    </a:cubicBezTo>
                    <a:cubicBezTo>
                      <a:pt x="103" y="1316"/>
                      <a:pt x="114" y="1378"/>
                      <a:pt x="99" y="1453"/>
                    </a:cubicBezTo>
                    <a:cubicBezTo>
                      <a:pt x="84" y="1528"/>
                      <a:pt x="60" y="1717"/>
                      <a:pt x="45" y="1705"/>
                    </a:cubicBezTo>
                    <a:cubicBezTo>
                      <a:pt x="30" y="1693"/>
                      <a:pt x="11" y="1492"/>
                      <a:pt x="9" y="1381"/>
                    </a:cubicBezTo>
                    <a:cubicBezTo>
                      <a:pt x="7" y="1270"/>
                      <a:pt x="33" y="1164"/>
                      <a:pt x="33" y="1039"/>
                    </a:cubicBezTo>
                    <a:cubicBezTo>
                      <a:pt x="33" y="914"/>
                      <a:pt x="10" y="724"/>
                      <a:pt x="9" y="631"/>
                    </a:cubicBezTo>
                    <a:cubicBezTo>
                      <a:pt x="8" y="538"/>
                      <a:pt x="28" y="545"/>
                      <a:pt x="27" y="481"/>
                    </a:cubicBezTo>
                    <a:cubicBezTo>
                      <a:pt x="26" y="417"/>
                      <a:pt x="0" y="327"/>
                      <a:pt x="3" y="247"/>
                    </a:cubicBezTo>
                    <a:cubicBezTo>
                      <a:pt x="6" y="167"/>
                      <a:pt x="55" y="26"/>
                      <a:pt x="69" y="13"/>
                    </a:cubicBezTo>
                    <a:close/>
                  </a:path>
                </a:pathLst>
              </a:custGeom>
              <a:solidFill>
                <a:srgbClr val="FFCC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33" name="Freeform 1364"/>
              <p:cNvSpPr>
                <a:spLocks/>
              </p:cNvSpPr>
              <p:nvPr/>
            </p:nvSpPr>
            <p:spPr bwMode="auto">
              <a:xfrm>
                <a:off x="538" y="2756"/>
                <a:ext cx="245" cy="1293"/>
              </a:xfrm>
              <a:custGeom>
                <a:avLst/>
                <a:gdLst>
                  <a:gd name="T0" fmla="*/ 20 w 245"/>
                  <a:gd name="T1" fmla="*/ 52 h 1293"/>
                  <a:gd name="T2" fmla="*/ 32 w 245"/>
                  <a:gd name="T3" fmla="*/ 358 h 1293"/>
                  <a:gd name="T4" fmla="*/ 2 w 245"/>
                  <a:gd name="T5" fmla="*/ 856 h 1293"/>
                  <a:gd name="T6" fmla="*/ 20 w 245"/>
                  <a:gd name="T7" fmla="*/ 1228 h 1293"/>
                  <a:gd name="T8" fmla="*/ 122 w 245"/>
                  <a:gd name="T9" fmla="*/ 1246 h 1293"/>
                  <a:gd name="T10" fmla="*/ 176 w 245"/>
                  <a:gd name="T11" fmla="*/ 1102 h 1293"/>
                  <a:gd name="T12" fmla="*/ 242 w 245"/>
                  <a:gd name="T13" fmla="*/ 838 h 1293"/>
                  <a:gd name="T14" fmla="*/ 194 w 245"/>
                  <a:gd name="T15" fmla="*/ 490 h 1293"/>
                  <a:gd name="T16" fmla="*/ 146 w 245"/>
                  <a:gd name="T17" fmla="*/ 394 h 1293"/>
                  <a:gd name="T18" fmla="*/ 86 w 245"/>
                  <a:gd name="T19" fmla="*/ 166 h 1293"/>
                  <a:gd name="T20" fmla="*/ 86 w 245"/>
                  <a:gd name="T21" fmla="*/ 46 h 1293"/>
                  <a:gd name="T22" fmla="*/ 20 w 245"/>
                  <a:gd name="T23" fmla="*/ 52 h 129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5"/>
                  <a:gd name="T37" fmla="*/ 0 h 1293"/>
                  <a:gd name="T38" fmla="*/ 245 w 245"/>
                  <a:gd name="T39" fmla="*/ 1293 h 129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5" h="1293">
                    <a:moveTo>
                      <a:pt x="20" y="52"/>
                    </a:moveTo>
                    <a:cubicBezTo>
                      <a:pt x="11" y="104"/>
                      <a:pt x="35" y="224"/>
                      <a:pt x="32" y="358"/>
                    </a:cubicBezTo>
                    <a:cubicBezTo>
                      <a:pt x="29" y="492"/>
                      <a:pt x="4" y="711"/>
                      <a:pt x="2" y="856"/>
                    </a:cubicBezTo>
                    <a:cubicBezTo>
                      <a:pt x="0" y="1001"/>
                      <a:pt x="0" y="1163"/>
                      <a:pt x="20" y="1228"/>
                    </a:cubicBezTo>
                    <a:cubicBezTo>
                      <a:pt x="40" y="1293"/>
                      <a:pt x="96" y="1267"/>
                      <a:pt x="122" y="1246"/>
                    </a:cubicBezTo>
                    <a:cubicBezTo>
                      <a:pt x="148" y="1225"/>
                      <a:pt x="156" y="1170"/>
                      <a:pt x="176" y="1102"/>
                    </a:cubicBezTo>
                    <a:cubicBezTo>
                      <a:pt x="196" y="1034"/>
                      <a:pt x="239" y="940"/>
                      <a:pt x="242" y="838"/>
                    </a:cubicBezTo>
                    <a:cubicBezTo>
                      <a:pt x="245" y="736"/>
                      <a:pt x="210" y="564"/>
                      <a:pt x="194" y="490"/>
                    </a:cubicBezTo>
                    <a:cubicBezTo>
                      <a:pt x="178" y="416"/>
                      <a:pt x="164" y="448"/>
                      <a:pt x="146" y="394"/>
                    </a:cubicBezTo>
                    <a:cubicBezTo>
                      <a:pt x="128" y="340"/>
                      <a:pt x="96" y="224"/>
                      <a:pt x="86" y="166"/>
                    </a:cubicBezTo>
                    <a:cubicBezTo>
                      <a:pt x="76" y="108"/>
                      <a:pt x="95" y="66"/>
                      <a:pt x="86" y="46"/>
                    </a:cubicBezTo>
                    <a:cubicBezTo>
                      <a:pt x="77" y="26"/>
                      <a:pt x="29" y="0"/>
                      <a:pt x="20" y="52"/>
                    </a:cubicBezTo>
                    <a:close/>
                  </a:path>
                </a:pathLst>
              </a:custGeom>
              <a:solidFill>
                <a:srgbClr val="FFCC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34" name="Freeform 1365"/>
              <p:cNvSpPr>
                <a:spLocks/>
              </p:cNvSpPr>
              <p:nvPr/>
            </p:nvSpPr>
            <p:spPr bwMode="auto">
              <a:xfrm>
                <a:off x="1667" y="1357"/>
                <a:ext cx="139" cy="421"/>
              </a:xfrm>
              <a:custGeom>
                <a:avLst/>
                <a:gdLst>
                  <a:gd name="T0" fmla="*/ 115 w 139"/>
                  <a:gd name="T1" fmla="*/ 53 h 421"/>
                  <a:gd name="T2" fmla="*/ 133 w 139"/>
                  <a:gd name="T3" fmla="*/ 233 h 421"/>
                  <a:gd name="T4" fmla="*/ 127 w 139"/>
                  <a:gd name="T5" fmla="*/ 377 h 421"/>
                  <a:gd name="T6" fmla="*/ 61 w 139"/>
                  <a:gd name="T7" fmla="*/ 413 h 421"/>
                  <a:gd name="T8" fmla="*/ 19 w 139"/>
                  <a:gd name="T9" fmla="*/ 329 h 421"/>
                  <a:gd name="T10" fmla="*/ 7 w 139"/>
                  <a:gd name="T11" fmla="*/ 119 h 421"/>
                  <a:gd name="T12" fmla="*/ 61 w 139"/>
                  <a:gd name="T13" fmla="*/ 17 h 421"/>
                  <a:gd name="T14" fmla="*/ 103 w 139"/>
                  <a:gd name="T15" fmla="*/ 17 h 421"/>
                  <a:gd name="T16" fmla="*/ 115 w 139"/>
                  <a:gd name="T17" fmla="*/ 53 h 4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9"/>
                  <a:gd name="T28" fmla="*/ 0 h 421"/>
                  <a:gd name="T29" fmla="*/ 139 w 139"/>
                  <a:gd name="T30" fmla="*/ 421 h 4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9" h="421">
                    <a:moveTo>
                      <a:pt x="115" y="53"/>
                    </a:moveTo>
                    <a:cubicBezTo>
                      <a:pt x="120" y="89"/>
                      <a:pt x="131" y="179"/>
                      <a:pt x="133" y="233"/>
                    </a:cubicBezTo>
                    <a:cubicBezTo>
                      <a:pt x="135" y="287"/>
                      <a:pt x="139" y="347"/>
                      <a:pt x="127" y="377"/>
                    </a:cubicBezTo>
                    <a:cubicBezTo>
                      <a:pt x="115" y="407"/>
                      <a:pt x="79" y="421"/>
                      <a:pt x="61" y="413"/>
                    </a:cubicBezTo>
                    <a:cubicBezTo>
                      <a:pt x="43" y="405"/>
                      <a:pt x="28" y="378"/>
                      <a:pt x="19" y="329"/>
                    </a:cubicBezTo>
                    <a:cubicBezTo>
                      <a:pt x="10" y="280"/>
                      <a:pt x="0" y="171"/>
                      <a:pt x="7" y="119"/>
                    </a:cubicBezTo>
                    <a:cubicBezTo>
                      <a:pt x="14" y="67"/>
                      <a:pt x="45" y="34"/>
                      <a:pt x="61" y="17"/>
                    </a:cubicBezTo>
                    <a:cubicBezTo>
                      <a:pt x="77" y="0"/>
                      <a:pt x="96" y="9"/>
                      <a:pt x="103" y="17"/>
                    </a:cubicBezTo>
                    <a:cubicBezTo>
                      <a:pt x="110" y="25"/>
                      <a:pt x="110" y="17"/>
                      <a:pt x="115" y="5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9966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35" name="Freeform 1366"/>
              <p:cNvSpPr>
                <a:spLocks/>
              </p:cNvSpPr>
              <p:nvPr/>
            </p:nvSpPr>
            <p:spPr bwMode="auto">
              <a:xfrm>
                <a:off x="1669" y="3170"/>
                <a:ext cx="135" cy="438"/>
              </a:xfrm>
              <a:custGeom>
                <a:avLst/>
                <a:gdLst>
                  <a:gd name="T0" fmla="*/ 125 w 135"/>
                  <a:gd name="T1" fmla="*/ 52 h 438"/>
                  <a:gd name="T2" fmla="*/ 125 w 135"/>
                  <a:gd name="T3" fmla="*/ 250 h 438"/>
                  <a:gd name="T4" fmla="*/ 119 w 135"/>
                  <a:gd name="T5" fmla="*/ 388 h 438"/>
                  <a:gd name="T6" fmla="*/ 47 w 135"/>
                  <a:gd name="T7" fmla="*/ 418 h 438"/>
                  <a:gd name="T8" fmla="*/ 5 w 135"/>
                  <a:gd name="T9" fmla="*/ 268 h 438"/>
                  <a:gd name="T10" fmla="*/ 17 w 135"/>
                  <a:gd name="T11" fmla="*/ 106 h 438"/>
                  <a:gd name="T12" fmla="*/ 65 w 135"/>
                  <a:gd name="T13" fmla="*/ 10 h 438"/>
                  <a:gd name="T14" fmla="*/ 125 w 135"/>
                  <a:gd name="T15" fmla="*/ 52 h 4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5"/>
                  <a:gd name="T25" fmla="*/ 0 h 438"/>
                  <a:gd name="T26" fmla="*/ 135 w 135"/>
                  <a:gd name="T27" fmla="*/ 438 h 4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5" h="438">
                    <a:moveTo>
                      <a:pt x="125" y="52"/>
                    </a:moveTo>
                    <a:cubicBezTo>
                      <a:pt x="135" y="92"/>
                      <a:pt x="126" y="194"/>
                      <a:pt x="125" y="250"/>
                    </a:cubicBezTo>
                    <a:cubicBezTo>
                      <a:pt x="124" y="306"/>
                      <a:pt x="132" y="360"/>
                      <a:pt x="119" y="388"/>
                    </a:cubicBezTo>
                    <a:cubicBezTo>
                      <a:pt x="106" y="416"/>
                      <a:pt x="66" y="438"/>
                      <a:pt x="47" y="418"/>
                    </a:cubicBezTo>
                    <a:cubicBezTo>
                      <a:pt x="28" y="398"/>
                      <a:pt x="10" y="320"/>
                      <a:pt x="5" y="268"/>
                    </a:cubicBezTo>
                    <a:cubicBezTo>
                      <a:pt x="0" y="216"/>
                      <a:pt x="7" y="149"/>
                      <a:pt x="17" y="106"/>
                    </a:cubicBezTo>
                    <a:cubicBezTo>
                      <a:pt x="27" y="63"/>
                      <a:pt x="48" y="20"/>
                      <a:pt x="65" y="10"/>
                    </a:cubicBezTo>
                    <a:cubicBezTo>
                      <a:pt x="82" y="0"/>
                      <a:pt x="115" y="12"/>
                      <a:pt x="125" y="5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9966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36" name="Freeform 1367"/>
              <p:cNvSpPr>
                <a:spLocks/>
              </p:cNvSpPr>
              <p:nvPr/>
            </p:nvSpPr>
            <p:spPr bwMode="auto">
              <a:xfrm>
                <a:off x="612" y="3326"/>
                <a:ext cx="153" cy="436"/>
              </a:xfrm>
              <a:custGeom>
                <a:avLst/>
                <a:gdLst>
                  <a:gd name="T0" fmla="*/ 36 w 153"/>
                  <a:gd name="T1" fmla="*/ 388 h 436"/>
                  <a:gd name="T2" fmla="*/ 90 w 153"/>
                  <a:gd name="T3" fmla="*/ 424 h 436"/>
                  <a:gd name="T4" fmla="*/ 144 w 153"/>
                  <a:gd name="T5" fmla="*/ 316 h 436"/>
                  <a:gd name="T6" fmla="*/ 144 w 153"/>
                  <a:gd name="T7" fmla="*/ 154 h 436"/>
                  <a:gd name="T8" fmla="*/ 108 w 153"/>
                  <a:gd name="T9" fmla="*/ 40 h 436"/>
                  <a:gd name="T10" fmla="*/ 48 w 153"/>
                  <a:gd name="T11" fmla="*/ 4 h 436"/>
                  <a:gd name="T12" fmla="*/ 12 w 153"/>
                  <a:gd name="T13" fmla="*/ 64 h 436"/>
                  <a:gd name="T14" fmla="*/ 0 w 153"/>
                  <a:gd name="T15" fmla="*/ 172 h 436"/>
                  <a:gd name="T16" fmla="*/ 12 w 153"/>
                  <a:gd name="T17" fmla="*/ 310 h 436"/>
                  <a:gd name="T18" fmla="*/ 36 w 153"/>
                  <a:gd name="T19" fmla="*/ 388 h 4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3"/>
                  <a:gd name="T31" fmla="*/ 0 h 436"/>
                  <a:gd name="T32" fmla="*/ 153 w 153"/>
                  <a:gd name="T33" fmla="*/ 436 h 4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3" h="436">
                    <a:moveTo>
                      <a:pt x="36" y="388"/>
                    </a:moveTo>
                    <a:cubicBezTo>
                      <a:pt x="49" y="407"/>
                      <a:pt x="72" y="436"/>
                      <a:pt x="90" y="424"/>
                    </a:cubicBezTo>
                    <a:cubicBezTo>
                      <a:pt x="108" y="412"/>
                      <a:pt x="135" y="361"/>
                      <a:pt x="144" y="316"/>
                    </a:cubicBezTo>
                    <a:cubicBezTo>
                      <a:pt x="153" y="271"/>
                      <a:pt x="150" y="200"/>
                      <a:pt x="144" y="154"/>
                    </a:cubicBezTo>
                    <a:cubicBezTo>
                      <a:pt x="138" y="108"/>
                      <a:pt x="124" y="65"/>
                      <a:pt x="108" y="40"/>
                    </a:cubicBezTo>
                    <a:cubicBezTo>
                      <a:pt x="92" y="15"/>
                      <a:pt x="64" y="0"/>
                      <a:pt x="48" y="4"/>
                    </a:cubicBezTo>
                    <a:cubicBezTo>
                      <a:pt x="32" y="8"/>
                      <a:pt x="20" y="36"/>
                      <a:pt x="12" y="64"/>
                    </a:cubicBezTo>
                    <a:cubicBezTo>
                      <a:pt x="4" y="92"/>
                      <a:pt x="0" y="131"/>
                      <a:pt x="0" y="172"/>
                    </a:cubicBezTo>
                    <a:cubicBezTo>
                      <a:pt x="0" y="213"/>
                      <a:pt x="5" y="272"/>
                      <a:pt x="12" y="310"/>
                    </a:cubicBezTo>
                    <a:cubicBezTo>
                      <a:pt x="19" y="348"/>
                      <a:pt x="23" y="369"/>
                      <a:pt x="36" y="38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9966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4737" name="Freeform 1368"/>
              <p:cNvSpPr>
                <a:spLocks/>
              </p:cNvSpPr>
              <p:nvPr/>
            </p:nvSpPr>
            <p:spPr bwMode="auto">
              <a:xfrm>
                <a:off x="621" y="1683"/>
                <a:ext cx="146" cy="426"/>
              </a:xfrm>
              <a:custGeom>
                <a:avLst/>
                <a:gdLst>
                  <a:gd name="T0" fmla="*/ 63 w 146"/>
                  <a:gd name="T1" fmla="*/ 411 h 426"/>
                  <a:gd name="T2" fmla="*/ 129 w 146"/>
                  <a:gd name="T3" fmla="*/ 261 h 426"/>
                  <a:gd name="T4" fmla="*/ 135 w 146"/>
                  <a:gd name="T5" fmla="*/ 117 h 426"/>
                  <a:gd name="T6" fmla="*/ 63 w 146"/>
                  <a:gd name="T7" fmla="*/ 15 h 426"/>
                  <a:gd name="T8" fmla="*/ 9 w 146"/>
                  <a:gd name="T9" fmla="*/ 27 h 426"/>
                  <a:gd name="T10" fmla="*/ 9 w 146"/>
                  <a:gd name="T11" fmla="*/ 177 h 426"/>
                  <a:gd name="T12" fmla="*/ 9 w 146"/>
                  <a:gd name="T13" fmla="*/ 351 h 426"/>
                  <a:gd name="T14" fmla="*/ 63 w 146"/>
                  <a:gd name="T15" fmla="*/ 411 h 42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6"/>
                  <a:gd name="T25" fmla="*/ 0 h 426"/>
                  <a:gd name="T26" fmla="*/ 146 w 146"/>
                  <a:gd name="T27" fmla="*/ 426 h 42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6" h="426">
                    <a:moveTo>
                      <a:pt x="63" y="411"/>
                    </a:moveTo>
                    <a:cubicBezTo>
                      <a:pt x="83" y="396"/>
                      <a:pt x="117" y="310"/>
                      <a:pt x="129" y="261"/>
                    </a:cubicBezTo>
                    <a:cubicBezTo>
                      <a:pt x="141" y="212"/>
                      <a:pt x="146" y="158"/>
                      <a:pt x="135" y="117"/>
                    </a:cubicBezTo>
                    <a:cubicBezTo>
                      <a:pt x="124" y="76"/>
                      <a:pt x="84" y="30"/>
                      <a:pt x="63" y="15"/>
                    </a:cubicBezTo>
                    <a:cubicBezTo>
                      <a:pt x="42" y="0"/>
                      <a:pt x="18" y="0"/>
                      <a:pt x="9" y="27"/>
                    </a:cubicBezTo>
                    <a:cubicBezTo>
                      <a:pt x="0" y="54"/>
                      <a:pt x="9" y="123"/>
                      <a:pt x="9" y="177"/>
                    </a:cubicBezTo>
                    <a:cubicBezTo>
                      <a:pt x="9" y="231"/>
                      <a:pt x="2" y="312"/>
                      <a:pt x="9" y="351"/>
                    </a:cubicBezTo>
                    <a:cubicBezTo>
                      <a:pt x="16" y="390"/>
                      <a:pt x="43" y="426"/>
                      <a:pt x="63" y="41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9966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</p:grpSp>
        <p:sp>
          <p:nvSpPr>
            <p:cNvPr id="4726" name="フリーフォーム 4725"/>
            <p:cNvSpPr/>
            <p:nvPr/>
          </p:nvSpPr>
          <p:spPr>
            <a:xfrm>
              <a:off x="4619514" y="5477201"/>
              <a:ext cx="563338" cy="918596"/>
            </a:xfrm>
            <a:custGeom>
              <a:avLst/>
              <a:gdLst>
                <a:gd name="connsiteX0" fmla="*/ 998548 w 998548"/>
                <a:gd name="connsiteY0" fmla="*/ 9102 h 1588850"/>
                <a:gd name="connsiteX1" fmla="*/ 580762 w 998548"/>
                <a:gd name="connsiteY1" fmla="*/ 9102 h 1588850"/>
                <a:gd name="connsiteX2" fmla="*/ 289100 w 998548"/>
                <a:gd name="connsiteY2" fmla="*/ 103695 h 1588850"/>
                <a:gd name="connsiteX3" fmla="*/ 21086 w 998548"/>
                <a:gd name="connsiteY3" fmla="*/ 426888 h 1588850"/>
                <a:gd name="connsiteX4" fmla="*/ 92031 w 998548"/>
                <a:gd name="connsiteY4" fmla="*/ 1372819 h 1588850"/>
                <a:gd name="connsiteX5" fmla="*/ 683238 w 998548"/>
                <a:gd name="connsiteY5" fmla="*/ 1569888 h 1588850"/>
                <a:gd name="connsiteX6" fmla="*/ 990665 w 998548"/>
                <a:gd name="connsiteY6" fmla="*/ 1569888 h 158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8548" h="1588850">
                  <a:moveTo>
                    <a:pt x="998548" y="9102"/>
                  </a:moveTo>
                  <a:cubicBezTo>
                    <a:pt x="848775" y="1219"/>
                    <a:pt x="699003" y="-6664"/>
                    <a:pt x="580762" y="9102"/>
                  </a:cubicBezTo>
                  <a:cubicBezTo>
                    <a:pt x="462521" y="24868"/>
                    <a:pt x="382379" y="34064"/>
                    <a:pt x="289100" y="103695"/>
                  </a:cubicBezTo>
                  <a:cubicBezTo>
                    <a:pt x="195821" y="173326"/>
                    <a:pt x="53931" y="215367"/>
                    <a:pt x="21086" y="426888"/>
                  </a:cubicBezTo>
                  <a:cubicBezTo>
                    <a:pt x="-11759" y="638409"/>
                    <a:pt x="-18328" y="1182319"/>
                    <a:pt x="92031" y="1372819"/>
                  </a:cubicBezTo>
                  <a:cubicBezTo>
                    <a:pt x="202390" y="1563319"/>
                    <a:pt x="533466" y="1537043"/>
                    <a:pt x="683238" y="1569888"/>
                  </a:cubicBezTo>
                  <a:cubicBezTo>
                    <a:pt x="833010" y="1602733"/>
                    <a:pt x="911837" y="1586310"/>
                    <a:pt x="990665" y="1569888"/>
                  </a:cubicBezTo>
                </a:path>
              </a:pathLst>
            </a:custGeom>
            <a:solidFill>
              <a:srgbClr val="FFCCFF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4727" name="Freeform 1419"/>
            <p:cNvSpPr>
              <a:spLocks/>
            </p:cNvSpPr>
            <p:nvPr/>
          </p:nvSpPr>
          <p:spPr bwMode="auto">
            <a:xfrm>
              <a:off x="4988060" y="5637219"/>
              <a:ext cx="186765" cy="486835"/>
            </a:xfrm>
            <a:custGeom>
              <a:avLst/>
              <a:gdLst>
                <a:gd name="T0" fmla="*/ 658813 w 415"/>
                <a:gd name="T1" fmla="*/ 0 h 998"/>
                <a:gd name="T2" fmla="*/ 369888 w 415"/>
                <a:gd name="T3" fmla="*/ 71438 h 998"/>
                <a:gd name="T4" fmla="*/ 82550 w 415"/>
                <a:gd name="T5" fmla="*/ 287338 h 998"/>
                <a:gd name="T6" fmla="*/ 11113 w 415"/>
                <a:gd name="T7" fmla="*/ 863600 h 998"/>
                <a:gd name="T8" fmla="*/ 153988 w 415"/>
                <a:gd name="T9" fmla="*/ 1295400 h 998"/>
                <a:gd name="T10" fmla="*/ 514350 w 415"/>
                <a:gd name="T11" fmla="*/ 1511300 h 998"/>
                <a:gd name="T12" fmla="*/ 658813 w 415"/>
                <a:gd name="T13" fmla="*/ 1584325 h 9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5"/>
                <a:gd name="T22" fmla="*/ 0 h 998"/>
                <a:gd name="T23" fmla="*/ 415 w 415"/>
                <a:gd name="T24" fmla="*/ 998 h 9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5" h="998">
                  <a:moveTo>
                    <a:pt x="415" y="0"/>
                  </a:moveTo>
                  <a:cubicBezTo>
                    <a:pt x="354" y="7"/>
                    <a:pt x="293" y="15"/>
                    <a:pt x="233" y="45"/>
                  </a:cubicBezTo>
                  <a:cubicBezTo>
                    <a:pt x="173" y="75"/>
                    <a:pt x="90" y="98"/>
                    <a:pt x="52" y="181"/>
                  </a:cubicBezTo>
                  <a:cubicBezTo>
                    <a:pt x="14" y="264"/>
                    <a:pt x="0" y="438"/>
                    <a:pt x="7" y="544"/>
                  </a:cubicBezTo>
                  <a:cubicBezTo>
                    <a:pt x="14" y="650"/>
                    <a:pt x="44" y="748"/>
                    <a:pt x="97" y="816"/>
                  </a:cubicBezTo>
                  <a:cubicBezTo>
                    <a:pt x="150" y="884"/>
                    <a:pt x="271" y="922"/>
                    <a:pt x="324" y="952"/>
                  </a:cubicBezTo>
                  <a:cubicBezTo>
                    <a:pt x="377" y="982"/>
                    <a:pt x="396" y="990"/>
                    <a:pt x="415" y="998"/>
                  </a:cubicBezTo>
                </a:path>
              </a:pathLst>
            </a:custGeom>
            <a:solidFill>
              <a:srgbClr val="00009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  <a:cs typeface="+mn-cs"/>
              </a:endParaRPr>
            </a:p>
          </p:txBody>
        </p:sp>
        <p:sp>
          <p:nvSpPr>
            <p:cNvPr id="4728" name="正方形/長方形 4727"/>
            <p:cNvSpPr/>
            <p:nvPr/>
          </p:nvSpPr>
          <p:spPr>
            <a:xfrm>
              <a:off x="1251509" y="3715658"/>
              <a:ext cx="3925614" cy="26801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5439" name="グループ化 5438"/>
          <p:cNvGrpSpPr/>
          <p:nvPr/>
        </p:nvGrpSpPr>
        <p:grpSpPr>
          <a:xfrm rot="10800000">
            <a:off x="7377736" y="1970508"/>
            <a:ext cx="348942" cy="315706"/>
            <a:chOff x="11652214" y="3423660"/>
            <a:chExt cx="299865" cy="271305"/>
          </a:xfrm>
        </p:grpSpPr>
        <p:sp>
          <p:nvSpPr>
            <p:cNvPr id="5440" name="円/楕円 5439"/>
            <p:cNvSpPr/>
            <p:nvPr/>
          </p:nvSpPr>
          <p:spPr>
            <a:xfrm>
              <a:off x="11652214" y="3423660"/>
              <a:ext cx="299865" cy="271305"/>
            </a:xfrm>
            <a:prstGeom prst="ellipse">
              <a:avLst/>
            </a:prstGeom>
            <a:solidFill>
              <a:srgbClr val="FFFF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441" name="円/楕円 5440"/>
            <p:cNvSpPr/>
            <p:nvPr/>
          </p:nvSpPr>
          <p:spPr>
            <a:xfrm>
              <a:off x="11743816" y="3486281"/>
              <a:ext cx="150725" cy="150725"/>
            </a:xfrm>
            <a:prstGeom prst="ellipse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5442" name="グループ化 5441"/>
          <p:cNvGrpSpPr/>
          <p:nvPr/>
        </p:nvGrpSpPr>
        <p:grpSpPr>
          <a:xfrm rot="10800000">
            <a:off x="7521844" y="2518341"/>
            <a:ext cx="348942" cy="315706"/>
            <a:chOff x="11456794" y="3619081"/>
            <a:chExt cx="299865" cy="271305"/>
          </a:xfrm>
        </p:grpSpPr>
        <p:sp>
          <p:nvSpPr>
            <p:cNvPr id="5443" name="円/楕円 5442"/>
            <p:cNvSpPr/>
            <p:nvPr/>
          </p:nvSpPr>
          <p:spPr>
            <a:xfrm>
              <a:off x="11456794" y="3619081"/>
              <a:ext cx="299865" cy="271305"/>
            </a:xfrm>
            <a:prstGeom prst="ellipse">
              <a:avLst/>
            </a:prstGeom>
            <a:solidFill>
              <a:srgbClr val="FFFF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444" name="円/楕円 5443"/>
            <p:cNvSpPr/>
            <p:nvPr/>
          </p:nvSpPr>
          <p:spPr>
            <a:xfrm>
              <a:off x="11557279" y="3699468"/>
              <a:ext cx="150725" cy="150725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5445" name="グループ化 5444"/>
          <p:cNvGrpSpPr/>
          <p:nvPr/>
        </p:nvGrpSpPr>
        <p:grpSpPr>
          <a:xfrm rot="10800000">
            <a:off x="7966855" y="2250936"/>
            <a:ext cx="348942" cy="315706"/>
            <a:chOff x="11456794" y="3619081"/>
            <a:chExt cx="299865" cy="271305"/>
          </a:xfrm>
        </p:grpSpPr>
        <p:sp>
          <p:nvSpPr>
            <p:cNvPr id="5446" name="円/楕円 5445"/>
            <p:cNvSpPr/>
            <p:nvPr/>
          </p:nvSpPr>
          <p:spPr>
            <a:xfrm>
              <a:off x="11456794" y="3619081"/>
              <a:ext cx="299865" cy="271305"/>
            </a:xfrm>
            <a:prstGeom prst="ellipse">
              <a:avLst/>
            </a:prstGeom>
            <a:solidFill>
              <a:srgbClr val="FFFF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447" name="円/楕円 5446"/>
            <p:cNvSpPr/>
            <p:nvPr/>
          </p:nvSpPr>
          <p:spPr>
            <a:xfrm>
              <a:off x="11557279" y="3699468"/>
              <a:ext cx="150725" cy="150725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5448" name="グループ化 5447"/>
          <p:cNvGrpSpPr/>
          <p:nvPr/>
        </p:nvGrpSpPr>
        <p:grpSpPr>
          <a:xfrm rot="510791" flipV="1">
            <a:off x="8333919" y="2115389"/>
            <a:ext cx="300898" cy="312647"/>
            <a:chOff x="5390035" y="1210409"/>
            <a:chExt cx="1555733" cy="1637895"/>
          </a:xfrm>
        </p:grpSpPr>
        <p:grpSp>
          <p:nvGrpSpPr>
            <p:cNvPr id="5449" name="グループ化 600"/>
            <p:cNvGrpSpPr>
              <a:grpSpLocks/>
            </p:cNvGrpSpPr>
            <p:nvPr/>
          </p:nvGrpSpPr>
          <p:grpSpPr bwMode="auto">
            <a:xfrm>
              <a:off x="5623334" y="1210409"/>
              <a:ext cx="1322434" cy="1637895"/>
              <a:chOff x="1669361" y="592139"/>
              <a:chExt cx="1637809" cy="2028838"/>
            </a:xfrm>
          </p:grpSpPr>
          <p:grpSp>
            <p:nvGrpSpPr>
              <p:cNvPr id="5455" name="Group 3"/>
              <p:cNvGrpSpPr>
                <a:grpSpLocks/>
              </p:cNvGrpSpPr>
              <p:nvPr/>
            </p:nvGrpSpPr>
            <p:grpSpPr bwMode="auto">
              <a:xfrm>
                <a:off x="2094981" y="1560688"/>
                <a:ext cx="413588" cy="1060289"/>
                <a:chOff x="4469" y="3094"/>
                <a:chExt cx="275" cy="705"/>
              </a:xfrm>
            </p:grpSpPr>
            <p:sp>
              <p:nvSpPr>
                <p:cNvPr id="5470" name="Line 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40" y="3136"/>
                  <a:ext cx="130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71" name="Line 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40" y="3184"/>
                  <a:ext cx="130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72" name="Line 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670" y="3096"/>
                  <a:ext cx="2" cy="703"/>
                </a:xfrm>
                <a:prstGeom prst="line">
                  <a:avLst/>
                </a:prstGeom>
                <a:noFill/>
                <a:ln w="38100">
                  <a:solidFill>
                    <a:srgbClr val="000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73" name="AutoShape 7"/>
                <p:cNvSpPr>
                  <a:spLocks noChangeAspect="1" noChangeArrowheads="1"/>
                </p:cNvSpPr>
                <p:nvPr/>
              </p:nvSpPr>
              <p:spPr bwMode="auto">
                <a:xfrm rot="-16766">
                  <a:off x="4620" y="3229"/>
                  <a:ext cx="116" cy="289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74" name="Line 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34" y="3094"/>
                  <a:ext cx="0" cy="705"/>
                </a:xfrm>
                <a:prstGeom prst="line">
                  <a:avLst/>
                </a:prstGeom>
                <a:noFill/>
                <a:ln w="38100">
                  <a:solidFill>
                    <a:srgbClr val="000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75" name="AutoShape 9"/>
                <p:cNvSpPr>
                  <a:spLocks noChangeAspect="1" noChangeArrowheads="1"/>
                </p:cNvSpPr>
                <p:nvPr/>
              </p:nvSpPr>
              <p:spPr bwMode="auto">
                <a:xfrm rot="16766" flipH="1">
                  <a:off x="4470" y="3227"/>
                  <a:ext cx="116" cy="289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76" name="AutoShape 10"/>
                <p:cNvSpPr>
                  <a:spLocks noChangeAspect="1" noChangeArrowheads="1"/>
                </p:cNvSpPr>
                <p:nvPr/>
              </p:nvSpPr>
              <p:spPr bwMode="auto">
                <a:xfrm>
                  <a:off x="4469" y="3536"/>
                  <a:ext cx="136" cy="234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77" name="AutoShape 11"/>
                <p:cNvSpPr>
                  <a:spLocks noChangeAspect="1" noChangeArrowheads="1"/>
                </p:cNvSpPr>
                <p:nvPr/>
              </p:nvSpPr>
              <p:spPr bwMode="auto">
                <a:xfrm>
                  <a:off x="4607" y="3536"/>
                  <a:ext cx="137" cy="234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sp>
            <p:nvSpPr>
              <p:cNvPr id="5456" name="Line 12"/>
              <p:cNvSpPr>
                <a:spLocks noChangeShapeType="1"/>
              </p:cNvSpPr>
              <p:nvPr/>
            </p:nvSpPr>
            <p:spPr bwMode="auto">
              <a:xfrm rot="2400000">
                <a:off x="2941709" y="735014"/>
                <a:ext cx="0" cy="1149023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457" name="Line 13"/>
              <p:cNvSpPr>
                <a:spLocks noChangeShapeType="1"/>
              </p:cNvSpPr>
              <p:nvPr/>
            </p:nvSpPr>
            <p:spPr bwMode="auto">
              <a:xfrm rot="2400000">
                <a:off x="2756723" y="592139"/>
                <a:ext cx="0" cy="1111424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458" name="AutoShape 14"/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887566" y="977152"/>
                <a:ext cx="466227" cy="228602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459" name="AutoShape 15"/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701076" y="831269"/>
                <a:ext cx="466227" cy="228602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460" name="AutoShape 16"/>
              <p:cNvSpPr>
                <a:spLocks noChangeAspect="1" noChangeArrowheads="1"/>
              </p:cNvSpPr>
              <p:nvPr/>
            </p:nvSpPr>
            <p:spPr bwMode="auto">
              <a:xfrm rot="7969069">
                <a:off x="3071801" y="889170"/>
                <a:ext cx="236122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461" name="AutoShape 17"/>
              <p:cNvSpPr>
                <a:spLocks noChangeAspect="1" noChangeArrowheads="1"/>
              </p:cNvSpPr>
              <p:nvPr/>
            </p:nvSpPr>
            <p:spPr bwMode="auto">
              <a:xfrm rot="7969069">
                <a:off x="2898846" y="746295"/>
                <a:ext cx="236121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462" name="AutoShape 19"/>
              <p:cNvSpPr>
                <a:spLocks noChangeAspect="1" noChangeArrowheads="1"/>
              </p:cNvSpPr>
              <p:nvPr/>
            </p:nvSpPr>
            <p:spPr bwMode="auto">
              <a:xfrm rot="-2830931">
                <a:off x="2380733" y="1327574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463" name="AutoShape 21"/>
              <p:cNvSpPr>
                <a:spLocks noChangeAspect="1" noChangeArrowheads="1"/>
              </p:cNvSpPr>
              <p:nvPr/>
            </p:nvSpPr>
            <p:spPr bwMode="auto">
              <a:xfrm rot="-2830931">
                <a:off x="2547672" y="1488498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464" name="Line 22"/>
              <p:cNvSpPr>
                <a:spLocks noChangeShapeType="1"/>
              </p:cNvSpPr>
              <p:nvPr/>
            </p:nvSpPr>
            <p:spPr bwMode="auto">
              <a:xfrm rot="19200000" flipH="1">
                <a:off x="1669361" y="718471"/>
                <a:ext cx="0" cy="1149023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465" name="Line 23"/>
              <p:cNvSpPr>
                <a:spLocks noChangeShapeType="1"/>
              </p:cNvSpPr>
              <p:nvPr/>
            </p:nvSpPr>
            <p:spPr bwMode="auto">
              <a:xfrm rot="19200000" flipH="1">
                <a:off x="1833293" y="596650"/>
                <a:ext cx="0" cy="1111425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466" name="AutoShape 28"/>
              <p:cNvSpPr>
                <a:spLocks noChangeAspect="1" noChangeArrowheads="1"/>
              </p:cNvSpPr>
              <p:nvPr/>
            </p:nvSpPr>
            <p:spPr bwMode="auto">
              <a:xfrm rot="-7800000">
                <a:off x="1781406" y="1244104"/>
                <a:ext cx="466227" cy="230105"/>
              </a:xfrm>
              <a:prstGeom prst="flowChartConnector">
                <a:avLst/>
              </a:prstGeom>
              <a:gradFill rotWithShape="1">
                <a:gsLst>
                  <a:gs pos="0">
                    <a:srgbClr val="00FF0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467" name="AutoShape 29"/>
              <p:cNvSpPr>
                <a:spLocks noChangeAspect="1" noChangeArrowheads="1"/>
              </p:cNvSpPr>
              <p:nvPr/>
            </p:nvSpPr>
            <p:spPr bwMode="auto">
              <a:xfrm rot="2830931" flipH="1">
                <a:off x="1979176" y="1323062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468" name="AutoShape 30"/>
              <p:cNvSpPr>
                <a:spLocks noChangeAspect="1" noChangeArrowheads="1"/>
              </p:cNvSpPr>
              <p:nvPr/>
            </p:nvSpPr>
            <p:spPr bwMode="auto">
              <a:xfrm rot="-7800000">
                <a:off x="1612963" y="1405028"/>
                <a:ext cx="464722" cy="228602"/>
              </a:xfrm>
              <a:prstGeom prst="flowChartConnector">
                <a:avLst/>
              </a:prstGeom>
              <a:gradFill rotWithShape="1">
                <a:gsLst>
                  <a:gs pos="0">
                    <a:srgbClr val="00FF0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469" name="AutoShape 31"/>
              <p:cNvSpPr>
                <a:spLocks noChangeAspect="1" noChangeArrowheads="1"/>
              </p:cNvSpPr>
              <p:nvPr/>
            </p:nvSpPr>
            <p:spPr bwMode="auto">
              <a:xfrm rot="2830931" flipH="1">
                <a:off x="1810733" y="1483985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sp>
          <p:nvSpPr>
            <p:cNvPr id="5450" name="AutoShape 28"/>
            <p:cNvSpPr>
              <a:spLocks noChangeAspect="1" noChangeArrowheads="1"/>
            </p:cNvSpPr>
            <p:nvPr/>
          </p:nvSpPr>
          <p:spPr bwMode="auto">
            <a:xfrm rot="13800000">
              <a:off x="5430746" y="1398852"/>
              <a:ext cx="376388" cy="185797"/>
            </a:xfrm>
            <a:prstGeom prst="flowChartConnector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451" name="AutoShape 30"/>
            <p:cNvSpPr>
              <a:spLocks noChangeAspect="1" noChangeArrowheads="1"/>
            </p:cNvSpPr>
            <p:nvPr/>
          </p:nvSpPr>
          <p:spPr bwMode="auto">
            <a:xfrm rot="13800000">
              <a:off x="5294739" y="1528767"/>
              <a:ext cx="375173" cy="184582"/>
            </a:xfrm>
            <a:prstGeom prst="flowChartConnector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grpSp>
          <p:nvGrpSpPr>
            <p:cNvPr id="5452" name="グループ化 5451"/>
            <p:cNvGrpSpPr/>
            <p:nvPr/>
          </p:nvGrpSpPr>
          <p:grpSpPr>
            <a:xfrm>
              <a:off x="6296624" y="1613460"/>
              <a:ext cx="335163" cy="494159"/>
              <a:chOff x="2838396" y="3336845"/>
              <a:chExt cx="192879" cy="284378"/>
            </a:xfrm>
          </p:grpSpPr>
          <p:sp>
            <p:nvSpPr>
              <p:cNvPr id="5453" name="AutoShape 14"/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869862" y="3459810"/>
                <a:ext cx="216603" cy="106223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454" name="AutoShape 15"/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783206" y="3392035"/>
                <a:ext cx="216603" cy="106223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</p:grpSp>
      <p:sp>
        <p:nvSpPr>
          <p:cNvPr id="5478" name="角丸四角形 5477"/>
          <p:cNvSpPr/>
          <p:nvPr/>
        </p:nvSpPr>
        <p:spPr>
          <a:xfrm rot="21247697">
            <a:off x="8244005" y="2366294"/>
            <a:ext cx="89626" cy="5761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5479" name="グループ化 5478"/>
          <p:cNvGrpSpPr/>
          <p:nvPr/>
        </p:nvGrpSpPr>
        <p:grpSpPr>
          <a:xfrm rot="21188291">
            <a:off x="7105493" y="850079"/>
            <a:ext cx="1005068" cy="444062"/>
            <a:chOff x="10159798" y="4286192"/>
            <a:chExt cx="926162" cy="409200"/>
          </a:xfrm>
        </p:grpSpPr>
        <p:sp>
          <p:nvSpPr>
            <p:cNvPr id="5480" name="フリーフォーム 5479"/>
            <p:cNvSpPr/>
            <p:nvPr/>
          </p:nvSpPr>
          <p:spPr bwMode="auto">
            <a:xfrm>
              <a:off x="10240083" y="4286192"/>
              <a:ext cx="845877" cy="409200"/>
            </a:xfrm>
            <a:custGeom>
              <a:avLst/>
              <a:gdLst>
                <a:gd name="connsiteX0" fmla="*/ 208042 w 1064886"/>
                <a:gd name="connsiteY0" fmla="*/ 386259 h 712914"/>
                <a:gd name="connsiteX1" fmla="*/ 408067 w 1064886"/>
                <a:gd name="connsiteY1" fmla="*/ 33834 h 712914"/>
                <a:gd name="connsiteX2" fmla="*/ 893842 w 1064886"/>
                <a:gd name="connsiteY2" fmla="*/ 52884 h 712914"/>
                <a:gd name="connsiteX3" fmla="*/ 950992 w 1064886"/>
                <a:gd name="connsiteY3" fmla="*/ 376734 h 712914"/>
                <a:gd name="connsiteX4" fmla="*/ 1055767 w 1064886"/>
                <a:gd name="connsiteY4" fmla="*/ 529134 h 712914"/>
                <a:gd name="connsiteX5" fmla="*/ 693817 w 1064886"/>
                <a:gd name="connsiteY5" fmla="*/ 510084 h 712914"/>
                <a:gd name="connsiteX6" fmla="*/ 17542 w 1064886"/>
                <a:gd name="connsiteY6" fmla="*/ 710109 h 712914"/>
                <a:gd name="connsiteX7" fmla="*/ 265192 w 1064886"/>
                <a:gd name="connsiteY7" fmla="*/ 338634 h 71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4886" h="712914">
                  <a:moveTo>
                    <a:pt x="208042" y="386259"/>
                  </a:moveTo>
                  <a:cubicBezTo>
                    <a:pt x="250904" y="237827"/>
                    <a:pt x="293767" y="89396"/>
                    <a:pt x="408067" y="33834"/>
                  </a:cubicBezTo>
                  <a:cubicBezTo>
                    <a:pt x="522367" y="-21729"/>
                    <a:pt x="803355" y="-4266"/>
                    <a:pt x="893842" y="52884"/>
                  </a:cubicBezTo>
                  <a:cubicBezTo>
                    <a:pt x="984329" y="110034"/>
                    <a:pt x="924005" y="297359"/>
                    <a:pt x="950992" y="376734"/>
                  </a:cubicBezTo>
                  <a:cubicBezTo>
                    <a:pt x="977979" y="456109"/>
                    <a:pt x="1098629" y="506909"/>
                    <a:pt x="1055767" y="529134"/>
                  </a:cubicBezTo>
                  <a:cubicBezTo>
                    <a:pt x="1012905" y="551359"/>
                    <a:pt x="866854" y="479922"/>
                    <a:pt x="693817" y="510084"/>
                  </a:cubicBezTo>
                  <a:cubicBezTo>
                    <a:pt x="520780" y="540246"/>
                    <a:pt x="88979" y="738684"/>
                    <a:pt x="17542" y="710109"/>
                  </a:cubicBezTo>
                  <a:cubicBezTo>
                    <a:pt x="-53896" y="681534"/>
                    <a:pt x="105648" y="510084"/>
                    <a:pt x="265192" y="338634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481" name="フリーフォーム 5480"/>
            <p:cNvSpPr/>
            <p:nvPr/>
          </p:nvSpPr>
          <p:spPr>
            <a:xfrm>
              <a:off x="10649496" y="4508354"/>
              <a:ext cx="94764" cy="88651"/>
            </a:xfrm>
            <a:custGeom>
              <a:avLst/>
              <a:gdLst>
                <a:gd name="connsiteX0" fmla="*/ 2670 w 94764"/>
                <a:gd name="connsiteY0" fmla="*/ 4270 h 88651"/>
                <a:gd name="connsiteX1" fmla="*/ 85797 w 94764"/>
                <a:gd name="connsiteY1" fmla="*/ 16145 h 88651"/>
                <a:gd name="connsiteX2" fmla="*/ 85797 w 94764"/>
                <a:gd name="connsiteY2" fmla="*/ 51771 h 88651"/>
                <a:gd name="connsiteX3" fmla="*/ 26421 w 94764"/>
                <a:gd name="connsiteY3" fmla="*/ 87397 h 88651"/>
                <a:gd name="connsiteX4" fmla="*/ 2670 w 94764"/>
                <a:gd name="connsiteY4" fmla="*/ 4270 h 8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64" h="88651">
                  <a:moveTo>
                    <a:pt x="2670" y="4270"/>
                  </a:moveTo>
                  <a:cubicBezTo>
                    <a:pt x="12566" y="-7605"/>
                    <a:pt x="71943" y="8228"/>
                    <a:pt x="85797" y="16145"/>
                  </a:cubicBezTo>
                  <a:cubicBezTo>
                    <a:pt x="99651" y="24062"/>
                    <a:pt x="95693" y="39896"/>
                    <a:pt x="85797" y="51771"/>
                  </a:cubicBezTo>
                  <a:cubicBezTo>
                    <a:pt x="75901" y="63646"/>
                    <a:pt x="40275" y="95314"/>
                    <a:pt x="26421" y="87397"/>
                  </a:cubicBezTo>
                  <a:cubicBezTo>
                    <a:pt x="12567" y="79480"/>
                    <a:pt x="-7226" y="16145"/>
                    <a:pt x="2670" y="427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482" name="フリーフォーム 5481"/>
            <p:cNvSpPr/>
            <p:nvPr/>
          </p:nvSpPr>
          <p:spPr>
            <a:xfrm>
              <a:off x="10687792" y="4429231"/>
              <a:ext cx="92789" cy="62518"/>
            </a:xfrm>
            <a:custGeom>
              <a:avLst/>
              <a:gdLst>
                <a:gd name="connsiteX0" fmla="*/ 0 w 92789"/>
                <a:gd name="connsiteY0" fmla="*/ 47766 h 62518"/>
                <a:gd name="connsiteX1" fmla="*/ 83127 w 92789"/>
                <a:gd name="connsiteY1" fmla="*/ 59641 h 62518"/>
                <a:gd name="connsiteX2" fmla="*/ 83127 w 92789"/>
                <a:gd name="connsiteY2" fmla="*/ 264 h 62518"/>
                <a:gd name="connsiteX3" fmla="*/ 0 w 92789"/>
                <a:gd name="connsiteY3" fmla="*/ 47766 h 6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789" h="62518">
                  <a:moveTo>
                    <a:pt x="0" y="47766"/>
                  </a:moveTo>
                  <a:cubicBezTo>
                    <a:pt x="0" y="57662"/>
                    <a:pt x="69273" y="67558"/>
                    <a:pt x="83127" y="59641"/>
                  </a:cubicBezTo>
                  <a:cubicBezTo>
                    <a:pt x="96981" y="51724"/>
                    <a:pt x="95002" y="4222"/>
                    <a:pt x="83127" y="264"/>
                  </a:cubicBezTo>
                  <a:cubicBezTo>
                    <a:pt x="71252" y="-3695"/>
                    <a:pt x="0" y="37870"/>
                    <a:pt x="0" y="4776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483" name="フリーフォーム 5482"/>
            <p:cNvSpPr/>
            <p:nvPr/>
          </p:nvSpPr>
          <p:spPr>
            <a:xfrm>
              <a:off x="10543588" y="4411653"/>
              <a:ext cx="61436" cy="148471"/>
            </a:xfrm>
            <a:custGeom>
              <a:avLst/>
              <a:gdLst>
                <a:gd name="connsiteX0" fmla="*/ 61076 w 61436"/>
                <a:gd name="connsiteY0" fmla="*/ 17843 h 148471"/>
                <a:gd name="connsiteX1" fmla="*/ 25450 w 61436"/>
                <a:gd name="connsiteY1" fmla="*/ 148471 h 148471"/>
                <a:gd name="connsiteX2" fmla="*/ 1699 w 61436"/>
                <a:gd name="connsiteY2" fmla="*/ 17843 h 148471"/>
                <a:gd name="connsiteX3" fmla="*/ 61076 w 61436"/>
                <a:gd name="connsiteY3" fmla="*/ 17843 h 14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436" h="148471">
                  <a:moveTo>
                    <a:pt x="61076" y="17843"/>
                  </a:moveTo>
                  <a:cubicBezTo>
                    <a:pt x="65034" y="39614"/>
                    <a:pt x="35346" y="148471"/>
                    <a:pt x="25450" y="148471"/>
                  </a:cubicBezTo>
                  <a:cubicBezTo>
                    <a:pt x="15554" y="148471"/>
                    <a:pt x="-6218" y="43573"/>
                    <a:pt x="1699" y="17843"/>
                  </a:cubicBezTo>
                  <a:cubicBezTo>
                    <a:pt x="9616" y="-7887"/>
                    <a:pt x="57118" y="-3928"/>
                    <a:pt x="61076" y="1784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grpSp>
          <p:nvGrpSpPr>
            <p:cNvPr id="5484" name="グループ化 5483"/>
            <p:cNvGrpSpPr/>
            <p:nvPr/>
          </p:nvGrpSpPr>
          <p:grpSpPr>
            <a:xfrm rot="6224453">
              <a:off x="10192728" y="4267028"/>
              <a:ext cx="331337" cy="397197"/>
              <a:chOff x="6641634" y="3215560"/>
              <a:chExt cx="744209" cy="783578"/>
            </a:xfrm>
          </p:grpSpPr>
          <p:grpSp>
            <p:nvGrpSpPr>
              <p:cNvPr id="5485" name="グループ化 600"/>
              <p:cNvGrpSpPr>
                <a:grpSpLocks/>
              </p:cNvGrpSpPr>
              <p:nvPr/>
            </p:nvGrpSpPr>
            <p:grpSpPr bwMode="auto">
              <a:xfrm>
                <a:off x="6641634" y="3215560"/>
                <a:ext cx="744209" cy="783578"/>
                <a:chOff x="1285858" y="592139"/>
                <a:chExt cx="2021327" cy="2028841"/>
              </a:xfrm>
              <a:solidFill>
                <a:srgbClr val="33CC33"/>
              </a:solidFill>
            </p:grpSpPr>
            <p:grpSp>
              <p:nvGrpSpPr>
                <p:cNvPr id="5488" name="Group 3"/>
                <p:cNvGrpSpPr>
                  <a:grpSpLocks/>
                </p:cNvGrpSpPr>
                <p:nvPr/>
              </p:nvGrpSpPr>
              <p:grpSpPr bwMode="auto">
                <a:xfrm>
                  <a:off x="2094988" y="1560691"/>
                  <a:ext cx="413590" cy="1060289"/>
                  <a:chOff x="4469" y="3094"/>
                  <a:chExt cx="275" cy="705"/>
                </a:xfrm>
                <a:grpFill/>
              </p:grpSpPr>
              <p:sp>
                <p:nvSpPr>
                  <p:cNvPr id="5509" name="Line 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540" y="3136"/>
                    <a:ext cx="130" cy="0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510" name="Line 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540" y="3184"/>
                    <a:ext cx="130" cy="0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511" name="Line 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670" y="3096"/>
                    <a:ext cx="2" cy="703"/>
                  </a:xfrm>
                  <a:prstGeom prst="line">
                    <a:avLst/>
                  </a:prstGeom>
                  <a:grpFill/>
                  <a:ln w="6350">
                    <a:solidFill>
                      <a:srgbClr val="000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512" name="AutoShape 7"/>
                  <p:cNvSpPr>
                    <a:spLocks noChangeAspect="1" noChangeArrowheads="1"/>
                  </p:cNvSpPr>
                  <p:nvPr/>
                </p:nvSpPr>
                <p:spPr bwMode="auto">
                  <a:xfrm rot="-16766">
                    <a:off x="4620" y="3229"/>
                    <a:ext cx="116" cy="289"/>
                  </a:xfrm>
                  <a:prstGeom prst="flowChartProcess">
                    <a:avLst/>
                  </a:prstGeom>
                  <a:grpFill/>
                  <a:ln w="635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513" name="Line 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534" y="3094"/>
                    <a:ext cx="0" cy="705"/>
                  </a:xfrm>
                  <a:prstGeom prst="line">
                    <a:avLst/>
                  </a:prstGeom>
                  <a:grpFill/>
                  <a:ln w="6350">
                    <a:solidFill>
                      <a:srgbClr val="000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514" name="AutoShape 9"/>
                  <p:cNvSpPr>
                    <a:spLocks noChangeAspect="1" noChangeArrowheads="1"/>
                  </p:cNvSpPr>
                  <p:nvPr/>
                </p:nvSpPr>
                <p:spPr bwMode="auto">
                  <a:xfrm rot="16766" flipH="1">
                    <a:off x="4470" y="3227"/>
                    <a:ext cx="116" cy="289"/>
                  </a:xfrm>
                  <a:prstGeom prst="flowChartProcess">
                    <a:avLst/>
                  </a:prstGeom>
                  <a:grpFill/>
                  <a:ln w="635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515" name="AutoShape 1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69" y="3536"/>
                    <a:ext cx="136" cy="234"/>
                  </a:xfrm>
                  <a:prstGeom prst="flowChartProcess">
                    <a:avLst/>
                  </a:prstGeom>
                  <a:grpFill/>
                  <a:ln w="635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5516" name="AutoShape 1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07" y="3536"/>
                    <a:ext cx="137" cy="234"/>
                  </a:xfrm>
                  <a:prstGeom prst="flowChartProcess">
                    <a:avLst/>
                  </a:prstGeom>
                  <a:grpFill/>
                  <a:ln w="635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</p:grpSp>
            <p:sp>
              <p:nvSpPr>
                <p:cNvPr id="5489" name="Line 12"/>
                <p:cNvSpPr>
                  <a:spLocks noChangeShapeType="1"/>
                </p:cNvSpPr>
                <p:nvPr/>
              </p:nvSpPr>
              <p:spPr bwMode="auto">
                <a:xfrm rot="2400000">
                  <a:off x="2941722" y="735015"/>
                  <a:ext cx="0" cy="1149024"/>
                </a:xfrm>
                <a:prstGeom prst="line">
                  <a:avLst/>
                </a:prstGeom>
                <a:grpFill/>
                <a:ln w="6350">
                  <a:solidFill>
                    <a:srgbClr val="000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90" name="Line 13"/>
                <p:cNvSpPr>
                  <a:spLocks noChangeShapeType="1"/>
                </p:cNvSpPr>
                <p:nvPr/>
              </p:nvSpPr>
              <p:spPr bwMode="auto">
                <a:xfrm rot="2400000">
                  <a:off x="2756734" y="592139"/>
                  <a:ext cx="0" cy="1111425"/>
                </a:xfrm>
                <a:prstGeom prst="line">
                  <a:avLst/>
                </a:prstGeom>
                <a:grpFill/>
                <a:ln w="6350">
                  <a:solidFill>
                    <a:srgbClr val="000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91" name="AutoShape 14"/>
                <p:cNvSpPr>
                  <a:spLocks noChangeAspect="1" noChangeArrowheads="1"/>
                </p:cNvSpPr>
                <p:nvPr/>
              </p:nvSpPr>
              <p:spPr bwMode="auto">
                <a:xfrm rot="18600000" flipH="1">
                  <a:off x="2887580" y="977151"/>
                  <a:ext cx="466227" cy="228605"/>
                </a:xfrm>
                <a:prstGeom prst="flowChartConnector">
                  <a:avLst/>
                </a:prstGeom>
                <a:grpFill/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92" name="AutoShape 15"/>
                <p:cNvSpPr>
                  <a:spLocks noChangeAspect="1" noChangeArrowheads="1"/>
                </p:cNvSpPr>
                <p:nvPr/>
              </p:nvSpPr>
              <p:spPr bwMode="auto">
                <a:xfrm rot="18600000" flipH="1">
                  <a:off x="2701087" y="831270"/>
                  <a:ext cx="466227" cy="228605"/>
                </a:xfrm>
                <a:prstGeom prst="flowChartConnector">
                  <a:avLst/>
                </a:prstGeom>
                <a:grpFill/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93" name="AutoShape 16"/>
                <p:cNvSpPr>
                  <a:spLocks noChangeAspect="1" noChangeArrowheads="1"/>
                </p:cNvSpPr>
                <p:nvPr/>
              </p:nvSpPr>
              <p:spPr bwMode="auto">
                <a:xfrm rot="7969069">
                  <a:off x="3071815" y="889171"/>
                  <a:ext cx="236124" cy="234617"/>
                </a:xfrm>
                <a:prstGeom prst="moon">
                  <a:avLst>
                    <a:gd name="adj" fmla="val 31306"/>
                  </a:avLst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94" name="AutoShape 17"/>
                <p:cNvSpPr>
                  <a:spLocks noChangeAspect="1" noChangeArrowheads="1"/>
                </p:cNvSpPr>
                <p:nvPr/>
              </p:nvSpPr>
              <p:spPr bwMode="auto">
                <a:xfrm rot="7969069">
                  <a:off x="2898859" y="746295"/>
                  <a:ext cx="236121" cy="234617"/>
                </a:xfrm>
                <a:prstGeom prst="moon">
                  <a:avLst>
                    <a:gd name="adj" fmla="val 31306"/>
                  </a:avLst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95" name="AutoShape 18"/>
                <p:cNvSpPr>
                  <a:spLocks noChangeAspect="1" noChangeArrowheads="1"/>
                </p:cNvSpPr>
                <p:nvPr/>
              </p:nvSpPr>
              <p:spPr bwMode="auto">
                <a:xfrm rot="7800000" flipH="1">
                  <a:off x="2345398" y="1248618"/>
                  <a:ext cx="466227" cy="230106"/>
                </a:xfrm>
                <a:prstGeom prst="flowChartConnector">
                  <a:avLst/>
                </a:prstGeom>
                <a:grpFill/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96" name="AutoShape 19"/>
                <p:cNvSpPr>
                  <a:spLocks noChangeAspect="1" noChangeArrowheads="1"/>
                </p:cNvSpPr>
                <p:nvPr/>
              </p:nvSpPr>
              <p:spPr bwMode="auto">
                <a:xfrm rot="18769069">
                  <a:off x="2380743" y="1327574"/>
                  <a:ext cx="234616" cy="234617"/>
                </a:xfrm>
                <a:prstGeom prst="moon">
                  <a:avLst>
                    <a:gd name="adj" fmla="val 31306"/>
                  </a:avLst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97" name="AutoShape 20"/>
                <p:cNvSpPr>
                  <a:spLocks noChangeAspect="1" noChangeArrowheads="1"/>
                </p:cNvSpPr>
                <p:nvPr/>
              </p:nvSpPr>
              <p:spPr bwMode="auto">
                <a:xfrm rot="7800000" flipH="1">
                  <a:off x="2516100" y="1410292"/>
                  <a:ext cx="464723" cy="227100"/>
                </a:xfrm>
                <a:prstGeom prst="flowChartConnector">
                  <a:avLst/>
                </a:prstGeom>
                <a:grpFill/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98" name="AutoShape 21"/>
                <p:cNvSpPr>
                  <a:spLocks noChangeAspect="1" noChangeArrowheads="1"/>
                </p:cNvSpPr>
                <p:nvPr/>
              </p:nvSpPr>
              <p:spPr bwMode="auto">
                <a:xfrm rot="18769069">
                  <a:off x="2547680" y="1488499"/>
                  <a:ext cx="234616" cy="234617"/>
                </a:xfrm>
                <a:prstGeom prst="moon">
                  <a:avLst>
                    <a:gd name="adj" fmla="val 31306"/>
                  </a:avLst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499" name="Line 22"/>
                <p:cNvSpPr>
                  <a:spLocks noChangeShapeType="1"/>
                </p:cNvSpPr>
                <p:nvPr/>
              </p:nvSpPr>
              <p:spPr bwMode="auto">
                <a:xfrm rot="19200000" flipH="1">
                  <a:off x="1669367" y="718470"/>
                  <a:ext cx="0" cy="1149024"/>
                </a:xfrm>
                <a:prstGeom prst="line">
                  <a:avLst/>
                </a:prstGeom>
                <a:grpFill/>
                <a:ln w="6350">
                  <a:solidFill>
                    <a:srgbClr val="000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500" name="Line 23"/>
                <p:cNvSpPr>
                  <a:spLocks noChangeShapeType="1"/>
                </p:cNvSpPr>
                <p:nvPr/>
              </p:nvSpPr>
              <p:spPr bwMode="auto">
                <a:xfrm rot="19200000" flipH="1">
                  <a:off x="1833299" y="596649"/>
                  <a:ext cx="0" cy="1111427"/>
                </a:xfrm>
                <a:prstGeom prst="line">
                  <a:avLst/>
                </a:prstGeom>
                <a:grpFill/>
                <a:ln w="6350">
                  <a:solidFill>
                    <a:srgbClr val="000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501" name="AutoShape 24"/>
                <p:cNvSpPr>
                  <a:spLocks noChangeAspect="1" noChangeArrowheads="1"/>
                </p:cNvSpPr>
                <p:nvPr/>
              </p:nvSpPr>
              <p:spPr bwMode="auto">
                <a:xfrm rot="3000000">
                  <a:off x="1239985" y="971889"/>
                  <a:ext cx="466227" cy="230106"/>
                </a:xfrm>
                <a:prstGeom prst="flowChartConnector">
                  <a:avLst/>
                </a:prstGeom>
                <a:grpFill/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502" name="AutoShape 25"/>
                <p:cNvSpPr>
                  <a:spLocks noChangeAspect="1" noChangeArrowheads="1"/>
                </p:cNvSpPr>
                <p:nvPr/>
              </p:nvSpPr>
              <p:spPr bwMode="auto">
                <a:xfrm rot="3000000">
                  <a:off x="1426477" y="826007"/>
                  <a:ext cx="466227" cy="230106"/>
                </a:xfrm>
                <a:prstGeom prst="flowChartConnector">
                  <a:avLst/>
                </a:prstGeom>
                <a:grpFill/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503" name="AutoShape 26"/>
                <p:cNvSpPr>
                  <a:spLocks noChangeAspect="1" noChangeArrowheads="1"/>
                </p:cNvSpPr>
                <p:nvPr/>
              </p:nvSpPr>
              <p:spPr bwMode="auto">
                <a:xfrm rot="13630931" flipH="1">
                  <a:off x="1285106" y="884660"/>
                  <a:ext cx="236121" cy="234617"/>
                </a:xfrm>
                <a:prstGeom prst="moon">
                  <a:avLst>
                    <a:gd name="adj" fmla="val 31306"/>
                  </a:avLst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504" name="AutoShape 27"/>
                <p:cNvSpPr>
                  <a:spLocks noChangeAspect="1" noChangeArrowheads="1"/>
                </p:cNvSpPr>
                <p:nvPr/>
              </p:nvSpPr>
              <p:spPr bwMode="auto">
                <a:xfrm rot="13630931" flipH="1">
                  <a:off x="1458058" y="741784"/>
                  <a:ext cx="236124" cy="234617"/>
                </a:xfrm>
                <a:prstGeom prst="moon">
                  <a:avLst>
                    <a:gd name="adj" fmla="val 31306"/>
                  </a:avLst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505" name="AutoShape 28"/>
                <p:cNvSpPr>
                  <a:spLocks noChangeAspect="1" noChangeArrowheads="1"/>
                </p:cNvSpPr>
                <p:nvPr/>
              </p:nvSpPr>
              <p:spPr bwMode="auto">
                <a:xfrm rot="13800000">
                  <a:off x="1781410" y="1244105"/>
                  <a:ext cx="466226" cy="230106"/>
                </a:xfrm>
                <a:prstGeom prst="flowChartConnector">
                  <a:avLst/>
                </a:prstGeom>
                <a:grpFill/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506" name="AutoShape 29"/>
                <p:cNvSpPr>
                  <a:spLocks noChangeAspect="1" noChangeArrowheads="1"/>
                </p:cNvSpPr>
                <p:nvPr/>
              </p:nvSpPr>
              <p:spPr bwMode="auto">
                <a:xfrm rot="2830931" flipH="1">
                  <a:off x="1979179" y="1323065"/>
                  <a:ext cx="234616" cy="234616"/>
                </a:xfrm>
                <a:prstGeom prst="moon">
                  <a:avLst>
                    <a:gd name="adj" fmla="val 31306"/>
                  </a:avLst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507" name="AutoShape 30"/>
                <p:cNvSpPr>
                  <a:spLocks noChangeAspect="1" noChangeArrowheads="1"/>
                </p:cNvSpPr>
                <p:nvPr/>
              </p:nvSpPr>
              <p:spPr bwMode="auto">
                <a:xfrm rot="13800000">
                  <a:off x="1612964" y="1405030"/>
                  <a:ext cx="464722" cy="228604"/>
                </a:xfrm>
                <a:prstGeom prst="flowChartConnector">
                  <a:avLst/>
                </a:prstGeom>
                <a:grpFill/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508" name="AutoShape 31"/>
                <p:cNvSpPr>
                  <a:spLocks noChangeAspect="1" noChangeArrowheads="1"/>
                </p:cNvSpPr>
                <p:nvPr/>
              </p:nvSpPr>
              <p:spPr bwMode="auto">
                <a:xfrm rot="2830931" flipH="1">
                  <a:off x="1810732" y="1483985"/>
                  <a:ext cx="234616" cy="234616"/>
                </a:xfrm>
                <a:prstGeom prst="moon">
                  <a:avLst>
                    <a:gd name="adj" fmla="val 31306"/>
                  </a:avLst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sp>
            <p:nvSpPr>
              <p:cNvPr id="5486" name="爆発 1 5485"/>
              <p:cNvSpPr/>
              <p:nvPr/>
            </p:nvSpPr>
            <p:spPr>
              <a:xfrm>
                <a:off x="6679315" y="3642923"/>
                <a:ext cx="274320" cy="264160"/>
              </a:xfrm>
              <a:prstGeom prst="irregularSeal1">
                <a:avLst/>
              </a:prstGeom>
              <a:solidFill>
                <a:srgbClr val="CC00FF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487" name="爆発 1 5486"/>
              <p:cNvSpPr/>
              <p:nvPr/>
            </p:nvSpPr>
            <p:spPr>
              <a:xfrm>
                <a:off x="7075555" y="3642923"/>
                <a:ext cx="274320" cy="264160"/>
              </a:xfrm>
              <a:prstGeom prst="irregularSeal1">
                <a:avLst/>
              </a:prstGeom>
              <a:solidFill>
                <a:srgbClr val="CC00FF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</p:grpSp>
      <p:grpSp>
        <p:nvGrpSpPr>
          <p:cNvPr id="5517" name="グループ化 5516"/>
          <p:cNvGrpSpPr/>
          <p:nvPr/>
        </p:nvGrpSpPr>
        <p:grpSpPr>
          <a:xfrm rot="10800000">
            <a:off x="8208738" y="1683416"/>
            <a:ext cx="453435" cy="360603"/>
            <a:chOff x="2820144" y="3073016"/>
            <a:chExt cx="527965" cy="537143"/>
          </a:xfrm>
        </p:grpSpPr>
        <p:sp>
          <p:nvSpPr>
            <p:cNvPr id="5518" name="円/楕円 5517"/>
            <p:cNvSpPr/>
            <p:nvPr/>
          </p:nvSpPr>
          <p:spPr>
            <a:xfrm rot="21071794">
              <a:off x="2820144" y="3073016"/>
              <a:ext cx="527965" cy="537143"/>
            </a:xfrm>
            <a:prstGeom prst="ellipse">
              <a:avLst/>
            </a:prstGeom>
            <a:solidFill>
              <a:srgbClr val="FFFF66"/>
            </a:solidFill>
            <a:ln w="12700">
              <a:solidFill>
                <a:srgbClr val="33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19" name="円/楕円 5518"/>
            <p:cNvSpPr/>
            <p:nvPr/>
          </p:nvSpPr>
          <p:spPr>
            <a:xfrm rot="21071794">
              <a:off x="3079588" y="3206280"/>
              <a:ext cx="214067" cy="268290"/>
            </a:xfrm>
            <a:prstGeom prst="ellipse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5520" name="正方形/長方形 5519"/>
          <p:cNvSpPr/>
          <p:nvPr/>
        </p:nvSpPr>
        <p:spPr>
          <a:xfrm rot="10800000">
            <a:off x="8577247" y="1744317"/>
            <a:ext cx="87553" cy="201573"/>
          </a:xfrm>
          <a:prstGeom prst="rect">
            <a:avLst/>
          </a:prstGeom>
          <a:solidFill>
            <a:srgbClr val="FFFF66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21" name="円/楕円 5520"/>
          <p:cNvSpPr/>
          <p:nvPr/>
        </p:nvSpPr>
        <p:spPr>
          <a:xfrm rot="10800000">
            <a:off x="8645819" y="1796352"/>
            <a:ext cx="44364" cy="4658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22" name="円/楕円 5521"/>
          <p:cNvSpPr/>
          <p:nvPr/>
        </p:nvSpPr>
        <p:spPr>
          <a:xfrm rot="10800000">
            <a:off x="8820282" y="1831774"/>
            <a:ext cx="44364" cy="4658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23" name="円/楕円 5522"/>
          <p:cNvSpPr/>
          <p:nvPr/>
        </p:nvSpPr>
        <p:spPr>
          <a:xfrm rot="10800000">
            <a:off x="8706466" y="1871040"/>
            <a:ext cx="44364" cy="4658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24" name="円/楕円 5523"/>
          <p:cNvSpPr/>
          <p:nvPr/>
        </p:nvSpPr>
        <p:spPr>
          <a:xfrm rot="10800000">
            <a:off x="8872101" y="1935940"/>
            <a:ext cx="44364" cy="4658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25" name="円/楕円 5524"/>
          <p:cNvSpPr/>
          <p:nvPr/>
        </p:nvSpPr>
        <p:spPr>
          <a:xfrm rot="10800000">
            <a:off x="8536281" y="1822147"/>
            <a:ext cx="44364" cy="4658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26" name="円/楕円 5525"/>
          <p:cNvSpPr/>
          <p:nvPr/>
        </p:nvSpPr>
        <p:spPr>
          <a:xfrm rot="10800000">
            <a:off x="8734320" y="1746841"/>
            <a:ext cx="44364" cy="4658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27" name="円弧 5526"/>
          <p:cNvSpPr/>
          <p:nvPr/>
        </p:nvSpPr>
        <p:spPr>
          <a:xfrm rot="8116653">
            <a:off x="8463812" y="1462062"/>
            <a:ext cx="297241" cy="301678"/>
          </a:xfrm>
          <a:prstGeom prst="arc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28" name="円弧 5527"/>
          <p:cNvSpPr/>
          <p:nvPr/>
        </p:nvSpPr>
        <p:spPr>
          <a:xfrm rot="13483347" flipV="1">
            <a:off x="8463812" y="1922037"/>
            <a:ext cx="297241" cy="301678"/>
          </a:xfrm>
          <a:prstGeom prst="arc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5529" name="グループ化 5528"/>
          <p:cNvGrpSpPr/>
          <p:nvPr/>
        </p:nvGrpSpPr>
        <p:grpSpPr>
          <a:xfrm rot="10800000">
            <a:off x="6062250" y="2191199"/>
            <a:ext cx="348942" cy="315706"/>
            <a:chOff x="11456794" y="3619081"/>
            <a:chExt cx="299865" cy="271305"/>
          </a:xfrm>
        </p:grpSpPr>
        <p:sp>
          <p:nvSpPr>
            <p:cNvPr id="5530" name="円/楕円 5529"/>
            <p:cNvSpPr/>
            <p:nvPr/>
          </p:nvSpPr>
          <p:spPr>
            <a:xfrm>
              <a:off x="11456794" y="3619081"/>
              <a:ext cx="299865" cy="271305"/>
            </a:xfrm>
            <a:prstGeom prst="ellipse">
              <a:avLst/>
            </a:prstGeom>
            <a:solidFill>
              <a:srgbClr val="FFFF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31" name="円/楕円 5530"/>
            <p:cNvSpPr/>
            <p:nvPr/>
          </p:nvSpPr>
          <p:spPr>
            <a:xfrm>
              <a:off x="11557279" y="3699468"/>
              <a:ext cx="150725" cy="150725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5532" name="グループ化 5531"/>
          <p:cNvGrpSpPr/>
          <p:nvPr/>
        </p:nvGrpSpPr>
        <p:grpSpPr>
          <a:xfrm rot="10800000">
            <a:off x="6506720" y="1819085"/>
            <a:ext cx="348942" cy="315706"/>
            <a:chOff x="11456794" y="3619081"/>
            <a:chExt cx="299865" cy="271305"/>
          </a:xfrm>
        </p:grpSpPr>
        <p:sp>
          <p:nvSpPr>
            <p:cNvPr id="5533" name="円/楕円 5532"/>
            <p:cNvSpPr/>
            <p:nvPr/>
          </p:nvSpPr>
          <p:spPr>
            <a:xfrm>
              <a:off x="11456794" y="3619081"/>
              <a:ext cx="299865" cy="271305"/>
            </a:xfrm>
            <a:prstGeom prst="ellipse">
              <a:avLst/>
            </a:prstGeom>
            <a:solidFill>
              <a:srgbClr val="FFFF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34" name="円/楕円 5533"/>
            <p:cNvSpPr/>
            <p:nvPr/>
          </p:nvSpPr>
          <p:spPr>
            <a:xfrm>
              <a:off x="11557279" y="3699468"/>
              <a:ext cx="150725" cy="150725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5535" name="グループ化 5534"/>
          <p:cNvGrpSpPr/>
          <p:nvPr/>
        </p:nvGrpSpPr>
        <p:grpSpPr>
          <a:xfrm>
            <a:off x="4550956" y="843221"/>
            <a:ext cx="1050401" cy="2013614"/>
            <a:chOff x="7716281" y="1252476"/>
            <a:chExt cx="967936" cy="1855530"/>
          </a:xfrm>
        </p:grpSpPr>
        <p:grpSp>
          <p:nvGrpSpPr>
            <p:cNvPr id="5536" name="グループ化 5535"/>
            <p:cNvGrpSpPr/>
            <p:nvPr/>
          </p:nvGrpSpPr>
          <p:grpSpPr>
            <a:xfrm>
              <a:off x="7716281" y="1252476"/>
              <a:ext cx="967936" cy="1855530"/>
              <a:chOff x="2435945" y="942069"/>
              <a:chExt cx="5565055" cy="11931060"/>
            </a:xfrm>
            <a:solidFill>
              <a:schemeClr val="bg1"/>
            </a:solidFill>
          </p:grpSpPr>
          <p:sp>
            <p:nvSpPr>
              <p:cNvPr id="5538" name="フリーフォーム 5537"/>
              <p:cNvSpPr/>
              <p:nvPr/>
            </p:nvSpPr>
            <p:spPr>
              <a:xfrm>
                <a:off x="4561455" y="942069"/>
                <a:ext cx="1382598" cy="1781926"/>
              </a:xfrm>
              <a:custGeom>
                <a:avLst/>
                <a:gdLst>
                  <a:gd name="connsiteX0" fmla="*/ 1058748 w 1382598"/>
                  <a:gd name="connsiteY0" fmla="*/ 133350 h 1781926"/>
                  <a:gd name="connsiteX1" fmla="*/ 1239723 w 1382598"/>
                  <a:gd name="connsiteY1" fmla="*/ 228600 h 1781926"/>
                  <a:gd name="connsiteX2" fmla="*/ 1315923 w 1382598"/>
                  <a:gd name="connsiteY2" fmla="*/ 438150 h 1781926"/>
                  <a:gd name="connsiteX3" fmla="*/ 1334973 w 1382598"/>
                  <a:gd name="connsiteY3" fmla="*/ 714375 h 1781926"/>
                  <a:gd name="connsiteX4" fmla="*/ 1268298 w 1382598"/>
                  <a:gd name="connsiteY4" fmla="*/ 857250 h 1781926"/>
                  <a:gd name="connsiteX5" fmla="*/ 1334973 w 1382598"/>
                  <a:gd name="connsiteY5" fmla="*/ 800100 h 1781926"/>
                  <a:gd name="connsiteX6" fmla="*/ 1382598 w 1382598"/>
                  <a:gd name="connsiteY6" fmla="*/ 838200 h 1781926"/>
                  <a:gd name="connsiteX7" fmla="*/ 1334973 w 1382598"/>
                  <a:gd name="connsiteY7" fmla="*/ 1085850 h 1781926"/>
                  <a:gd name="connsiteX8" fmla="*/ 1258773 w 1382598"/>
                  <a:gd name="connsiteY8" fmla="*/ 1209675 h 1781926"/>
                  <a:gd name="connsiteX9" fmla="*/ 1182573 w 1382598"/>
                  <a:gd name="connsiteY9" fmla="*/ 1381125 h 1781926"/>
                  <a:gd name="connsiteX10" fmla="*/ 1068273 w 1382598"/>
                  <a:gd name="connsiteY10" fmla="*/ 1552575 h 1781926"/>
                  <a:gd name="connsiteX11" fmla="*/ 849198 w 1382598"/>
                  <a:gd name="connsiteY11" fmla="*/ 1714500 h 1781926"/>
                  <a:gd name="connsiteX12" fmla="*/ 658698 w 1382598"/>
                  <a:gd name="connsiteY12" fmla="*/ 1781175 h 1781926"/>
                  <a:gd name="connsiteX13" fmla="*/ 449148 w 1382598"/>
                  <a:gd name="connsiteY13" fmla="*/ 1676400 h 1781926"/>
                  <a:gd name="connsiteX14" fmla="*/ 287223 w 1382598"/>
                  <a:gd name="connsiteY14" fmla="*/ 1504950 h 1781926"/>
                  <a:gd name="connsiteX15" fmla="*/ 191973 w 1382598"/>
                  <a:gd name="connsiteY15" fmla="*/ 1266825 h 1781926"/>
                  <a:gd name="connsiteX16" fmla="*/ 68148 w 1382598"/>
                  <a:gd name="connsiteY16" fmla="*/ 1123950 h 1781926"/>
                  <a:gd name="connsiteX17" fmla="*/ 10998 w 1382598"/>
                  <a:gd name="connsiteY17" fmla="*/ 952500 h 1781926"/>
                  <a:gd name="connsiteX18" fmla="*/ 10998 w 1382598"/>
                  <a:gd name="connsiteY18" fmla="*/ 819150 h 1781926"/>
                  <a:gd name="connsiteX19" fmla="*/ 125298 w 1382598"/>
                  <a:gd name="connsiteY19" fmla="*/ 828675 h 1781926"/>
                  <a:gd name="connsiteX20" fmla="*/ 87198 w 1382598"/>
                  <a:gd name="connsiteY20" fmla="*/ 762000 h 1781926"/>
                  <a:gd name="connsiteX21" fmla="*/ 39573 w 1382598"/>
                  <a:gd name="connsiteY21" fmla="*/ 533400 h 1781926"/>
                  <a:gd name="connsiteX22" fmla="*/ 96723 w 1382598"/>
                  <a:gd name="connsiteY22" fmla="*/ 295275 h 1781926"/>
                  <a:gd name="connsiteX23" fmla="*/ 230073 w 1382598"/>
                  <a:gd name="connsiteY23" fmla="*/ 152400 h 1781926"/>
                  <a:gd name="connsiteX24" fmla="*/ 506298 w 1382598"/>
                  <a:gd name="connsiteY24" fmla="*/ 38100 h 1781926"/>
                  <a:gd name="connsiteX25" fmla="*/ 734898 w 1382598"/>
                  <a:gd name="connsiteY25" fmla="*/ 0 h 1781926"/>
                  <a:gd name="connsiteX26" fmla="*/ 896823 w 1382598"/>
                  <a:gd name="connsiteY26" fmla="*/ 19050 h 1781926"/>
                  <a:gd name="connsiteX27" fmla="*/ 1011123 w 1382598"/>
                  <a:gd name="connsiteY27" fmla="*/ 95250 h 1781926"/>
                  <a:gd name="connsiteX28" fmla="*/ 1058748 w 1382598"/>
                  <a:gd name="connsiteY28" fmla="*/ 133350 h 1781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382598" h="1781926">
                    <a:moveTo>
                      <a:pt x="1058748" y="133350"/>
                    </a:moveTo>
                    <a:cubicBezTo>
                      <a:pt x="1096848" y="155575"/>
                      <a:pt x="1196861" y="177800"/>
                      <a:pt x="1239723" y="228600"/>
                    </a:cubicBezTo>
                    <a:cubicBezTo>
                      <a:pt x="1282585" y="279400"/>
                      <a:pt x="1300048" y="357188"/>
                      <a:pt x="1315923" y="438150"/>
                    </a:cubicBezTo>
                    <a:cubicBezTo>
                      <a:pt x="1331798" y="519113"/>
                      <a:pt x="1342910" y="644525"/>
                      <a:pt x="1334973" y="714375"/>
                    </a:cubicBezTo>
                    <a:cubicBezTo>
                      <a:pt x="1327036" y="784225"/>
                      <a:pt x="1268298" y="842963"/>
                      <a:pt x="1268298" y="857250"/>
                    </a:cubicBezTo>
                    <a:cubicBezTo>
                      <a:pt x="1268298" y="871537"/>
                      <a:pt x="1315923" y="803275"/>
                      <a:pt x="1334973" y="800100"/>
                    </a:cubicBezTo>
                    <a:cubicBezTo>
                      <a:pt x="1354023" y="796925"/>
                      <a:pt x="1382598" y="790575"/>
                      <a:pt x="1382598" y="838200"/>
                    </a:cubicBezTo>
                    <a:cubicBezTo>
                      <a:pt x="1382598" y="885825"/>
                      <a:pt x="1355610" y="1023938"/>
                      <a:pt x="1334973" y="1085850"/>
                    </a:cubicBezTo>
                    <a:cubicBezTo>
                      <a:pt x="1314336" y="1147762"/>
                      <a:pt x="1284173" y="1160463"/>
                      <a:pt x="1258773" y="1209675"/>
                    </a:cubicBezTo>
                    <a:cubicBezTo>
                      <a:pt x="1233373" y="1258887"/>
                      <a:pt x="1214323" y="1323975"/>
                      <a:pt x="1182573" y="1381125"/>
                    </a:cubicBezTo>
                    <a:cubicBezTo>
                      <a:pt x="1150823" y="1438275"/>
                      <a:pt x="1123835" y="1497013"/>
                      <a:pt x="1068273" y="1552575"/>
                    </a:cubicBezTo>
                    <a:cubicBezTo>
                      <a:pt x="1012711" y="1608137"/>
                      <a:pt x="917460" y="1676400"/>
                      <a:pt x="849198" y="1714500"/>
                    </a:cubicBezTo>
                    <a:cubicBezTo>
                      <a:pt x="780935" y="1752600"/>
                      <a:pt x="725373" y="1787525"/>
                      <a:pt x="658698" y="1781175"/>
                    </a:cubicBezTo>
                    <a:cubicBezTo>
                      <a:pt x="592023" y="1774825"/>
                      <a:pt x="511060" y="1722437"/>
                      <a:pt x="449148" y="1676400"/>
                    </a:cubicBezTo>
                    <a:cubicBezTo>
                      <a:pt x="387236" y="1630363"/>
                      <a:pt x="330085" y="1573212"/>
                      <a:pt x="287223" y="1504950"/>
                    </a:cubicBezTo>
                    <a:cubicBezTo>
                      <a:pt x="244361" y="1436688"/>
                      <a:pt x="228485" y="1330325"/>
                      <a:pt x="191973" y="1266825"/>
                    </a:cubicBezTo>
                    <a:cubicBezTo>
                      <a:pt x="155461" y="1203325"/>
                      <a:pt x="98310" y="1176337"/>
                      <a:pt x="68148" y="1123950"/>
                    </a:cubicBezTo>
                    <a:cubicBezTo>
                      <a:pt x="37986" y="1071563"/>
                      <a:pt x="20523" y="1003300"/>
                      <a:pt x="10998" y="952500"/>
                    </a:cubicBezTo>
                    <a:cubicBezTo>
                      <a:pt x="1473" y="901700"/>
                      <a:pt x="-8052" y="839787"/>
                      <a:pt x="10998" y="819150"/>
                    </a:cubicBezTo>
                    <a:cubicBezTo>
                      <a:pt x="30048" y="798513"/>
                      <a:pt x="112598" y="838200"/>
                      <a:pt x="125298" y="828675"/>
                    </a:cubicBezTo>
                    <a:cubicBezTo>
                      <a:pt x="137998" y="819150"/>
                      <a:pt x="101485" y="811213"/>
                      <a:pt x="87198" y="762000"/>
                    </a:cubicBezTo>
                    <a:cubicBezTo>
                      <a:pt x="72910" y="712788"/>
                      <a:pt x="37986" y="611187"/>
                      <a:pt x="39573" y="533400"/>
                    </a:cubicBezTo>
                    <a:cubicBezTo>
                      <a:pt x="41160" y="455613"/>
                      <a:pt x="64973" y="358775"/>
                      <a:pt x="96723" y="295275"/>
                    </a:cubicBezTo>
                    <a:cubicBezTo>
                      <a:pt x="128473" y="231775"/>
                      <a:pt x="161811" y="195262"/>
                      <a:pt x="230073" y="152400"/>
                    </a:cubicBezTo>
                    <a:cubicBezTo>
                      <a:pt x="298335" y="109538"/>
                      <a:pt x="422160" y="63500"/>
                      <a:pt x="506298" y="38100"/>
                    </a:cubicBezTo>
                    <a:cubicBezTo>
                      <a:pt x="590435" y="12700"/>
                      <a:pt x="669810" y="3175"/>
                      <a:pt x="734898" y="0"/>
                    </a:cubicBezTo>
                    <a:cubicBezTo>
                      <a:pt x="799985" y="-3175"/>
                      <a:pt x="850785" y="3175"/>
                      <a:pt x="896823" y="19050"/>
                    </a:cubicBezTo>
                    <a:cubicBezTo>
                      <a:pt x="942860" y="34925"/>
                      <a:pt x="980961" y="74613"/>
                      <a:pt x="1011123" y="95250"/>
                    </a:cubicBezTo>
                    <a:cubicBezTo>
                      <a:pt x="1041285" y="115887"/>
                      <a:pt x="1020648" y="111125"/>
                      <a:pt x="1058748" y="133350"/>
                    </a:cubicBezTo>
                    <a:close/>
                  </a:path>
                </a:pathLst>
              </a:cu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539" name="フリーフォーム 5538"/>
              <p:cNvSpPr/>
              <p:nvPr/>
            </p:nvSpPr>
            <p:spPr>
              <a:xfrm>
                <a:off x="2435945" y="2543178"/>
                <a:ext cx="5565055" cy="5505451"/>
              </a:xfrm>
              <a:custGeom>
                <a:avLst/>
                <a:gdLst>
                  <a:gd name="connsiteX0" fmla="*/ 3202855 w 5565055"/>
                  <a:gd name="connsiteY0" fmla="*/ 28575 h 5505450"/>
                  <a:gd name="connsiteX1" fmla="*/ 3202855 w 5565055"/>
                  <a:gd name="connsiteY1" fmla="*/ 285750 h 5505450"/>
                  <a:gd name="connsiteX2" fmla="*/ 3345730 w 5565055"/>
                  <a:gd name="connsiteY2" fmla="*/ 419100 h 5505450"/>
                  <a:gd name="connsiteX3" fmla="*/ 3631480 w 5565055"/>
                  <a:gd name="connsiteY3" fmla="*/ 581025 h 5505450"/>
                  <a:gd name="connsiteX4" fmla="*/ 3821980 w 5565055"/>
                  <a:gd name="connsiteY4" fmla="*/ 685800 h 5505450"/>
                  <a:gd name="connsiteX5" fmla="*/ 4069630 w 5565055"/>
                  <a:gd name="connsiteY5" fmla="*/ 752475 h 5505450"/>
                  <a:gd name="connsiteX6" fmla="*/ 4231555 w 5565055"/>
                  <a:gd name="connsiteY6" fmla="*/ 857250 h 5505450"/>
                  <a:gd name="connsiteX7" fmla="*/ 4345855 w 5565055"/>
                  <a:gd name="connsiteY7" fmla="*/ 1162050 h 5505450"/>
                  <a:gd name="connsiteX8" fmla="*/ 4441105 w 5565055"/>
                  <a:gd name="connsiteY8" fmla="*/ 1619250 h 5505450"/>
                  <a:gd name="connsiteX9" fmla="*/ 4507780 w 5565055"/>
                  <a:gd name="connsiteY9" fmla="*/ 2057400 h 5505450"/>
                  <a:gd name="connsiteX10" fmla="*/ 4536355 w 5565055"/>
                  <a:gd name="connsiteY10" fmla="*/ 2333625 h 5505450"/>
                  <a:gd name="connsiteX11" fmla="*/ 4517305 w 5565055"/>
                  <a:gd name="connsiteY11" fmla="*/ 2552700 h 5505450"/>
                  <a:gd name="connsiteX12" fmla="*/ 4679230 w 5565055"/>
                  <a:gd name="connsiteY12" fmla="*/ 2914650 h 5505450"/>
                  <a:gd name="connsiteX13" fmla="*/ 4764955 w 5565055"/>
                  <a:gd name="connsiteY13" fmla="*/ 3162300 h 5505450"/>
                  <a:gd name="connsiteX14" fmla="*/ 4793530 w 5565055"/>
                  <a:gd name="connsiteY14" fmla="*/ 3457575 h 5505450"/>
                  <a:gd name="connsiteX15" fmla="*/ 4898305 w 5565055"/>
                  <a:gd name="connsiteY15" fmla="*/ 3886200 h 5505450"/>
                  <a:gd name="connsiteX16" fmla="*/ 5050705 w 5565055"/>
                  <a:gd name="connsiteY16" fmla="*/ 4381500 h 5505450"/>
                  <a:gd name="connsiteX17" fmla="*/ 5279305 w 5565055"/>
                  <a:gd name="connsiteY17" fmla="*/ 4533900 h 5505450"/>
                  <a:gd name="connsiteX18" fmla="*/ 5488855 w 5565055"/>
                  <a:gd name="connsiteY18" fmla="*/ 4772025 h 5505450"/>
                  <a:gd name="connsiteX19" fmla="*/ 5565055 w 5565055"/>
                  <a:gd name="connsiteY19" fmla="*/ 4886325 h 5505450"/>
                  <a:gd name="connsiteX20" fmla="*/ 5488855 w 5565055"/>
                  <a:gd name="connsiteY20" fmla="*/ 4914900 h 5505450"/>
                  <a:gd name="connsiteX21" fmla="*/ 5336455 w 5565055"/>
                  <a:gd name="connsiteY21" fmla="*/ 4762500 h 5505450"/>
                  <a:gd name="connsiteX22" fmla="*/ 5184055 w 5565055"/>
                  <a:gd name="connsiteY22" fmla="*/ 4714875 h 5505450"/>
                  <a:gd name="connsiteX23" fmla="*/ 5155480 w 5565055"/>
                  <a:gd name="connsiteY23" fmla="*/ 4876800 h 5505450"/>
                  <a:gd name="connsiteX24" fmla="*/ 5317405 w 5565055"/>
                  <a:gd name="connsiteY24" fmla="*/ 5314950 h 5505450"/>
                  <a:gd name="connsiteX25" fmla="*/ 5260255 w 5565055"/>
                  <a:gd name="connsiteY25" fmla="*/ 5353050 h 5505450"/>
                  <a:gd name="connsiteX26" fmla="*/ 5136430 w 5565055"/>
                  <a:gd name="connsiteY26" fmla="*/ 5162550 h 5505450"/>
                  <a:gd name="connsiteX27" fmla="*/ 5050705 w 5565055"/>
                  <a:gd name="connsiteY27" fmla="*/ 4972050 h 5505450"/>
                  <a:gd name="connsiteX28" fmla="*/ 5012605 w 5565055"/>
                  <a:gd name="connsiteY28" fmla="*/ 5019675 h 5505450"/>
                  <a:gd name="connsiteX29" fmla="*/ 5060230 w 5565055"/>
                  <a:gd name="connsiteY29" fmla="*/ 5238750 h 5505450"/>
                  <a:gd name="connsiteX30" fmla="*/ 5079280 w 5565055"/>
                  <a:gd name="connsiteY30" fmla="*/ 5486400 h 5505450"/>
                  <a:gd name="connsiteX31" fmla="*/ 5003080 w 5565055"/>
                  <a:gd name="connsiteY31" fmla="*/ 5381625 h 5505450"/>
                  <a:gd name="connsiteX32" fmla="*/ 4936405 w 5565055"/>
                  <a:gd name="connsiteY32" fmla="*/ 5172075 h 5505450"/>
                  <a:gd name="connsiteX33" fmla="*/ 4879255 w 5565055"/>
                  <a:gd name="connsiteY33" fmla="*/ 4991100 h 5505450"/>
                  <a:gd name="connsiteX34" fmla="*/ 4850680 w 5565055"/>
                  <a:gd name="connsiteY34" fmla="*/ 5229225 h 5505450"/>
                  <a:gd name="connsiteX35" fmla="*/ 4841155 w 5565055"/>
                  <a:gd name="connsiteY35" fmla="*/ 5467350 h 5505450"/>
                  <a:gd name="connsiteX36" fmla="*/ 4774480 w 5565055"/>
                  <a:gd name="connsiteY36" fmla="*/ 5429250 h 5505450"/>
                  <a:gd name="connsiteX37" fmla="*/ 4764955 w 5565055"/>
                  <a:gd name="connsiteY37" fmla="*/ 5248275 h 5505450"/>
                  <a:gd name="connsiteX38" fmla="*/ 4755430 w 5565055"/>
                  <a:gd name="connsiteY38" fmla="*/ 5076825 h 5505450"/>
                  <a:gd name="connsiteX39" fmla="*/ 4726855 w 5565055"/>
                  <a:gd name="connsiteY39" fmla="*/ 4972050 h 5505450"/>
                  <a:gd name="connsiteX40" fmla="*/ 4688755 w 5565055"/>
                  <a:gd name="connsiteY40" fmla="*/ 5124450 h 5505450"/>
                  <a:gd name="connsiteX41" fmla="*/ 4612555 w 5565055"/>
                  <a:gd name="connsiteY41" fmla="*/ 5314950 h 5505450"/>
                  <a:gd name="connsiteX42" fmla="*/ 4583980 w 5565055"/>
                  <a:gd name="connsiteY42" fmla="*/ 5362575 h 5505450"/>
                  <a:gd name="connsiteX43" fmla="*/ 4536355 w 5565055"/>
                  <a:gd name="connsiteY43" fmla="*/ 5314950 h 5505450"/>
                  <a:gd name="connsiteX44" fmla="*/ 4564930 w 5565055"/>
                  <a:gd name="connsiteY44" fmla="*/ 5114925 h 5505450"/>
                  <a:gd name="connsiteX45" fmla="*/ 4603030 w 5565055"/>
                  <a:gd name="connsiteY45" fmla="*/ 4943475 h 5505450"/>
                  <a:gd name="connsiteX46" fmla="*/ 4545880 w 5565055"/>
                  <a:gd name="connsiteY46" fmla="*/ 4781550 h 5505450"/>
                  <a:gd name="connsiteX47" fmla="*/ 4555405 w 5565055"/>
                  <a:gd name="connsiteY47" fmla="*/ 4638675 h 5505450"/>
                  <a:gd name="connsiteX48" fmla="*/ 4603030 w 5565055"/>
                  <a:gd name="connsiteY48" fmla="*/ 4457700 h 5505450"/>
                  <a:gd name="connsiteX49" fmla="*/ 4593505 w 5565055"/>
                  <a:gd name="connsiteY49" fmla="*/ 4371975 h 5505450"/>
                  <a:gd name="connsiteX50" fmla="*/ 4517305 w 5565055"/>
                  <a:gd name="connsiteY50" fmla="*/ 4257675 h 5505450"/>
                  <a:gd name="connsiteX51" fmla="*/ 4507780 w 5565055"/>
                  <a:gd name="connsiteY51" fmla="*/ 4143375 h 5505450"/>
                  <a:gd name="connsiteX52" fmla="*/ 4336330 w 5565055"/>
                  <a:gd name="connsiteY52" fmla="*/ 3857625 h 5505450"/>
                  <a:gd name="connsiteX53" fmla="*/ 4079155 w 5565055"/>
                  <a:gd name="connsiteY53" fmla="*/ 3362325 h 5505450"/>
                  <a:gd name="connsiteX54" fmla="*/ 4050580 w 5565055"/>
                  <a:gd name="connsiteY54" fmla="*/ 3143250 h 5505450"/>
                  <a:gd name="connsiteX55" fmla="*/ 4050580 w 5565055"/>
                  <a:gd name="connsiteY55" fmla="*/ 2981325 h 5505450"/>
                  <a:gd name="connsiteX56" fmla="*/ 4022005 w 5565055"/>
                  <a:gd name="connsiteY56" fmla="*/ 2790825 h 5505450"/>
                  <a:gd name="connsiteX57" fmla="*/ 3936280 w 5565055"/>
                  <a:gd name="connsiteY57" fmla="*/ 2638425 h 5505450"/>
                  <a:gd name="connsiteX58" fmla="*/ 3869605 w 5565055"/>
                  <a:gd name="connsiteY58" fmla="*/ 2505075 h 5505450"/>
                  <a:gd name="connsiteX59" fmla="*/ 3841030 w 5565055"/>
                  <a:gd name="connsiteY59" fmla="*/ 2257425 h 5505450"/>
                  <a:gd name="connsiteX60" fmla="*/ 3812455 w 5565055"/>
                  <a:gd name="connsiteY60" fmla="*/ 2095500 h 5505450"/>
                  <a:gd name="connsiteX61" fmla="*/ 3812455 w 5565055"/>
                  <a:gd name="connsiteY61" fmla="*/ 2095500 h 5505450"/>
                  <a:gd name="connsiteX62" fmla="*/ 3869605 w 5565055"/>
                  <a:gd name="connsiteY62" fmla="*/ 2514600 h 5505450"/>
                  <a:gd name="connsiteX63" fmla="*/ 3869605 w 5565055"/>
                  <a:gd name="connsiteY63" fmla="*/ 2790825 h 5505450"/>
                  <a:gd name="connsiteX64" fmla="*/ 3850555 w 5565055"/>
                  <a:gd name="connsiteY64" fmla="*/ 3105150 h 5505450"/>
                  <a:gd name="connsiteX65" fmla="*/ 3869605 w 5565055"/>
                  <a:gd name="connsiteY65" fmla="*/ 3333750 h 5505450"/>
                  <a:gd name="connsiteX66" fmla="*/ 3869605 w 5565055"/>
                  <a:gd name="connsiteY66" fmla="*/ 3562350 h 5505450"/>
                  <a:gd name="connsiteX67" fmla="*/ 3783880 w 5565055"/>
                  <a:gd name="connsiteY67" fmla="*/ 3714750 h 5505450"/>
                  <a:gd name="connsiteX68" fmla="*/ 3926755 w 5565055"/>
                  <a:gd name="connsiteY68" fmla="*/ 3943350 h 5505450"/>
                  <a:gd name="connsiteX69" fmla="*/ 3974380 w 5565055"/>
                  <a:gd name="connsiteY69" fmla="*/ 4143375 h 5505450"/>
                  <a:gd name="connsiteX70" fmla="*/ 3993430 w 5565055"/>
                  <a:gd name="connsiteY70" fmla="*/ 4295775 h 5505450"/>
                  <a:gd name="connsiteX71" fmla="*/ 4012480 w 5565055"/>
                  <a:gd name="connsiteY71" fmla="*/ 4486275 h 5505450"/>
                  <a:gd name="connsiteX72" fmla="*/ 4060105 w 5565055"/>
                  <a:gd name="connsiteY72" fmla="*/ 4752975 h 5505450"/>
                  <a:gd name="connsiteX73" fmla="*/ 4060105 w 5565055"/>
                  <a:gd name="connsiteY73" fmla="*/ 4857750 h 5505450"/>
                  <a:gd name="connsiteX74" fmla="*/ 4060105 w 5565055"/>
                  <a:gd name="connsiteY74" fmla="*/ 5086350 h 5505450"/>
                  <a:gd name="connsiteX75" fmla="*/ 3898180 w 5565055"/>
                  <a:gd name="connsiteY75" fmla="*/ 5114925 h 5505450"/>
                  <a:gd name="connsiteX76" fmla="*/ 3174280 w 5565055"/>
                  <a:gd name="connsiteY76" fmla="*/ 5067300 h 5505450"/>
                  <a:gd name="connsiteX77" fmla="*/ 2517055 w 5565055"/>
                  <a:gd name="connsiteY77" fmla="*/ 5048250 h 5505450"/>
                  <a:gd name="connsiteX78" fmla="*/ 1507405 w 5565055"/>
                  <a:gd name="connsiteY78" fmla="*/ 5076825 h 5505450"/>
                  <a:gd name="connsiteX79" fmla="*/ 1755055 w 5565055"/>
                  <a:gd name="connsiteY79" fmla="*/ 5086350 h 5505450"/>
                  <a:gd name="connsiteX80" fmla="*/ 1516930 w 5565055"/>
                  <a:gd name="connsiteY80" fmla="*/ 4829175 h 5505450"/>
                  <a:gd name="connsiteX81" fmla="*/ 1555030 w 5565055"/>
                  <a:gd name="connsiteY81" fmla="*/ 4581525 h 5505450"/>
                  <a:gd name="connsiteX82" fmla="*/ 1612180 w 5565055"/>
                  <a:gd name="connsiteY82" fmla="*/ 4324350 h 5505450"/>
                  <a:gd name="connsiteX83" fmla="*/ 1602655 w 5565055"/>
                  <a:gd name="connsiteY83" fmla="*/ 4143375 h 5505450"/>
                  <a:gd name="connsiteX84" fmla="*/ 1640755 w 5565055"/>
                  <a:gd name="connsiteY84" fmla="*/ 3981450 h 5505450"/>
                  <a:gd name="connsiteX85" fmla="*/ 1755055 w 5565055"/>
                  <a:gd name="connsiteY85" fmla="*/ 3762375 h 5505450"/>
                  <a:gd name="connsiteX86" fmla="*/ 1736005 w 5565055"/>
                  <a:gd name="connsiteY86" fmla="*/ 3533775 h 5505450"/>
                  <a:gd name="connsiteX87" fmla="*/ 1736005 w 5565055"/>
                  <a:gd name="connsiteY87" fmla="*/ 3257550 h 5505450"/>
                  <a:gd name="connsiteX88" fmla="*/ 1745530 w 5565055"/>
                  <a:gd name="connsiteY88" fmla="*/ 3067050 h 5505450"/>
                  <a:gd name="connsiteX89" fmla="*/ 1745530 w 5565055"/>
                  <a:gd name="connsiteY89" fmla="*/ 2857500 h 5505450"/>
                  <a:gd name="connsiteX90" fmla="*/ 1716955 w 5565055"/>
                  <a:gd name="connsiteY90" fmla="*/ 2638425 h 5505450"/>
                  <a:gd name="connsiteX91" fmla="*/ 1697905 w 5565055"/>
                  <a:gd name="connsiteY91" fmla="*/ 2505075 h 5505450"/>
                  <a:gd name="connsiteX92" fmla="*/ 1745530 w 5565055"/>
                  <a:gd name="connsiteY92" fmla="*/ 2171700 h 5505450"/>
                  <a:gd name="connsiteX93" fmla="*/ 1688380 w 5565055"/>
                  <a:gd name="connsiteY93" fmla="*/ 2524125 h 5505450"/>
                  <a:gd name="connsiteX94" fmla="*/ 1593130 w 5565055"/>
                  <a:gd name="connsiteY94" fmla="*/ 2695575 h 5505450"/>
                  <a:gd name="connsiteX95" fmla="*/ 1574080 w 5565055"/>
                  <a:gd name="connsiteY95" fmla="*/ 2905125 h 5505450"/>
                  <a:gd name="connsiteX96" fmla="*/ 1555030 w 5565055"/>
                  <a:gd name="connsiteY96" fmla="*/ 3162300 h 5505450"/>
                  <a:gd name="connsiteX97" fmla="*/ 1507405 w 5565055"/>
                  <a:gd name="connsiteY97" fmla="*/ 3352800 h 5505450"/>
                  <a:gd name="connsiteX98" fmla="*/ 1383580 w 5565055"/>
                  <a:gd name="connsiteY98" fmla="*/ 3600450 h 5505450"/>
                  <a:gd name="connsiteX99" fmla="*/ 1221655 w 5565055"/>
                  <a:gd name="connsiteY99" fmla="*/ 3895725 h 5505450"/>
                  <a:gd name="connsiteX100" fmla="*/ 1097830 w 5565055"/>
                  <a:gd name="connsiteY100" fmla="*/ 4162425 h 5505450"/>
                  <a:gd name="connsiteX101" fmla="*/ 1069255 w 5565055"/>
                  <a:gd name="connsiteY101" fmla="*/ 4286250 h 5505450"/>
                  <a:gd name="connsiteX102" fmla="*/ 974005 w 5565055"/>
                  <a:gd name="connsiteY102" fmla="*/ 4381500 h 5505450"/>
                  <a:gd name="connsiteX103" fmla="*/ 1021630 w 5565055"/>
                  <a:gd name="connsiteY103" fmla="*/ 4562475 h 5505450"/>
                  <a:gd name="connsiteX104" fmla="*/ 1021630 w 5565055"/>
                  <a:gd name="connsiteY104" fmla="*/ 4733925 h 5505450"/>
                  <a:gd name="connsiteX105" fmla="*/ 993055 w 5565055"/>
                  <a:gd name="connsiteY105" fmla="*/ 4933950 h 5505450"/>
                  <a:gd name="connsiteX106" fmla="*/ 1040680 w 5565055"/>
                  <a:gd name="connsiteY106" fmla="*/ 5238750 h 5505450"/>
                  <a:gd name="connsiteX107" fmla="*/ 1002580 w 5565055"/>
                  <a:gd name="connsiteY107" fmla="*/ 5372100 h 5505450"/>
                  <a:gd name="connsiteX108" fmla="*/ 945430 w 5565055"/>
                  <a:gd name="connsiteY108" fmla="*/ 5172075 h 5505450"/>
                  <a:gd name="connsiteX109" fmla="*/ 888280 w 5565055"/>
                  <a:gd name="connsiteY109" fmla="*/ 4991100 h 5505450"/>
                  <a:gd name="connsiteX110" fmla="*/ 850180 w 5565055"/>
                  <a:gd name="connsiteY110" fmla="*/ 5133975 h 5505450"/>
                  <a:gd name="connsiteX111" fmla="*/ 869230 w 5565055"/>
                  <a:gd name="connsiteY111" fmla="*/ 5343525 h 5505450"/>
                  <a:gd name="connsiteX112" fmla="*/ 802555 w 5565055"/>
                  <a:gd name="connsiteY112" fmla="*/ 5486400 h 5505450"/>
                  <a:gd name="connsiteX113" fmla="*/ 745405 w 5565055"/>
                  <a:gd name="connsiteY113" fmla="*/ 5400675 h 5505450"/>
                  <a:gd name="connsiteX114" fmla="*/ 745405 w 5565055"/>
                  <a:gd name="connsiteY114" fmla="*/ 5248275 h 5505450"/>
                  <a:gd name="connsiteX115" fmla="*/ 745405 w 5565055"/>
                  <a:gd name="connsiteY115" fmla="*/ 5114925 h 5505450"/>
                  <a:gd name="connsiteX116" fmla="*/ 716830 w 5565055"/>
                  <a:gd name="connsiteY116" fmla="*/ 5000625 h 5505450"/>
                  <a:gd name="connsiteX117" fmla="*/ 688255 w 5565055"/>
                  <a:gd name="connsiteY117" fmla="*/ 5124450 h 5505450"/>
                  <a:gd name="connsiteX118" fmla="*/ 621580 w 5565055"/>
                  <a:gd name="connsiteY118" fmla="*/ 5314950 h 5505450"/>
                  <a:gd name="connsiteX119" fmla="*/ 583480 w 5565055"/>
                  <a:gd name="connsiteY119" fmla="*/ 5448300 h 5505450"/>
                  <a:gd name="connsiteX120" fmla="*/ 535855 w 5565055"/>
                  <a:gd name="connsiteY120" fmla="*/ 5505450 h 5505450"/>
                  <a:gd name="connsiteX121" fmla="*/ 478705 w 5565055"/>
                  <a:gd name="connsiteY121" fmla="*/ 5448300 h 5505450"/>
                  <a:gd name="connsiteX122" fmla="*/ 507280 w 5565055"/>
                  <a:gd name="connsiteY122" fmla="*/ 5276850 h 5505450"/>
                  <a:gd name="connsiteX123" fmla="*/ 554905 w 5565055"/>
                  <a:gd name="connsiteY123" fmla="*/ 5076825 h 5505450"/>
                  <a:gd name="connsiteX124" fmla="*/ 554905 w 5565055"/>
                  <a:gd name="connsiteY124" fmla="*/ 4962525 h 5505450"/>
                  <a:gd name="connsiteX125" fmla="*/ 440605 w 5565055"/>
                  <a:gd name="connsiteY125" fmla="*/ 5143500 h 5505450"/>
                  <a:gd name="connsiteX126" fmla="*/ 373930 w 5565055"/>
                  <a:gd name="connsiteY126" fmla="*/ 5295900 h 5505450"/>
                  <a:gd name="connsiteX127" fmla="*/ 307255 w 5565055"/>
                  <a:gd name="connsiteY127" fmla="*/ 5362575 h 5505450"/>
                  <a:gd name="connsiteX128" fmla="*/ 269155 w 5565055"/>
                  <a:gd name="connsiteY128" fmla="*/ 5257800 h 5505450"/>
                  <a:gd name="connsiteX129" fmla="*/ 345355 w 5565055"/>
                  <a:gd name="connsiteY129" fmla="*/ 5086350 h 5505450"/>
                  <a:gd name="connsiteX130" fmla="*/ 392980 w 5565055"/>
                  <a:gd name="connsiteY130" fmla="*/ 4905375 h 5505450"/>
                  <a:gd name="connsiteX131" fmla="*/ 412030 w 5565055"/>
                  <a:gd name="connsiteY131" fmla="*/ 4743450 h 5505450"/>
                  <a:gd name="connsiteX132" fmla="*/ 345355 w 5565055"/>
                  <a:gd name="connsiteY132" fmla="*/ 4724400 h 5505450"/>
                  <a:gd name="connsiteX133" fmla="*/ 250105 w 5565055"/>
                  <a:gd name="connsiteY133" fmla="*/ 4829175 h 5505450"/>
                  <a:gd name="connsiteX134" fmla="*/ 126280 w 5565055"/>
                  <a:gd name="connsiteY134" fmla="*/ 4895850 h 5505450"/>
                  <a:gd name="connsiteX135" fmla="*/ 50080 w 5565055"/>
                  <a:gd name="connsiteY135" fmla="*/ 4924425 h 5505450"/>
                  <a:gd name="connsiteX136" fmla="*/ 2455 w 5565055"/>
                  <a:gd name="connsiteY136" fmla="*/ 4848225 h 5505450"/>
                  <a:gd name="connsiteX137" fmla="*/ 126280 w 5565055"/>
                  <a:gd name="connsiteY137" fmla="*/ 4695825 h 5505450"/>
                  <a:gd name="connsiteX138" fmla="*/ 307255 w 5565055"/>
                  <a:gd name="connsiteY138" fmla="*/ 4552950 h 5505450"/>
                  <a:gd name="connsiteX139" fmla="*/ 507280 w 5565055"/>
                  <a:gd name="connsiteY139" fmla="*/ 4381500 h 5505450"/>
                  <a:gd name="connsiteX140" fmla="*/ 573955 w 5565055"/>
                  <a:gd name="connsiteY140" fmla="*/ 4257675 h 5505450"/>
                  <a:gd name="connsiteX141" fmla="*/ 697780 w 5565055"/>
                  <a:gd name="connsiteY141" fmla="*/ 3905250 h 5505450"/>
                  <a:gd name="connsiteX142" fmla="*/ 773980 w 5565055"/>
                  <a:gd name="connsiteY142" fmla="*/ 3638550 h 5505450"/>
                  <a:gd name="connsiteX143" fmla="*/ 850180 w 5565055"/>
                  <a:gd name="connsiteY143" fmla="*/ 3105150 h 5505450"/>
                  <a:gd name="connsiteX144" fmla="*/ 935905 w 5565055"/>
                  <a:gd name="connsiteY144" fmla="*/ 2857500 h 5505450"/>
                  <a:gd name="connsiteX145" fmla="*/ 1069255 w 5565055"/>
                  <a:gd name="connsiteY145" fmla="*/ 2552700 h 5505450"/>
                  <a:gd name="connsiteX146" fmla="*/ 1069255 w 5565055"/>
                  <a:gd name="connsiteY146" fmla="*/ 2343150 h 5505450"/>
                  <a:gd name="connsiteX147" fmla="*/ 1116880 w 5565055"/>
                  <a:gd name="connsiteY147" fmla="*/ 1952625 h 5505450"/>
                  <a:gd name="connsiteX148" fmla="*/ 1364530 w 5565055"/>
                  <a:gd name="connsiteY148" fmla="*/ 885825 h 5505450"/>
                  <a:gd name="connsiteX149" fmla="*/ 1507405 w 5565055"/>
                  <a:gd name="connsiteY149" fmla="*/ 771525 h 5505450"/>
                  <a:gd name="connsiteX150" fmla="*/ 1755055 w 5565055"/>
                  <a:gd name="connsiteY150" fmla="*/ 628650 h 5505450"/>
                  <a:gd name="connsiteX151" fmla="*/ 1936030 w 5565055"/>
                  <a:gd name="connsiteY151" fmla="*/ 533400 h 5505450"/>
                  <a:gd name="connsiteX152" fmla="*/ 2202730 w 5565055"/>
                  <a:gd name="connsiteY152" fmla="*/ 400050 h 5505450"/>
                  <a:gd name="connsiteX153" fmla="*/ 2336080 w 5565055"/>
                  <a:gd name="connsiteY153" fmla="*/ 304800 h 5505450"/>
                  <a:gd name="connsiteX154" fmla="*/ 2393230 w 5565055"/>
                  <a:gd name="connsiteY154" fmla="*/ 247650 h 5505450"/>
                  <a:gd name="connsiteX155" fmla="*/ 2412280 w 5565055"/>
                  <a:gd name="connsiteY155" fmla="*/ 0 h 5505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5565055" h="5505450">
                    <a:moveTo>
                      <a:pt x="3202855" y="28575"/>
                    </a:moveTo>
                    <a:cubicBezTo>
                      <a:pt x="3190949" y="124619"/>
                      <a:pt x="3179043" y="220663"/>
                      <a:pt x="3202855" y="285750"/>
                    </a:cubicBezTo>
                    <a:cubicBezTo>
                      <a:pt x="3226667" y="350837"/>
                      <a:pt x="3274293" y="369888"/>
                      <a:pt x="3345730" y="419100"/>
                    </a:cubicBezTo>
                    <a:cubicBezTo>
                      <a:pt x="3417168" y="468313"/>
                      <a:pt x="3552105" y="536575"/>
                      <a:pt x="3631480" y="581025"/>
                    </a:cubicBezTo>
                    <a:cubicBezTo>
                      <a:pt x="3710855" y="625475"/>
                      <a:pt x="3748955" y="657225"/>
                      <a:pt x="3821980" y="685800"/>
                    </a:cubicBezTo>
                    <a:cubicBezTo>
                      <a:pt x="3895005" y="714375"/>
                      <a:pt x="4001368" y="723900"/>
                      <a:pt x="4069630" y="752475"/>
                    </a:cubicBezTo>
                    <a:cubicBezTo>
                      <a:pt x="4137892" y="781050"/>
                      <a:pt x="4185518" y="788988"/>
                      <a:pt x="4231555" y="857250"/>
                    </a:cubicBezTo>
                    <a:cubicBezTo>
                      <a:pt x="4277592" y="925512"/>
                      <a:pt x="4310930" y="1035050"/>
                      <a:pt x="4345855" y="1162050"/>
                    </a:cubicBezTo>
                    <a:cubicBezTo>
                      <a:pt x="4380780" y="1289050"/>
                      <a:pt x="4414118" y="1470025"/>
                      <a:pt x="4441105" y="1619250"/>
                    </a:cubicBezTo>
                    <a:cubicBezTo>
                      <a:pt x="4468093" y="1768475"/>
                      <a:pt x="4491905" y="1938338"/>
                      <a:pt x="4507780" y="2057400"/>
                    </a:cubicBezTo>
                    <a:cubicBezTo>
                      <a:pt x="4523655" y="2176463"/>
                      <a:pt x="4534768" y="2251075"/>
                      <a:pt x="4536355" y="2333625"/>
                    </a:cubicBezTo>
                    <a:cubicBezTo>
                      <a:pt x="4537942" y="2416175"/>
                      <a:pt x="4493493" y="2455863"/>
                      <a:pt x="4517305" y="2552700"/>
                    </a:cubicBezTo>
                    <a:cubicBezTo>
                      <a:pt x="4541117" y="2649537"/>
                      <a:pt x="4637955" y="2813050"/>
                      <a:pt x="4679230" y="2914650"/>
                    </a:cubicBezTo>
                    <a:cubicBezTo>
                      <a:pt x="4720505" y="3016250"/>
                      <a:pt x="4745905" y="3071812"/>
                      <a:pt x="4764955" y="3162300"/>
                    </a:cubicBezTo>
                    <a:cubicBezTo>
                      <a:pt x="4784005" y="3252788"/>
                      <a:pt x="4771305" y="3336925"/>
                      <a:pt x="4793530" y="3457575"/>
                    </a:cubicBezTo>
                    <a:cubicBezTo>
                      <a:pt x="4815755" y="3578225"/>
                      <a:pt x="4855443" y="3732213"/>
                      <a:pt x="4898305" y="3886200"/>
                    </a:cubicBezTo>
                    <a:cubicBezTo>
                      <a:pt x="4941167" y="4040187"/>
                      <a:pt x="4987205" y="4273550"/>
                      <a:pt x="5050705" y="4381500"/>
                    </a:cubicBezTo>
                    <a:cubicBezTo>
                      <a:pt x="5114205" y="4489450"/>
                      <a:pt x="5206280" y="4468813"/>
                      <a:pt x="5279305" y="4533900"/>
                    </a:cubicBezTo>
                    <a:cubicBezTo>
                      <a:pt x="5352330" y="4598987"/>
                      <a:pt x="5441230" y="4713288"/>
                      <a:pt x="5488855" y="4772025"/>
                    </a:cubicBezTo>
                    <a:cubicBezTo>
                      <a:pt x="5536480" y="4830763"/>
                      <a:pt x="5565055" y="4862513"/>
                      <a:pt x="5565055" y="4886325"/>
                    </a:cubicBezTo>
                    <a:cubicBezTo>
                      <a:pt x="5565055" y="4910137"/>
                      <a:pt x="5526955" y="4935537"/>
                      <a:pt x="5488855" y="4914900"/>
                    </a:cubicBezTo>
                    <a:cubicBezTo>
                      <a:pt x="5450755" y="4894263"/>
                      <a:pt x="5387255" y="4795837"/>
                      <a:pt x="5336455" y="4762500"/>
                    </a:cubicBezTo>
                    <a:cubicBezTo>
                      <a:pt x="5285655" y="4729163"/>
                      <a:pt x="5214218" y="4695825"/>
                      <a:pt x="5184055" y="4714875"/>
                    </a:cubicBezTo>
                    <a:cubicBezTo>
                      <a:pt x="5153893" y="4733925"/>
                      <a:pt x="5133255" y="4776788"/>
                      <a:pt x="5155480" y="4876800"/>
                    </a:cubicBezTo>
                    <a:cubicBezTo>
                      <a:pt x="5177705" y="4976812"/>
                      <a:pt x="5299943" y="5235575"/>
                      <a:pt x="5317405" y="5314950"/>
                    </a:cubicBezTo>
                    <a:cubicBezTo>
                      <a:pt x="5334867" y="5394325"/>
                      <a:pt x="5290418" y="5378450"/>
                      <a:pt x="5260255" y="5353050"/>
                    </a:cubicBezTo>
                    <a:cubicBezTo>
                      <a:pt x="5230092" y="5327650"/>
                      <a:pt x="5171355" y="5226050"/>
                      <a:pt x="5136430" y="5162550"/>
                    </a:cubicBezTo>
                    <a:cubicBezTo>
                      <a:pt x="5101505" y="5099050"/>
                      <a:pt x="5071342" y="4995862"/>
                      <a:pt x="5050705" y="4972050"/>
                    </a:cubicBezTo>
                    <a:cubicBezTo>
                      <a:pt x="5030068" y="4948238"/>
                      <a:pt x="5011018" y="4975225"/>
                      <a:pt x="5012605" y="5019675"/>
                    </a:cubicBezTo>
                    <a:cubicBezTo>
                      <a:pt x="5014193" y="5064125"/>
                      <a:pt x="5049118" y="5160963"/>
                      <a:pt x="5060230" y="5238750"/>
                    </a:cubicBezTo>
                    <a:cubicBezTo>
                      <a:pt x="5071343" y="5316538"/>
                      <a:pt x="5088805" y="5462588"/>
                      <a:pt x="5079280" y="5486400"/>
                    </a:cubicBezTo>
                    <a:cubicBezTo>
                      <a:pt x="5069755" y="5510213"/>
                      <a:pt x="5026892" y="5434012"/>
                      <a:pt x="5003080" y="5381625"/>
                    </a:cubicBezTo>
                    <a:cubicBezTo>
                      <a:pt x="4979268" y="5329238"/>
                      <a:pt x="4957042" y="5237162"/>
                      <a:pt x="4936405" y="5172075"/>
                    </a:cubicBezTo>
                    <a:cubicBezTo>
                      <a:pt x="4915768" y="5106988"/>
                      <a:pt x="4893542" y="4981575"/>
                      <a:pt x="4879255" y="4991100"/>
                    </a:cubicBezTo>
                    <a:cubicBezTo>
                      <a:pt x="4864968" y="5000625"/>
                      <a:pt x="4857030" y="5149850"/>
                      <a:pt x="4850680" y="5229225"/>
                    </a:cubicBezTo>
                    <a:cubicBezTo>
                      <a:pt x="4844330" y="5308600"/>
                      <a:pt x="4853855" y="5434013"/>
                      <a:pt x="4841155" y="5467350"/>
                    </a:cubicBezTo>
                    <a:cubicBezTo>
                      <a:pt x="4828455" y="5500688"/>
                      <a:pt x="4787180" y="5465763"/>
                      <a:pt x="4774480" y="5429250"/>
                    </a:cubicBezTo>
                    <a:cubicBezTo>
                      <a:pt x="4761780" y="5392738"/>
                      <a:pt x="4768130" y="5307013"/>
                      <a:pt x="4764955" y="5248275"/>
                    </a:cubicBezTo>
                    <a:cubicBezTo>
                      <a:pt x="4761780" y="5189538"/>
                      <a:pt x="4761780" y="5122863"/>
                      <a:pt x="4755430" y="5076825"/>
                    </a:cubicBezTo>
                    <a:cubicBezTo>
                      <a:pt x="4749080" y="5030787"/>
                      <a:pt x="4737968" y="4964113"/>
                      <a:pt x="4726855" y="4972050"/>
                    </a:cubicBezTo>
                    <a:cubicBezTo>
                      <a:pt x="4715743" y="4979988"/>
                      <a:pt x="4707805" y="5067300"/>
                      <a:pt x="4688755" y="5124450"/>
                    </a:cubicBezTo>
                    <a:cubicBezTo>
                      <a:pt x="4669705" y="5181600"/>
                      <a:pt x="4630018" y="5275263"/>
                      <a:pt x="4612555" y="5314950"/>
                    </a:cubicBezTo>
                    <a:cubicBezTo>
                      <a:pt x="4595093" y="5354638"/>
                      <a:pt x="4596680" y="5362575"/>
                      <a:pt x="4583980" y="5362575"/>
                    </a:cubicBezTo>
                    <a:cubicBezTo>
                      <a:pt x="4571280" y="5362575"/>
                      <a:pt x="4539530" y="5356225"/>
                      <a:pt x="4536355" y="5314950"/>
                    </a:cubicBezTo>
                    <a:cubicBezTo>
                      <a:pt x="4533180" y="5273675"/>
                      <a:pt x="4553817" y="5176838"/>
                      <a:pt x="4564930" y="5114925"/>
                    </a:cubicBezTo>
                    <a:cubicBezTo>
                      <a:pt x="4576043" y="5053012"/>
                      <a:pt x="4606205" y="4999037"/>
                      <a:pt x="4603030" y="4943475"/>
                    </a:cubicBezTo>
                    <a:cubicBezTo>
                      <a:pt x="4599855" y="4887913"/>
                      <a:pt x="4553818" y="4832350"/>
                      <a:pt x="4545880" y="4781550"/>
                    </a:cubicBezTo>
                    <a:cubicBezTo>
                      <a:pt x="4537942" y="4730750"/>
                      <a:pt x="4545880" y="4692650"/>
                      <a:pt x="4555405" y="4638675"/>
                    </a:cubicBezTo>
                    <a:cubicBezTo>
                      <a:pt x="4564930" y="4584700"/>
                      <a:pt x="4596680" y="4502150"/>
                      <a:pt x="4603030" y="4457700"/>
                    </a:cubicBezTo>
                    <a:cubicBezTo>
                      <a:pt x="4609380" y="4413250"/>
                      <a:pt x="4607792" y="4405312"/>
                      <a:pt x="4593505" y="4371975"/>
                    </a:cubicBezTo>
                    <a:cubicBezTo>
                      <a:pt x="4579218" y="4338638"/>
                      <a:pt x="4531592" y="4295775"/>
                      <a:pt x="4517305" y="4257675"/>
                    </a:cubicBezTo>
                    <a:cubicBezTo>
                      <a:pt x="4503018" y="4219575"/>
                      <a:pt x="4537942" y="4210050"/>
                      <a:pt x="4507780" y="4143375"/>
                    </a:cubicBezTo>
                    <a:cubicBezTo>
                      <a:pt x="4477618" y="4076700"/>
                      <a:pt x="4407768" y="3987800"/>
                      <a:pt x="4336330" y="3857625"/>
                    </a:cubicBezTo>
                    <a:cubicBezTo>
                      <a:pt x="4264893" y="3727450"/>
                      <a:pt x="4126780" y="3481387"/>
                      <a:pt x="4079155" y="3362325"/>
                    </a:cubicBezTo>
                    <a:cubicBezTo>
                      <a:pt x="4031530" y="3243263"/>
                      <a:pt x="4055342" y="3206750"/>
                      <a:pt x="4050580" y="3143250"/>
                    </a:cubicBezTo>
                    <a:cubicBezTo>
                      <a:pt x="4045818" y="3079750"/>
                      <a:pt x="4055343" y="3040063"/>
                      <a:pt x="4050580" y="2981325"/>
                    </a:cubicBezTo>
                    <a:cubicBezTo>
                      <a:pt x="4045818" y="2922588"/>
                      <a:pt x="4041055" y="2847975"/>
                      <a:pt x="4022005" y="2790825"/>
                    </a:cubicBezTo>
                    <a:cubicBezTo>
                      <a:pt x="4002955" y="2733675"/>
                      <a:pt x="3961680" y="2686050"/>
                      <a:pt x="3936280" y="2638425"/>
                    </a:cubicBezTo>
                    <a:cubicBezTo>
                      <a:pt x="3910880" y="2590800"/>
                      <a:pt x="3885480" y="2568575"/>
                      <a:pt x="3869605" y="2505075"/>
                    </a:cubicBezTo>
                    <a:cubicBezTo>
                      <a:pt x="3853730" y="2441575"/>
                      <a:pt x="3850555" y="2325687"/>
                      <a:pt x="3841030" y="2257425"/>
                    </a:cubicBezTo>
                    <a:cubicBezTo>
                      <a:pt x="3831505" y="2189163"/>
                      <a:pt x="3812455" y="2095500"/>
                      <a:pt x="3812455" y="2095500"/>
                    </a:cubicBezTo>
                    <a:lnTo>
                      <a:pt x="3812455" y="2095500"/>
                    </a:lnTo>
                    <a:cubicBezTo>
                      <a:pt x="3821980" y="2165350"/>
                      <a:pt x="3860080" y="2398713"/>
                      <a:pt x="3869605" y="2514600"/>
                    </a:cubicBezTo>
                    <a:cubicBezTo>
                      <a:pt x="3879130" y="2630488"/>
                      <a:pt x="3872780" y="2692400"/>
                      <a:pt x="3869605" y="2790825"/>
                    </a:cubicBezTo>
                    <a:cubicBezTo>
                      <a:pt x="3866430" y="2889250"/>
                      <a:pt x="3850555" y="3014663"/>
                      <a:pt x="3850555" y="3105150"/>
                    </a:cubicBezTo>
                    <a:cubicBezTo>
                      <a:pt x="3850555" y="3195637"/>
                      <a:pt x="3866430" y="3257550"/>
                      <a:pt x="3869605" y="3333750"/>
                    </a:cubicBezTo>
                    <a:cubicBezTo>
                      <a:pt x="3872780" y="3409950"/>
                      <a:pt x="3883893" y="3498850"/>
                      <a:pt x="3869605" y="3562350"/>
                    </a:cubicBezTo>
                    <a:cubicBezTo>
                      <a:pt x="3855318" y="3625850"/>
                      <a:pt x="3774355" y="3651250"/>
                      <a:pt x="3783880" y="3714750"/>
                    </a:cubicBezTo>
                    <a:cubicBezTo>
                      <a:pt x="3793405" y="3778250"/>
                      <a:pt x="3895005" y="3871913"/>
                      <a:pt x="3926755" y="3943350"/>
                    </a:cubicBezTo>
                    <a:cubicBezTo>
                      <a:pt x="3958505" y="4014787"/>
                      <a:pt x="3963268" y="4084638"/>
                      <a:pt x="3974380" y="4143375"/>
                    </a:cubicBezTo>
                    <a:cubicBezTo>
                      <a:pt x="3985492" y="4202112"/>
                      <a:pt x="3987080" y="4238625"/>
                      <a:pt x="3993430" y="4295775"/>
                    </a:cubicBezTo>
                    <a:cubicBezTo>
                      <a:pt x="3999780" y="4352925"/>
                      <a:pt x="4001368" y="4410075"/>
                      <a:pt x="4012480" y="4486275"/>
                    </a:cubicBezTo>
                    <a:cubicBezTo>
                      <a:pt x="4023592" y="4562475"/>
                      <a:pt x="4052168" y="4691063"/>
                      <a:pt x="4060105" y="4752975"/>
                    </a:cubicBezTo>
                    <a:cubicBezTo>
                      <a:pt x="4068042" y="4814887"/>
                      <a:pt x="4060105" y="4857750"/>
                      <a:pt x="4060105" y="4857750"/>
                    </a:cubicBezTo>
                    <a:cubicBezTo>
                      <a:pt x="4060105" y="4913312"/>
                      <a:pt x="4087092" y="5043488"/>
                      <a:pt x="4060105" y="5086350"/>
                    </a:cubicBezTo>
                    <a:cubicBezTo>
                      <a:pt x="4033118" y="5129212"/>
                      <a:pt x="4045818" y="5118100"/>
                      <a:pt x="3898180" y="5114925"/>
                    </a:cubicBezTo>
                    <a:cubicBezTo>
                      <a:pt x="3750543" y="5111750"/>
                      <a:pt x="3404467" y="5078412"/>
                      <a:pt x="3174280" y="5067300"/>
                    </a:cubicBezTo>
                    <a:cubicBezTo>
                      <a:pt x="2944093" y="5056188"/>
                      <a:pt x="2794867" y="5046663"/>
                      <a:pt x="2517055" y="5048250"/>
                    </a:cubicBezTo>
                    <a:cubicBezTo>
                      <a:pt x="2239243" y="5049837"/>
                      <a:pt x="1634405" y="5070475"/>
                      <a:pt x="1507405" y="5076825"/>
                    </a:cubicBezTo>
                    <a:cubicBezTo>
                      <a:pt x="1380405" y="5083175"/>
                      <a:pt x="1753468" y="5127625"/>
                      <a:pt x="1755055" y="5086350"/>
                    </a:cubicBezTo>
                    <a:cubicBezTo>
                      <a:pt x="1756642" y="5045075"/>
                      <a:pt x="1550267" y="4913312"/>
                      <a:pt x="1516930" y="4829175"/>
                    </a:cubicBezTo>
                    <a:cubicBezTo>
                      <a:pt x="1483593" y="4745038"/>
                      <a:pt x="1539155" y="4665662"/>
                      <a:pt x="1555030" y="4581525"/>
                    </a:cubicBezTo>
                    <a:cubicBezTo>
                      <a:pt x="1570905" y="4497388"/>
                      <a:pt x="1604243" y="4397375"/>
                      <a:pt x="1612180" y="4324350"/>
                    </a:cubicBezTo>
                    <a:cubicBezTo>
                      <a:pt x="1620117" y="4251325"/>
                      <a:pt x="1597892" y="4200525"/>
                      <a:pt x="1602655" y="4143375"/>
                    </a:cubicBezTo>
                    <a:cubicBezTo>
                      <a:pt x="1607417" y="4086225"/>
                      <a:pt x="1615355" y="4044950"/>
                      <a:pt x="1640755" y="3981450"/>
                    </a:cubicBezTo>
                    <a:cubicBezTo>
                      <a:pt x="1666155" y="3917950"/>
                      <a:pt x="1739180" y="3836987"/>
                      <a:pt x="1755055" y="3762375"/>
                    </a:cubicBezTo>
                    <a:cubicBezTo>
                      <a:pt x="1770930" y="3687763"/>
                      <a:pt x="1739180" y="3617912"/>
                      <a:pt x="1736005" y="3533775"/>
                    </a:cubicBezTo>
                    <a:cubicBezTo>
                      <a:pt x="1732830" y="3449638"/>
                      <a:pt x="1734418" y="3335337"/>
                      <a:pt x="1736005" y="3257550"/>
                    </a:cubicBezTo>
                    <a:cubicBezTo>
                      <a:pt x="1737592" y="3179763"/>
                      <a:pt x="1743943" y="3133725"/>
                      <a:pt x="1745530" y="3067050"/>
                    </a:cubicBezTo>
                    <a:cubicBezTo>
                      <a:pt x="1747117" y="3000375"/>
                      <a:pt x="1750292" y="2928938"/>
                      <a:pt x="1745530" y="2857500"/>
                    </a:cubicBezTo>
                    <a:cubicBezTo>
                      <a:pt x="1740767" y="2786063"/>
                      <a:pt x="1724892" y="2697163"/>
                      <a:pt x="1716955" y="2638425"/>
                    </a:cubicBezTo>
                    <a:cubicBezTo>
                      <a:pt x="1709017" y="2579688"/>
                      <a:pt x="1693143" y="2582862"/>
                      <a:pt x="1697905" y="2505075"/>
                    </a:cubicBezTo>
                    <a:cubicBezTo>
                      <a:pt x="1702667" y="2427288"/>
                      <a:pt x="1747117" y="2168525"/>
                      <a:pt x="1745530" y="2171700"/>
                    </a:cubicBezTo>
                    <a:cubicBezTo>
                      <a:pt x="1743943" y="2174875"/>
                      <a:pt x="1713780" y="2436813"/>
                      <a:pt x="1688380" y="2524125"/>
                    </a:cubicBezTo>
                    <a:cubicBezTo>
                      <a:pt x="1662980" y="2611437"/>
                      <a:pt x="1612180" y="2632075"/>
                      <a:pt x="1593130" y="2695575"/>
                    </a:cubicBezTo>
                    <a:cubicBezTo>
                      <a:pt x="1574080" y="2759075"/>
                      <a:pt x="1580430" y="2827338"/>
                      <a:pt x="1574080" y="2905125"/>
                    </a:cubicBezTo>
                    <a:cubicBezTo>
                      <a:pt x="1567730" y="2982912"/>
                      <a:pt x="1566142" y="3087688"/>
                      <a:pt x="1555030" y="3162300"/>
                    </a:cubicBezTo>
                    <a:cubicBezTo>
                      <a:pt x="1543918" y="3236912"/>
                      <a:pt x="1535980" y="3279775"/>
                      <a:pt x="1507405" y="3352800"/>
                    </a:cubicBezTo>
                    <a:cubicBezTo>
                      <a:pt x="1478830" y="3425825"/>
                      <a:pt x="1431205" y="3509963"/>
                      <a:pt x="1383580" y="3600450"/>
                    </a:cubicBezTo>
                    <a:cubicBezTo>
                      <a:pt x="1335955" y="3690937"/>
                      <a:pt x="1269280" y="3802063"/>
                      <a:pt x="1221655" y="3895725"/>
                    </a:cubicBezTo>
                    <a:cubicBezTo>
                      <a:pt x="1174030" y="3989388"/>
                      <a:pt x="1123230" y="4097338"/>
                      <a:pt x="1097830" y="4162425"/>
                    </a:cubicBezTo>
                    <a:cubicBezTo>
                      <a:pt x="1072430" y="4227513"/>
                      <a:pt x="1089892" y="4249738"/>
                      <a:pt x="1069255" y="4286250"/>
                    </a:cubicBezTo>
                    <a:cubicBezTo>
                      <a:pt x="1048617" y="4322763"/>
                      <a:pt x="981942" y="4335463"/>
                      <a:pt x="974005" y="4381500"/>
                    </a:cubicBezTo>
                    <a:cubicBezTo>
                      <a:pt x="966068" y="4427537"/>
                      <a:pt x="1013692" y="4503738"/>
                      <a:pt x="1021630" y="4562475"/>
                    </a:cubicBezTo>
                    <a:cubicBezTo>
                      <a:pt x="1029567" y="4621213"/>
                      <a:pt x="1026392" y="4672013"/>
                      <a:pt x="1021630" y="4733925"/>
                    </a:cubicBezTo>
                    <a:cubicBezTo>
                      <a:pt x="1016867" y="4795838"/>
                      <a:pt x="989880" y="4849813"/>
                      <a:pt x="993055" y="4933950"/>
                    </a:cubicBezTo>
                    <a:cubicBezTo>
                      <a:pt x="996230" y="5018087"/>
                      <a:pt x="1039093" y="5165725"/>
                      <a:pt x="1040680" y="5238750"/>
                    </a:cubicBezTo>
                    <a:cubicBezTo>
                      <a:pt x="1042267" y="5311775"/>
                      <a:pt x="1018455" y="5383213"/>
                      <a:pt x="1002580" y="5372100"/>
                    </a:cubicBezTo>
                    <a:cubicBezTo>
                      <a:pt x="986705" y="5360988"/>
                      <a:pt x="964480" y="5235575"/>
                      <a:pt x="945430" y="5172075"/>
                    </a:cubicBezTo>
                    <a:cubicBezTo>
                      <a:pt x="926380" y="5108575"/>
                      <a:pt x="904155" y="4997450"/>
                      <a:pt x="888280" y="4991100"/>
                    </a:cubicBezTo>
                    <a:cubicBezTo>
                      <a:pt x="872405" y="4984750"/>
                      <a:pt x="853355" y="5075238"/>
                      <a:pt x="850180" y="5133975"/>
                    </a:cubicBezTo>
                    <a:cubicBezTo>
                      <a:pt x="847005" y="5192713"/>
                      <a:pt x="877167" y="5284788"/>
                      <a:pt x="869230" y="5343525"/>
                    </a:cubicBezTo>
                    <a:cubicBezTo>
                      <a:pt x="861292" y="5402263"/>
                      <a:pt x="823192" y="5476875"/>
                      <a:pt x="802555" y="5486400"/>
                    </a:cubicBezTo>
                    <a:cubicBezTo>
                      <a:pt x="781918" y="5495925"/>
                      <a:pt x="754930" y="5440363"/>
                      <a:pt x="745405" y="5400675"/>
                    </a:cubicBezTo>
                    <a:cubicBezTo>
                      <a:pt x="735880" y="5360988"/>
                      <a:pt x="745405" y="5248275"/>
                      <a:pt x="745405" y="5248275"/>
                    </a:cubicBezTo>
                    <a:cubicBezTo>
                      <a:pt x="745405" y="5200650"/>
                      <a:pt x="750167" y="5156200"/>
                      <a:pt x="745405" y="5114925"/>
                    </a:cubicBezTo>
                    <a:cubicBezTo>
                      <a:pt x="740643" y="5073650"/>
                      <a:pt x="726355" y="4999038"/>
                      <a:pt x="716830" y="5000625"/>
                    </a:cubicBezTo>
                    <a:cubicBezTo>
                      <a:pt x="707305" y="5002213"/>
                      <a:pt x="704130" y="5072063"/>
                      <a:pt x="688255" y="5124450"/>
                    </a:cubicBezTo>
                    <a:cubicBezTo>
                      <a:pt x="672380" y="5176837"/>
                      <a:pt x="639042" y="5260975"/>
                      <a:pt x="621580" y="5314950"/>
                    </a:cubicBezTo>
                    <a:cubicBezTo>
                      <a:pt x="604118" y="5368925"/>
                      <a:pt x="597767" y="5416550"/>
                      <a:pt x="583480" y="5448300"/>
                    </a:cubicBezTo>
                    <a:cubicBezTo>
                      <a:pt x="569192" y="5480050"/>
                      <a:pt x="553317" y="5505450"/>
                      <a:pt x="535855" y="5505450"/>
                    </a:cubicBezTo>
                    <a:cubicBezTo>
                      <a:pt x="518393" y="5505450"/>
                      <a:pt x="483467" y="5486400"/>
                      <a:pt x="478705" y="5448300"/>
                    </a:cubicBezTo>
                    <a:cubicBezTo>
                      <a:pt x="473942" y="5410200"/>
                      <a:pt x="494580" y="5338763"/>
                      <a:pt x="507280" y="5276850"/>
                    </a:cubicBezTo>
                    <a:cubicBezTo>
                      <a:pt x="519980" y="5214938"/>
                      <a:pt x="546968" y="5129212"/>
                      <a:pt x="554905" y="5076825"/>
                    </a:cubicBezTo>
                    <a:cubicBezTo>
                      <a:pt x="562842" y="5024438"/>
                      <a:pt x="573955" y="4951413"/>
                      <a:pt x="554905" y="4962525"/>
                    </a:cubicBezTo>
                    <a:cubicBezTo>
                      <a:pt x="535855" y="4973637"/>
                      <a:pt x="470767" y="5087938"/>
                      <a:pt x="440605" y="5143500"/>
                    </a:cubicBezTo>
                    <a:cubicBezTo>
                      <a:pt x="410443" y="5199062"/>
                      <a:pt x="396155" y="5259388"/>
                      <a:pt x="373930" y="5295900"/>
                    </a:cubicBezTo>
                    <a:cubicBezTo>
                      <a:pt x="351705" y="5332412"/>
                      <a:pt x="324717" y="5368925"/>
                      <a:pt x="307255" y="5362575"/>
                    </a:cubicBezTo>
                    <a:cubicBezTo>
                      <a:pt x="289793" y="5356225"/>
                      <a:pt x="262805" y="5303838"/>
                      <a:pt x="269155" y="5257800"/>
                    </a:cubicBezTo>
                    <a:cubicBezTo>
                      <a:pt x="275505" y="5211762"/>
                      <a:pt x="324718" y="5145087"/>
                      <a:pt x="345355" y="5086350"/>
                    </a:cubicBezTo>
                    <a:cubicBezTo>
                      <a:pt x="365992" y="5027613"/>
                      <a:pt x="381867" y="4962525"/>
                      <a:pt x="392980" y="4905375"/>
                    </a:cubicBezTo>
                    <a:cubicBezTo>
                      <a:pt x="404092" y="4848225"/>
                      <a:pt x="419968" y="4773613"/>
                      <a:pt x="412030" y="4743450"/>
                    </a:cubicBezTo>
                    <a:cubicBezTo>
                      <a:pt x="404092" y="4713287"/>
                      <a:pt x="372342" y="4710113"/>
                      <a:pt x="345355" y="4724400"/>
                    </a:cubicBezTo>
                    <a:cubicBezTo>
                      <a:pt x="318367" y="4738688"/>
                      <a:pt x="286617" y="4800600"/>
                      <a:pt x="250105" y="4829175"/>
                    </a:cubicBezTo>
                    <a:cubicBezTo>
                      <a:pt x="213593" y="4857750"/>
                      <a:pt x="159617" y="4879975"/>
                      <a:pt x="126280" y="4895850"/>
                    </a:cubicBezTo>
                    <a:cubicBezTo>
                      <a:pt x="92943" y="4911725"/>
                      <a:pt x="70717" y="4932363"/>
                      <a:pt x="50080" y="4924425"/>
                    </a:cubicBezTo>
                    <a:cubicBezTo>
                      <a:pt x="29442" y="4916488"/>
                      <a:pt x="-10245" y="4886325"/>
                      <a:pt x="2455" y="4848225"/>
                    </a:cubicBezTo>
                    <a:cubicBezTo>
                      <a:pt x="15155" y="4810125"/>
                      <a:pt x="75480" y="4745038"/>
                      <a:pt x="126280" y="4695825"/>
                    </a:cubicBezTo>
                    <a:cubicBezTo>
                      <a:pt x="177080" y="4646613"/>
                      <a:pt x="243755" y="4605337"/>
                      <a:pt x="307255" y="4552950"/>
                    </a:cubicBezTo>
                    <a:cubicBezTo>
                      <a:pt x="370755" y="4500563"/>
                      <a:pt x="462830" y="4430712"/>
                      <a:pt x="507280" y="4381500"/>
                    </a:cubicBezTo>
                    <a:cubicBezTo>
                      <a:pt x="551730" y="4332288"/>
                      <a:pt x="542205" y="4337050"/>
                      <a:pt x="573955" y="4257675"/>
                    </a:cubicBezTo>
                    <a:cubicBezTo>
                      <a:pt x="605705" y="4178300"/>
                      <a:pt x="664442" y="4008438"/>
                      <a:pt x="697780" y="3905250"/>
                    </a:cubicBezTo>
                    <a:cubicBezTo>
                      <a:pt x="731117" y="3802063"/>
                      <a:pt x="748580" y="3771900"/>
                      <a:pt x="773980" y="3638550"/>
                    </a:cubicBezTo>
                    <a:cubicBezTo>
                      <a:pt x="799380" y="3505200"/>
                      <a:pt x="823192" y="3235325"/>
                      <a:pt x="850180" y="3105150"/>
                    </a:cubicBezTo>
                    <a:cubicBezTo>
                      <a:pt x="877167" y="2974975"/>
                      <a:pt x="899393" y="2949575"/>
                      <a:pt x="935905" y="2857500"/>
                    </a:cubicBezTo>
                    <a:cubicBezTo>
                      <a:pt x="972417" y="2765425"/>
                      <a:pt x="1047030" y="2638425"/>
                      <a:pt x="1069255" y="2552700"/>
                    </a:cubicBezTo>
                    <a:cubicBezTo>
                      <a:pt x="1091480" y="2466975"/>
                      <a:pt x="1061317" y="2443163"/>
                      <a:pt x="1069255" y="2343150"/>
                    </a:cubicBezTo>
                    <a:cubicBezTo>
                      <a:pt x="1077192" y="2243138"/>
                      <a:pt x="1067667" y="2195513"/>
                      <a:pt x="1116880" y="1952625"/>
                    </a:cubicBezTo>
                    <a:cubicBezTo>
                      <a:pt x="1166092" y="1709738"/>
                      <a:pt x="1299442" y="1082675"/>
                      <a:pt x="1364530" y="885825"/>
                    </a:cubicBezTo>
                    <a:cubicBezTo>
                      <a:pt x="1429617" y="688975"/>
                      <a:pt x="1442318" y="814387"/>
                      <a:pt x="1507405" y="771525"/>
                    </a:cubicBezTo>
                    <a:cubicBezTo>
                      <a:pt x="1572492" y="728663"/>
                      <a:pt x="1683617" y="668338"/>
                      <a:pt x="1755055" y="628650"/>
                    </a:cubicBezTo>
                    <a:cubicBezTo>
                      <a:pt x="1826493" y="588962"/>
                      <a:pt x="1861417" y="571500"/>
                      <a:pt x="1936030" y="533400"/>
                    </a:cubicBezTo>
                    <a:cubicBezTo>
                      <a:pt x="2010642" y="495300"/>
                      <a:pt x="2136055" y="438150"/>
                      <a:pt x="2202730" y="400050"/>
                    </a:cubicBezTo>
                    <a:cubicBezTo>
                      <a:pt x="2269405" y="361950"/>
                      <a:pt x="2304330" y="330200"/>
                      <a:pt x="2336080" y="304800"/>
                    </a:cubicBezTo>
                    <a:cubicBezTo>
                      <a:pt x="2367830" y="279400"/>
                      <a:pt x="2380530" y="298450"/>
                      <a:pt x="2393230" y="247650"/>
                    </a:cubicBezTo>
                    <a:cubicBezTo>
                      <a:pt x="2405930" y="196850"/>
                      <a:pt x="2409105" y="98425"/>
                      <a:pt x="2412280" y="0"/>
                    </a:cubicBezTo>
                  </a:path>
                </a:pathLst>
              </a:cu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540" name="フリーフォーム 5539"/>
              <p:cNvSpPr/>
              <p:nvPr/>
            </p:nvSpPr>
            <p:spPr>
              <a:xfrm>
                <a:off x="3935680" y="7353301"/>
                <a:ext cx="2594231" cy="5519828"/>
              </a:xfrm>
              <a:custGeom>
                <a:avLst/>
                <a:gdLst>
                  <a:gd name="connsiteX0" fmla="*/ 2593315 w 2594231"/>
                  <a:gd name="connsiteY0" fmla="*/ 0 h 5519829"/>
                  <a:gd name="connsiteX1" fmla="*/ 2593315 w 2594231"/>
                  <a:gd name="connsiteY1" fmla="*/ 238125 h 5519829"/>
                  <a:gd name="connsiteX2" fmla="*/ 2583790 w 2594231"/>
                  <a:gd name="connsiteY2" fmla="*/ 552450 h 5519829"/>
                  <a:gd name="connsiteX3" fmla="*/ 2526640 w 2594231"/>
                  <a:gd name="connsiteY3" fmla="*/ 990600 h 5519829"/>
                  <a:gd name="connsiteX4" fmla="*/ 2488540 w 2594231"/>
                  <a:gd name="connsiteY4" fmla="*/ 1285875 h 5519829"/>
                  <a:gd name="connsiteX5" fmla="*/ 2412340 w 2594231"/>
                  <a:gd name="connsiteY5" fmla="*/ 1562100 h 5519829"/>
                  <a:gd name="connsiteX6" fmla="*/ 2355190 w 2594231"/>
                  <a:gd name="connsiteY6" fmla="*/ 1828800 h 5519829"/>
                  <a:gd name="connsiteX7" fmla="*/ 2317090 w 2594231"/>
                  <a:gd name="connsiteY7" fmla="*/ 1981200 h 5519829"/>
                  <a:gd name="connsiteX8" fmla="*/ 2307565 w 2594231"/>
                  <a:gd name="connsiteY8" fmla="*/ 2152650 h 5519829"/>
                  <a:gd name="connsiteX9" fmla="*/ 2259940 w 2594231"/>
                  <a:gd name="connsiteY9" fmla="*/ 2390775 h 5519829"/>
                  <a:gd name="connsiteX10" fmla="*/ 2278990 w 2594231"/>
                  <a:gd name="connsiteY10" fmla="*/ 2590800 h 5519829"/>
                  <a:gd name="connsiteX11" fmla="*/ 2336140 w 2594231"/>
                  <a:gd name="connsiteY11" fmla="*/ 2895600 h 5519829"/>
                  <a:gd name="connsiteX12" fmla="*/ 2364715 w 2594231"/>
                  <a:gd name="connsiteY12" fmla="*/ 3152775 h 5519829"/>
                  <a:gd name="connsiteX13" fmla="*/ 2364715 w 2594231"/>
                  <a:gd name="connsiteY13" fmla="*/ 3362325 h 5519829"/>
                  <a:gd name="connsiteX14" fmla="*/ 2298040 w 2594231"/>
                  <a:gd name="connsiteY14" fmla="*/ 3667125 h 5519829"/>
                  <a:gd name="connsiteX15" fmla="*/ 2240890 w 2594231"/>
                  <a:gd name="connsiteY15" fmla="*/ 4000500 h 5519829"/>
                  <a:gd name="connsiteX16" fmla="*/ 2126590 w 2594231"/>
                  <a:gd name="connsiteY16" fmla="*/ 4305300 h 5519829"/>
                  <a:gd name="connsiteX17" fmla="*/ 2059915 w 2594231"/>
                  <a:gd name="connsiteY17" fmla="*/ 4448175 h 5519829"/>
                  <a:gd name="connsiteX18" fmla="*/ 2040865 w 2594231"/>
                  <a:gd name="connsiteY18" fmla="*/ 4600575 h 5519829"/>
                  <a:gd name="connsiteX19" fmla="*/ 2040865 w 2594231"/>
                  <a:gd name="connsiteY19" fmla="*/ 4714875 h 5519829"/>
                  <a:gd name="connsiteX20" fmla="*/ 2021815 w 2594231"/>
                  <a:gd name="connsiteY20" fmla="*/ 4867275 h 5519829"/>
                  <a:gd name="connsiteX21" fmla="*/ 2117065 w 2594231"/>
                  <a:gd name="connsiteY21" fmla="*/ 5153025 h 5519829"/>
                  <a:gd name="connsiteX22" fmla="*/ 2174215 w 2594231"/>
                  <a:gd name="connsiteY22" fmla="*/ 5314950 h 5519829"/>
                  <a:gd name="connsiteX23" fmla="*/ 2117065 w 2594231"/>
                  <a:gd name="connsiteY23" fmla="*/ 5391150 h 5519829"/>
                  <a:gd name="connsiteX24" fmla="*/ 2069440 w 2594231"/>
                  <a:gd name="connsiteY24" fmla="*/ 5381625 h 5519829"/>
                  <a:gd name="connsiteX25" fmla="*/ 2012290 w 2594231"/>
                  <a:gd name="connsiteY25" fmla="*/ 5438775 h 5519829"/>
                  <a:gd name="connsiteX26" fmla="*/ 1936090 w 2594231"/>
                  <a:gd name="connsiteY26" fmla="*/ 5438775 h 5519829"/>
                  <a:gd name="connsiteX27" fmla="*/ 1907515 w 2594231"/>
                  <a:gd name="connsiteY27" fmla="*/ 5419725 h 5519829"/>
                  <a:gd name="connsiteX28" fmla="*/ 1869415 w 2594231"/>
                  <a:gd name="connsiteY28" fmla="*/ 5467350 h 5519829"/>
                  <a:gd name="connsiteX29" fmla="*/ 1802740 w 2594231"/>
                  <a:gd name="connsiteY29" fmla="*/ 5448300 h 5519829"/>
                  <a:gd name="connsiteX30" fmla="*/ 1764640 w 2594231"/>
                  <a:gd name="connsiteY30" fmla="*/ 5429250 h 5519829"/>
                  <a:gd name="connsiteX31" fmla="*/ 1697965 w 2594231"/>
                  <a:gd name="connsiteY31" fmla="*/ 5476875 h 5519829"/>
                  <a:gd name="connsiteX32" fmla="*/ 1659865 w 2594231"/>
                  <a:gd name="connsiteY32" fmla="*/ 5419725 h 5519829"/>
                  <a:gd name="connsiteX33" fmla="*/ 1631290 w 2594231"/>
                  <a:gd name="connsiteY33" fmla="*/ 5476875 h 5519829"/>
                  <a:gd name="connsiteX34" fmla="*/ 1536040 w 2594231"/>
                  <a:gd name="connsiteY34" fmla="*/ 5514975 h 5519829"/>
                  <a:gd name="connsiteX35" fmla="*/ 1440790 w 2594231"/>
                  <a:gd name="connsiteY35" fmla="*/ 5467350 h 5519829"/>
                  <a:gd name="connsiteX36" fmla="*/ 1421740 w 2594231"/>
                  <a:gd name="connsiteY36" fmla="*/ 5419725 h 5519829"/>
                  <a:gd name="connsiteX37" fmla="*/ 1431265 w 2594231"/>
                  <a:gd name="connsiteY37" fmla="*/ 5257800 h 5519829"/>
                  <a:gd name="connsiteX38" fmla="*/ 1450315 w 2594231"/>
                  <a:gd name="connsiteY38" fmla="*/ 5114925 h 5519829"/>
                  <a:gd name="connsiteX39" fmla="*/ 1516990 w 2594231"/>
                  <a:gd name="connsiteY39" fmla="*/ 5019675 h 5519829"/>
                  <a:gd name="connsiteX40" fmla="*/ 1516990 w 2594231"/>
                  <a:gd name="connsiteY40" fmla="*/ 4819650 h 5519829"/>
                  <a:gd name="connsiteX41" fmla="*/ 1545565 w 2594231"/>
                  <a:gd name="connsiteY41" fmla="*/ 4648200 h 5519829"/>
                  <a:gd name="connsiteX42" fmla="*/ 1602715 w 2594231"/>
                  <a:gd name="connsiteY42" fmla="*/ 4533900 h 5519829"/>
                  <a:gd name="connsiteX43" fmla="*/ 1640815 w 2594231"/>
                  <a:gd name="connsiteY43" fmla="*/ 4248150 h 5519829"/>
                  <a:gd name="connsiteX44" fmla="*/ 1640815 w 2594231"/>
                  <a:gd name="connsiteY44" fmla="*/ 4029075 h 5519829"/>
                  <a:gd name="connsiteX45" fmla="*/ 1593190 w 2594231"/>
                  <a:gd name="connsiteY45" fmla="*/ 3705225 h 5519829"/>
                  <a:gd name="connsiteX46" fmla="*/ 1564615 w 2594231"/>
                  <a:gd name="connsiteY46" fmla="*/ 3381375 h 5519829"/>
                  <a:gd name="connsiteX47" fmla="*/ 1602715 w 2594231"/>
                  <a:gd name="connsiteY47" fmla="*/ 3171825 h 5519829"/>
                  <a:gd name="connsiteX48" fmla="*/ 1669390 w 2594231"/>
                  <a:gd name="connsiteY48" fmla="*/ 2914650 h 5519829"/>
                  <a:gd name="connsiteX49" fmla="*/ 1697965 w 2594231"/>
                  <a:gd name="connsiteY49" fmla="*/ 2733675 h 5519829"/>
                  <a:gd name="connsiteX50" fmla="*/ 1659865 w 2594231"/>
                  <a:gd name="connsiteY50" fmla="*/ 2533650 h 5519829"/>
                  <a:gd name="connsiteX51" fmla="*/ 1640815 w 2594231"/>
                  <a:gd name="connsiteY51" fmla="*/ 2276475 h 5519829"/>
                  <a:gd name="connsiteX52" fmla="*/ 1612240 w 2594231"/>
                  <a:gd name="connsiteY52" fmla="*/ 1981200 h 5519829"/>
                  <a:gd name="connsiteX53" fmla="*/ 1526515 w 2594231"/>
                  <a:gd name="connsiteY53" fmla="*/ 1543050 h 5519829"/>
                  <a:gd name="connsiteX54" fmla="*/ 1478890 w 2594231"/>
                  <a:gd name="connsiteY54" fmla="*/ 1238250 h 5519829"/>
                  <a:gd name="connsiteX55" fmla="*/ 1431265 w 2594231"/>
                  <a:gd name="connsiteY55" fmla="*/ 923925 h 5519829"/>
                  <a:gd name="connsiteX56" fmla="*/ 1383640 w 2594231"/>
                  <a:gd name="connsiteY56" fmla="*/ 609600 h 5519829"/>
                  <a:gd name="connsiteX57" fmla="*/ 1364590 w 2594231"/>
                  <a:gd name="connsiteY57" fmla="*/ 428625 h 5519829"/>
                  <a:gd name="connsiteX58" fmla="*/ 1383640 w 2594231"/>
                  <a:gd name="connsiteY58" fmla="*/ 219075 h 5519829"/>
                  <a:gd name="connsiteX59" fmla="*/ 1202665 w 2594231"/>
                  <a:gd name="connsiteY59" fmla="*/ 200025 h 5519829"/>
                  <a:gd name="connsiteX60" fmla="*/ 1193140 w 2594231"/>
                  <a:gd name="connsiteY60" fmla="*/ 438150 h 5519829"/>
                  <a:gd name="connsiteX61" fmla="*/ 1183615 w 2594231"/>
                  <a:gd name="connsiteY61" fmla="*/ 800100 h 5519829"/>
                  <a:gd name="connsiteX62" fmla="*/ 1088365 w 2594231"/>
                  <a:gd name="connsiteY62" fmla="*/ 1323975 h 5519829"/>
                  <a:gd name="connsiteX63" fmla="*/ 1031215 w 2594231"/>
                  <a:gd name="connsiteY63" fmla="*/ 1638300 h 5519829"/>
                  <a:gd name="connsiteX64" fmla="*/ 1012165 w 2594231"/>
                  <a:gd name="connsiteY64" fmla="*/ 1847850 h 5519829"/>
                  <a:gd name="connsiteX65" fmla="*/ 1012165 w 2594231"/>
                  <a:gd name="connsiteY65" fmla="*/ 2105025 h 5519829"/>
                  <a:gd name="connsiteX66" fmla="*/ 974065 w 2594231"/>
                  <a:gd name="connsiteY66" fmla="*/ 2447925 h 5519829"/>
                  <a:gd name="connsiteX67" fmla="*/ 945490 w 2594231"/>
                  <a:gd name="connsiteY67" fmla="*/ 2628900 h 5519829"/>
                  <a:gd name="connsiteX68" fmla="*/ 897865 w 2594231"/>
                  <a:gd name="connsiteY68" fmla="*/ 2762250 h 5519829"/>
                  <a:gd name="connsiteX69" fmla="*/ 935965 w 2594231"/>
                  <a:gd name="connsiteY69" fmla="*/ 2971800 h 5519829"/>
                  <a:gd name="connsiteX70" fmla="*/ 974065 w 2594231"/>
                  <a:gd name="connsiteY70" fmla="*/ 3228975 h 5519829"/>
                  <a:gd name="connsiteX71" fmla="*/ 974065 w 2594231"/>
                  <a:gd name="connsiteY71" fmla="*/ 3514725 h 5519829"/>
                  <a:gd name="connsiteX72" fmla="*/ 945490 w 2594231"/>
                  <a:gd name="connsiteY72" fmla="*/ 3714750 h 5519829"/>
                  <a:gd name="connsiteX73" fmla="*/ 916915 w 2594231"/>
                  <a:gd name="connsiteY73" fmla="*/ 3952875 h 5519829"/>
                  <a:gd name="connsiteX74" fmla="*/ 926440 w 2594231"/>
                  <a:gd name="connsiteY74" fmla="*/ 4200525 h 5519829"/>
                  <a:gd name="connsiteX75" fmla="*/ 964540 w 2594231"/>
                  <a:gd name="connsiteY75" fmla="*/ 4505325 h 5519829"/>
                  <a:gd name="connsiteX76" fmla="*/ 1012165 w 2594231"/>
                  <a:gd name="connsiteY76" fmla="*/ 4667250 h 5519829"/>
                  <a:gd name="connsiteX77" fmla="*/ 1050265 w 2594231"/>
                  <a:gd name="connsiteY77" fmla="*/ 4800600 h 5519829"/>
                  <a:gd name="connsiteX78" fmla="*/ 1050265 w 2594231"/>
                  <a:gd name="connsiteY78" fmla="*/ 4943475 h 5519829"/>
                  <a:gd name="connsiteX79" fmla="*/ 1126465 w 2594231"/>
                  <a:gd name="connsiteY79" fmla="*/ 5124450 h 5519829"/>
                  <a:gd name="connsiteX80" fmla="*/ 1135990 w 2594231"/>
                  <a:gd name="connsiteY80" fmla="*/ 5267325 h 5519829"/>
                  <a:gd name="connsiteX81" fmla="*/ 1164565 w 2594231"/>
                  <a:gd name="connsiteY81" fmla="*/ 5410200 h 5519829"/>
                  <a:gd name="connsiteX82" fmla="*/ 1116940 w 2594231"/>
                  <a:gd name="connsiteY82" fmla="*/ 5495925 h 5519829"/>
                  <a:gd name="connsiteX83" fmla="*/ 1012165 w 2594231"/>
                  <a:gd name="connsiteY83" fmla="*/ 5514975 h 5519829"/>
                  <a:gd name="connsiteX84" fmla="*/ 945490 w 2594231"/>
                  <a:gd name="connsiteY84" fmla="*/ 5419725 h 5519829"/>
                  <a:gd name="connsiteX85" fmla="*/ 926440 w 2594231"/>
                  <a:gd name="connsiteY85" fmla="*/ 5448300 h 5519829"/>
                  <a:gd name="connsiteX86" fmla="*/ 878815 w 2594231"/>
                  <a:gd name="connsiteY86" fmla="*/ 5467350 h 5519829"/>
                  <a:gd name="connsiteX87" fmla="*/ 793090 w 2594231"/>
                  <a:gd name="connsiteY87" fmla="*/ 5438775 h 5519829"/>
                  <a:gd name="connsiteX88" fmla="*/ 764515 w 2594231"/>
                  <a:gd name="connsiteY88" fmla="*/ 5476875 h 5519829"/>
                  <a:gd name="connsiteX89" fmla="*/ 697840 w 2594231"/>
                  <a:gd name="connsiteY89" fmla="*/ 5486400 h 5519829"/>
                  <a:gd name="connsiteX90" fmla="*/ 631165 w 2594231"/>
                  <a:gd name="connsiteY90" fmla="*/ 5438775 h 5519829"/>
                  <a:gd name="connsiteX91" fmla="*/ 583540 w 2594231"/>
                  <a:gd name="connsiteY91" fmla="*/ 5457825 h 5519829"/>
                  <a:gd name="connsiteX92" fmla="*/ 526390 w 2594231"/>
                  <a:gd name="connsiteY92" fmla="*/ 5429250 h 5519829"/>
                  <a:gd name="connsiteX93" fmla="*/ 526390 w 2594231"/>
                  <a:gd name="connsiteY93" fmla="*/ 5381625 h 5519829"/>
                  <a:gd name="connsiteX94" fmla="*/ 488290 w 2594231"/>
                  <a:gd name="connsiteY94" fmla="*/ 5429250 h 5519829"/>
                  <a:gd name="connsiteX95" fmla="*/ 412090 w 2594231"/>
                  <a:gd name="connsiteY95" fmla="*/ 5343525 h 5519829"/>
                  <a:gd name="connsiteX96" fmla="*/ 421615 w 2594231"/>
                  <a:gd name="connsiteY96" fmla="*/ 5191125 h 5519829"/>
                  <a:gd name="connsiteX97" fmla="*/ 478765 w 2594231"/>
                  <a:gd name="connsiteY97" fmla="*/ 5076825 h 5519829"/>
                  <a:gd name="connsiteX98" fmla="*/ 526390 w 2594231"/>
                  <a:gd name="connsiteY98" fmla="*/ 4924425 h 5519829"/>
                  <a:gd name="connsiteX99" fmla="*/ 488290 w 2594231"/>
                  <a:gd name="connsiteY99" fmla="*/ 4752975 h 5519829"/>
                  <a:gd name="connsiteX100" fmla="*/ 535915 w 2594231"/>
                  <a:gd name="connsiteY100" fmla="*/ 4562475 h 5519829"/>
                  <a:gd name="connsiteX101" fmla="*/ 459715 w 2594231"/>
                  <a:gd name="connsiteY101" fmla="*/ 4362450 h 5519829"/>
                  <a:gd name="connsiteX102" fmla="*/ 326365 w 2594231"/>
                  <a:gd name="connsiteY102" fmla="*/ 4019550 h 5519829"/>
                  <a:gd name="connsiteX103" fmla="*/ 250165 w 2594231"/>
                  <a:gd name="connsiteY103" fmla="*/ 3705225 h 5519829"/>
                  <a:gd name="connsiteX104" fmla="*/ 202540 w 2594231"/>
                  <a:gd name="connsiteY104" fmla="*/ 3448050 h 5519829"/>
                  <a:gd name="connsiteX105" fmla="*/ 164440 w 2594231"/>
                  <a:gd name="connsiteY105" fmla="*/ 3219450 h 5519829"/>
                  <a:gd name="connsiteX106" fmla="*/ 221590 w 2594231"/>
                  <a:gd name="connsiteY106" fmla="*/ 2962275 h 5519829"/>
                  <a:gd name="connsiteX107" fmla="*/ 297790 w 2594231"/>
                  <a:gd name="connsiteY107" fmla="*/ 2676525 h 5519829"/>
                  <a:gd name="connsiteX108" fmla="*/ 297790 w 2594231"/>
                  <a:gd name="connsiteY108" fmla="*/ 2495550 h 5519829"/>
                  <a:gd name="connsiteX109" fmla="*/ 231115 w 2594231"/>
                  <a:gd name="connsiteY109" fmla="*/ 2276475 h 5519829"/>
                  <a:gd name="connsiteX110" fmla="*/ 212065 w 2594231"/>
                  <a:gd name="connsiteY110" fmla="*/ 2076450 h 5519829"/>
                  <a:gd name="connsiteX111" fmla="*/ 212065 w 2594231"/>
                  <a:gd name="connsiteY111" fmla="*/ 1828800 h 5519829"/>
                  <a:gd name="connsiteX112" fmla="*/ 145390 w 2594231"/>
                  <a:gd name="connsiteY112" fmla="*/ 1552575 h 5519829"/>
                  <a:gd name="connsiteX113" fmla="*/ 107290 w 2594231"/>
                  <a:gd name="connsiteY113" fmla="*/ 1276350 h 5519829"/>
                  <a:gd name="connsiteX114" fmla="*/ 69190 w 2594231"/>
                  <a:gd name="connsiteY114" fmla="*/ 876300 h 5519829"/>
                  <a:gd name="connsiteX115" fmla="*/ 31090 w 2594231"/>
                  <a:gd name="connsiteY115" fmla="*/ 552450 h 5519829"/>
                  <a:gd name="connsiteX116" fmla="*/ 2515 w 2594231"/>
                  <a:gd name="connsiteY116" fmla="*/ 333375 h 5519829"/>
                  <a:gd name="connsiteX117" fmla="*/ 2515 w 2594231"/>
                  <a:gd name="connsiteY117" fmla="*/ 152400 h 5519829"/>
                  <a:gd name="connsiteX118" fmla="*/ 12040 w 2594231"/>
                  <a:gd name="connsiteY118" fmla="*/ 9525 h 5519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2594231" h="5519829">
                    <a:moveTo>
                      <a:pt x="2593315" y="0"/>
                    </a:moveTo>
                    <a:cubicBezTo>
                      <a:pt x="2594109" y="73025"/>
                      <a:pt x="2594903" y="146050"/>
                      <a:pt x="2593315" y="238125"/>
                    </a:cubicBezTo>
                    <a:cubicBezTo>
                      <a:pt x="2591727" y="330200"/>
                      <a:pt x="2594903" y="427038"/>
                      <a:pt x="2583790" y="552450"/>
                    </a:cubicBezTo>
                    <a:cubicBezTo>
                      <a:pt x="2572677" y="677863"/>
                      <a:pt x="2542515" y="868363"/>
                      <a:pt x="2526640" y="990600"/>
                    </a:cubicBezTo>
                    <a:cubicBezTo>
                      <a:pt x="2510765" y="1112837"/>
                      <a:pt x="2507590" y="1190625"/>
                      <a:pt x="2488540" y="1285875"/>
                    </a:cubicBezTo>
                    <a:cubicBezTo>
                      <a:pt x="2469490" y="1381125"/>
                      <a:pt x="2434565" y="1471613"/>
                      <a:pt x="2412340" y="1562100"/>
                    </a:cubicBezTo>
                    <a:cubicBezTo>
                      <a:pt x="2390115" y="1652588"/>
                      <a:pt x="2371065" y="1758950"/>
                      <a:pt x="2355190" y="1828800"/>
                    </a:cubicBezTo>
                    <a:cubicBezTo>
                      <a:pt x="2339315" y="1898650"/>
                      <a:pt x="2325027" y="1927225"/>
                      <a:pt x="2317090" y="1981200"/>
                    </a:cubicBezTo>
                    <a:cubicBezTo>
                      <a:pt x="2309153" y="2035175"/>
                      <a:pt x="2317090" y="2084388"/>
                      <a:pt x="2307565" y="2152650"/>
                    </a:cubicBezTo>
                    <a:cubicBezTo>
                      <a:pt x="2298040" y="2220912"/>
                      <a:pt x="2264703" y="2317750"/>
                      <a:pt x="2259940" y="2390775"/>
                    </a:cubicBezTo>
                    <a:cubicBezTo>
                      <a:pt x="2255177" y="2463800"/>
                      <a:pt x="2266290" y="2506663"/>
                      <a:pt x="2278990" y="2590800"/>
                    </a:cubicBezTo>
                    <a:cubicBezTo>
                      <a:pt x="2291690" y="2674937"/>
                      <a:pt x="2321853" y="2801938"/>
                      <a:pt x="2336140" y="2895600"/>
                    </a:cubicBezTo>
                    <a:cubicBezTo>
                      <a:pt x="2350427" y="2989262"/>
                      <a:pt x="2359953" y="3074988"/>
                      <a:pt x="2364715" y="3152775"/>
                    </a:cubicBezTo>
                    <a:cubicBezTo>
                      <a:pt x="2369477" y="3230562"/>
                      <a:pt x="2375827" y="3276600"/>
                      <a:pt x="2364715" y="3362325"/>
                    </a:cubicBezTo>
                    <a:cubicBezTo>
                      <a:pt x="2353603" y="3448050"/>
                      <a:pt x="2318677" y="3560763"/>
                      <a:pt x="2298040" y="3667125"/>
                    </a:cubicBezTo>
                    <a:cubicBezTo>
                      <a:pt x="2277403" y="3773487"/>
                      <a:pt x="2269465" y="3894138"/>
                      <a:pt x="2240890" y="4000500"/>
                    </a:cubicBezTo>
                    <a:cubicBezTo>
                      <a:pt x="2212315" y="4106863"/>
                      <a:pt x="2156752" y="4230688"/>
                      <a:pt x="2126590" y="4305300"/>
                    </a:cubicBezTo>
                    <a:cubicBezTo>
                      <a:pt x="2096427" y="4379913"/>
                      <a:pt x="2074202" y="4398963"/>
                      <a:pt x="2059915" y="4448175"/>
                    </a:cubicBezTo>
                    <a:cubicBezTo>
                      <a:pt x="2045627" y="4497388"/>
                      <a:pt x="2044040" y="4556125"/>
                      <a:pt x="2040865" y="4600575"/>
                    </a:cubicBezTo>
                    <a:cubicBezTo>
                      <a:pt x="2037690" y="4645025"/>
                      <a:pt x="2044040" y="4670425"/>
                      <a:pt x="2040865" y="4714875"/>
                    </a:cubicBezTo>
                    <a:cubicBezTo>
                      <a:pt x="2037690" y="4759325"/>
                      <a:pt x="2009115" y="4794250"/>
                      <a:pt x="2021815" y="4867275"/>
                    </a:cubicBezTo>
                    <a:cubicBezTo>
                      <a:pt x="2034515" y="4940300"/>
                      <a:pt x="2091665" y="5078413"/>
                      <a:pt x="2117065" y="5153025"/>
                    </a:cubicBezTo>
                    <a:cubicBezTo>
                      <a:pt x="2142465" y="5227637"/>
                      <a:pt x="2174215" y="5275263"/>
                      <a:pt x="2174215" y="5314950"/>
                    </a:cubicBezTo>
                    <a:cubicBezTo>
                      <a:pt x="2174215" y="5354637"/>
                      <a:pt x="2134527" y="5380038"/>
                      <a:pt x="2117065" y="5391150"/>
                    </a:cubicBezTo>
                    <a:cubicBezTo>
                      <a:pt x="2099603" y="5402262"/>
                      <a:pt x="2086902" y="5373688"/>
                      <a:pt x="2069440" y="5381625"/>
                    </a:cubicBezTo>
                    <a:cubicBezTo>
                      <a:pt x="2051978" y="5389562"/>
                      <a:pt x="2034515" y="5429250"/>
                      <a:pt x="2012290" y="5438775"/>
                    </a:cubicBezTo>
                    <a:cubicBezTo>
                      <a:pt x="1990065" y="5448300"/>
                      <a:pt x="1953552" y="5441950"/>
                      <a:pt x="1936090" y="5438775"/>
                    </a:cubicBezTo>
                    <a:cubicBezTo>
                      <a:pt x="1918627" y="5435600"/>
                      <a:pt x="1918627" y="5414963"/>
                      <a:pt x="1907515" y="5419725"/>
                    </a:cubicBezTo>
                    <a:cubicBezTo>
                      <a:pt x="1896403" y="5424487"/>
                      <a:pt x="1886878" y="5462587"/>
                      <a:pt x="1869415" y="5467350"/>
                    </a:cubicBezTo>
                    <a:cubicBezTo>
                      <a:pt x="1851952" y="5472113"/>
                      <a:pt x="1820202" y="5454650"/>
                      <a:pt x="1802740" y="5448300"/>
                    </a:cubicBezTo>
                    <a:cubicBezTo>
                      <a:pt x="1785278" y="5441950"/>
                      <a:pt x="1782103" y="5424487"/>
                      <a:pt x="1764640" y="5429250"/>
                    </a:cubicBezTo>
                    <a:cubicBezTo>
                      <a:pt x="1747177" y="5434013"/>
                      <a:pt x="1715427" y="5478462"/>
                      <a:pt x="1697965" y="5476875"/>
                    </a:cubicBezTo>
                    <a:cubicBezTo>
                      <a:pt x="1680503" y="5475288"/>
                      <a:pt x="1670977" y="5419725"/>
                      <a:pt x="1659865" y="5419725"/>
                    </a:cubicBezTo>
                    <a:cubicBezTo>
                      <a:pt x="1648753" y="5419725"/>
                      <a:pt x="1651927" y="5461000"/>
                      <a:pt x="1631290" y="5476875"/>
                    </a:cubicBezTo>
                    <a:cubicBezTo>
                      <a:pt x="1610652" y="5492750"/>
                      <a:pt x="1567790" y="5516563"/>
                      <a:pt x="1536040" y="5514975"/>
                    </a:cubicBezTo>
                    <a:cubicBezTo>
                      <a:pt x="1504290" y="5513387"/>
                      <a:pt x="1459840" y="5483225"/>
                      <a:pt x="1440790" y="5467350"/>
                    </a:cubicBezTo>
                    <a:cubicBezTo>
                      <a:pt x="1421740" y="5451475"/>
                      <a:pt x="1423328" y="5454650"/>
                      <a:pt x="1421740" y="5419725"/>
                    </a:cubicBezTo>
                    <a:cubicBezTo>
                      <a:pt x="1420152" y="5384800"/>
                      <a:pt x="1426503" y="5308600"/>
                      <a:pt x="1431265" y="5257800"/>
                    </a:cubicBezTo>
                    <a:cubicBezTo>
                      <a:pt x="1436027" y="5207000"/>
                      <a:pt x="1436028" y="5154612"/>
                      <a:pt x="1450315" y="5114925"/>
                    </a:cubicBezTo>
                    <a:cubicBezTo>
                      <a:pt x="1464602" y="5075238"/>
                      <a:pt x="1505878" y="5068887"/>
                      <a:pt x="1516990" y="5019675"/>
                    </a:cubicBezTo>
                    <a:cubicBezTo>
                      <a:pt x="1528102" y="4970463"/>
                      <a:pt x="1512227" y="4881563"/>
                      <a:pt x="1516990" y="4819650"/>
                    </a:cubicBezTo>
                    <a:cubicBezTo>
                      <a:pt x="1521752" y="4757738"/>
                      <a:pt x="1531278" y="4695825"/>
                      <a:pt x="1545565" y="4648200"/>
                    </a:cubicBezTo>
                    <a:cubicBezTo>
                      <a:pt x="1559852" y="4600575"/>
                      <a:pt x="1586840" y="4600575"/>
                      <a:pt x="1602715" y="4533900"/>
                    </a:cubicBezTo>
                    <a:cubicBezTo>
                      <a:pt x="1618590" y="4467225"/>
                      <a:pt x="1634465" y="4332287"/>
                      <a:pt x="1640815" y="4248150"/>
                    </a:cubicBezTo>
                    <a:cubicBezTo>
                      <a:pt x="1647165" y="4164013"/>
                      <a:pt x="1648752" y="4119563"/>
                      <a:pt x="1640815" y="4029075"/>
                    </a:cubicBezTo>
                    <a:cubicBezTo>
                      <a:pt x="1632877" y="3938588"/>
                      <a:pt x="1605890" y="3813175"/>
                      <a:pt x="1593190" y="3705225"/>
                    </a:cubicBezTo>
                    <a:cubicBezTo>
                      <a:pt x="1580490" y="3597275"/>
                      <a:pt x="1563028" y="3470275"/>
                      <a:pt x="1564615" y="3381375"/>
                    </a:cubicBezTo>
                    <a:cubicBezTo>
                      <a:pt x="1566202" y="3292475"/>
                      <a:pt x="1585253" y="3249612"/>
                      <a:pt x="1602715" y="3171825"/>
                    </a:cubicBezTo>
                    <a:cubicBezTo>
                      <a:pt x="1620177" y="3094038"/>
                      <a:pt x="1653515" y="2987675"/>
                      <a:pt x="1669390" y="2914650"/>
                    </a:cubicBezTo>
                    <a:cubicBezTo>
                      <a:pt x="1685265" y="2841625"/>
                      <a:pt x="1699552" y="2797175"/>
                      <a:pt x="1697965" y="2733675"/>
                    </a:cubicBezTo>
                    <a:cubicBezTo>
                      <a:pt x="1696378" y="2670175"/>
                      <a:pt x="1669390" y="2609850"/>
                      <a:pt x="1659865" y="2533650"/>
                    </a:cubicBezTo>
                    <a:cubicBezTo>
                      <a:pt x="1650340" y="2457450"/>
                      <a:pt x="1648752" y="2368550"/>
                      <a:pt x="1640815" y="2276475"/>
                    </a:cubicBezTo>
                    <a:cubicBezTo>
                      <a:pt x="1632878" y="2184400"/>
                      <a:pt x="1631290" y="2103437"/>
                      <a:pt x="1612240" y="1981200"/>
                    </a:cubicBezTo>
                    <a:cubicBezTo>
                      <a:pt x="1593190" y="1858963"/>
                      <a:pt x="1548740" y="1666875"/>
                      <a:pt x="1526515" y="1543050"/>
                    </a:cubicBezTo>
                    <a:cubicBezTo>
                      <a:pt x="1504290" y="1419225"/>
                      <a:pt x="1494765" y="1341437"/>
                      <a:pt x="1478890" y="1238250"/>
                    </a:cubicBezTo>
                    <a:cubicBezTo>
                      <a:pt x="1463015" y="1135063"/>
                      <a:pt x="1431265" y="923925"/>
                      <a:pt x="1431265" y="923925"/>
                    </a:cubicBezTo>
                    <a:cubicBezTo>
                      <a:pt x="1415390" y="819150"/>
                      <a:pt x="1394752" y="692150"/>
                      <a:pt x="1383640" y="609600"/>
                    </a:cubicBezTo>
                    <a:cubicBezTo>
                      <a:pt x="1372528" y="527050"/>
                      <a:pt x="1364590" y="493712"/>
                      <a:pt x="1364590" y="428625"/>
                    </a:cubicBezTo>
                    <a:cubicBezTo>
                      <a:pt x="1364590" y="363538"/>
                      <a:pt x="1410627" y="257175"/>
                      <a:pt x="1383640" y="219075"/>
                    </a:cubicBezTo>
                    <a:cubicBezTo>
                      <a:pt x="1356653" y="180975"/>
                      <a:pt x="1234415" y="163513"/>
                      <a:pt x="1202665" y="200025"/>
                    </a:cubicBezTo>
                    <a:cubicBezTo>
                      <a:pt x="1170915" y="236537"/>
                      <a:pt x="1196315" y="338138"/>
                      <a:pt x="1193140" y="438150"/>
                    </a:cubicBezTo>
                    <a:cubicBezTo>
                      <a:pt x="1189965" y="538162"/>
                      <a:pt x="1201077" y="652463"/>
                      <a:pt x="1183615" y="800100"/>
                    </a:cubicBezTo>
                    <a:cubicBezTo>
                      <a:pt x="1166153" y="947737"/>
                      <a:pt x="1088365" y="1323975"/>
                      <a:pt x="1088365" y="1323975"/>
                    </a:cubicBezTo>
                    <a:cubicBezTo>
                      <a:pt x="1062965" y="1463675"/>
                      <a:pt x="1043915" y="1550987"/>
                      <a:pt x="1031215" y="1638300"/>
                    </a:cubicBezTo>
                    <a:cubicBezTo>
                      <a:pt x="1018515" y="1725613"/>
                      <a:pt x="1015340" y="1770063"/>
                      <a:pt x="1012165" y="1847850"/>
                    </a:cubicBezTo>
                    <a:cubicBezTo>
                      <a:pt x="1008990" y="1925637"/>
                      <a:pt x="1018515" y="2005013"/>
                      <a:pt x="1012165" y="2105025"/>
                    </a:cubicBezTo>
                    <a:cubicBezTo>
                      <a:pt x="1005815" y="2205037"/>
                      <a:pt x="985177" y="2360613"/>
                      <a:pt x="974065" y="2447925"/>
                    </a:cubicBezTo>
                    <a:cubicBezTo>
                      <a:pt x="962953" y="2535237"/>
                      <a:pt x="958190" y="2576513"/>
                      <a:pt x="945490" y="2628900"/>
                    </a:cubicBezTo>
                    <a:cubicBezTo>
                      <a:pt x="932790" y="2681288"/>
                      <a:pt x="899452" y="2705100"/>
                      <a:pt x="897865" y="2762250"/>
                    </a:cubicBezTo>
                    <a:cubicBezTo>
                      <a:pt x="896277" y="2819400"/>
                      <a:pt x="923265" y="2894013"/>
                      <a:pt x="935965" y="2971800"/>
                    </a:cubicBezTo>
                    <a:cubicBezTo>
                      <a:pt x="948665" y="3049588"/>
                      <a:pt x="967715" y="3138488"/>
                      <a:pt x="974065" y="3228975"/>
                    </a:cubicBezTo>
                    <a:cubicBezTo>
                      <a:pt x="980415" y="3319462"/>
                      <a:pt x="978827" y="3433763"/>
                      <a:pt x="974065" y="3514725"/>
                    </a:cubicBezTo>
                    <a:cubicBezTo>
                      <a:pt x="969303" y="3595687"/>
                      <a:pt x="955015" y="3641725"/>
                      <a:pt x="945490" y="3714750"/>
                    </a:cubicBezTo>
                    <a:cubicBezTo>
                      <a:pt x="935965" y="3787775"/>
                      <a:pt x="920090" y="3871913"/>
                      <a:pt x="916915" y="3952875"/>
                    </a:cubicBezTo>
                    <a:cubicBezTo>
                      <a:pt x="913740" y="4033837"/>
                      <a:pt x="918503" y="4108450"/>
                      <a:pt x="926440" y="4200525"/>
                    </a:cubicBezTo>
                    <a:cubicBezTo>
                      <a:pt x="934377" y="4292600"/>
                      <a:pt x="950252" y="4427538"/>
                      <a:pt x="964540" y="4505325"/>
                    </a:cubicBezTo>
                    <a:cubicBezTo>
                      <a:pt x="978827" y="4583113"/>
                      <a:pt x="997877" y="4618038"/>
                      <a:pt x="1012165" y="4667250"/>
                    </a:cubicBezTo>
                    <a:cubicBezTo>
                      <a:pt x="1026452" y="4716463"/>
                      <a:pt x="1043915" y="4754562"/>
                      <a:pt x="1050265" y="4800600"/>
                    </a:cubicBezTo>
                    <a:cubicBezTo>
                      <a:pt x="1056615" y="4846638"/>
                      <a:pt x="1037565" y="4889500"/>
                      <a:pt x="1050265" y="4943475"/>
                    </a:cubicBezTo>
                    <a:cubicBezTo>
                      <a:pt x="1062965" y="4997450"/>
                      <a:pt x="1112177" y="5070475"/>
                      <a:pt x="1126465" y="5124450"/>
                    </a:cubicBezTo>
                    <a:cubicBezTo>
                      <a:pt x="1140752" y="5178425"/>
                      <a:pt x="1129640" y="5219700"/>
                      <a:pt x="1135990" y="5267325"/>
                    </a:cubicBezTo>
                    <a:cubicBezTo>
                      <a:pt x="1142340" y="5314950"/>
                      <a:pt x="1167740" y="5372100"/>
                      <a:pt x="1164565" y="5410200"/>
                    </a:cubicBezTo>
                    <a:cubicBezTo>
                      <a:pt x="1161390" y="5448300"/>
                      <a:pt x="1142340" y="5478462"/>
                      <a:pt x="1116940" y="5495925"/>
                    </a:cubicBezTo>
                    <a:cubicBezTo>
                      <a:pt x="1091540" y="5513388"/>
                      <a:pt x="1040740" y="5527675"/>
                      <a:pt x="1012165" y="5514975"/>
                    </a:cubicBezTo>
                    <a:cubicBezTo>
                      <a:pt x="983590" y="5502275"/>
                      <a:pt x="959777" y="5430838"/>
                      <a:pt x="945490" y="5419725"/>
                    </a:cubicBezTo>
                    <a:cubicBezTo>
                      <a:pt x="931202" y="5408613"/>
                      <a:pt x="937552" y="5440363"/>
                      <a:pt x="926440" y="5448300"/>
                    </a:cubicBezTo>
                    <a:cubicBezTo>
                      <a:pt x="915327" y="5456238"/>
                      <a:pt x="901040" y="5468937"/>
                      <a:pt x="878815" y="5467350"/>
                    </a:cubicBezTo>
                    <a:cubicBezTo>
                      <a:pt x="856590" y="5465763"/>
                      <a:pt x="812140" y="5437188"/>
                      <a:pt x="793090" y="5438775"/>
                    </a:cubicBezTo>
                    <a:cubicBezTo>
                      <a:pt x="774040" y="5440362"/>
                      <a:pt x="780390" y="5468938"/>
                      <a:pt x="764515" y="5476875"/>
                    </a:cubicBezTo>
                    <a:cubicBezTo>
                      <a:pt x="748640" y="5484812"/>
                      <a:pt x="720065" y="5492750"/>
                      <a:pt x="697840" y="5486400"/>
                    </a:cubicBezTo>
                    <a:cubicBezTo>
                      <a:pt x="675615" y="5480050"/>
                      <a:pt x="650215" y="5443537"/>
                      <a:pt x="631165" y="5438775"/>
                    </a:cubicBezTo>
                    <a:cubicBezTo>
                      <a:pt x="612115" y="5434013"/>
                      <a:pt x="601002" y="5459412"/>
                      <a:pt x="583540" y="5457825"/>
                    </a:cubicBezTo>
                    <a:cubicBezTo>
                      <a:pt x="566078" y="5456238"/>
                      <a:pt x="535915" y="5441950"/>
                      <a:pt x="526390" y="5429250"/>
                    </a:cubicBezTo>
                    <a:cubicBezTo>
                      <a:pt x="516865" y="5416550"/>
                      <a:pt x="532740" y="5381625"/>
                      <a:pt x="526390" y="5381625"/>
                    </a:cubicBezTo>
                    <a:cubicBezTo>
                      <a:pt x="520040" y="5381625"/>
                      <a:pt x="507340" y="5435600"/>
                      <a:pt x="488290" y="5429250"/>
                    </a:cubicBezTo>
                    <a:cubicBezTo>
                      <a:pt x="469240" y="5422900"/>
                      <a:pt x="423202" y="5383213"/>
                      <a:pt x="412090" y="5343525"/>
                    </a:cubicBezTo>
                    <a:cubicBezTo>
                      <a:pt x="400977" y="5303838"/>
                      <a:pt x="410502" y="5235575"/>
                      <a:pt x="421615" y="5191125"/>
                    </a:cubicBezTo>
                    <a:cubicBezTo>
                      <a:pt x="432728" y="5146675"/>
                      <a:pt x="461303" y="5121275"/>
                      <a:pt x="478765" y="5076825"/>
                    </a:cubicBezTo>
                    <a:cubicBezTo>
                      <a:pt x="496227" y="5032375"/>
                      <a:pt x="524802" y="4978400"/>
                      <a:pt x="526390" y="4924425"/>
                    </a:cubicBezTo>
                    <a:cubicBezTo>
                      <a:pt x="527977" y="4870450"/>
                      <a:pt x="486703" y="4813300"/>
                      <a:pt x="488290" y="4752975"/>
                    </a:cubicBezTo>
                    <a:cubicBezTo>
                      <a:pt x="489877" y="4692650"/>
                      <a:pt x="540677" y="4627562"/>
                      <a:pt x="535915" y="4562475"/>
                    </a:cubicBezTo>
                    <a:cubicBezTo>
                      <a:pt x="531153" y="4497388"/>
                      <a:pt x="494640" y="4452937"/>
                      <a:pt x="459715" y="4362450"/>
                    </a:cubicBezTo>
                    <a:cubicBezTo>
                      <a:pt x="424790" y="4271963"/>
                      <a:pt x="361290" y="4129088"/>
                      <a:pt x="326365" y="4019550"/>
                    </a:cubicBezTo>
                    <a:cubicBezTo>
                      <a:pt x="291440" y="3910013"/>
                      <a:pt x="270802" y="3800475"/>
                      <a:pt x="250165" y="3705225"/>
                    </a:cubicBezTo>
                    <a:cubicBezTo>
                      <a:pt x="229527" y="3609975"/>
                      <a:pt x="216827" y="3529013"/>
                      <a:pt x="202540" y="3448050"/>
                    </a:cubicBezTo>
                    <a:cubicBezTo>
                      <a:pt x="188252" y="3367088"/>
                      <a:pt x="161265" y="3300412"/>
                      <a:pt x="164440" y="3219450"/>
                    </a:cubicBezTo>
                    <a:cubicBezTo>
                      <a:pt x="167615" y="3138488"/>
                      <a:pt x="199365" y="3052763"/>
                      <a:pt x="221590" y="2962275"/>
                    </a:cubicBezTo>
                    <a:cubicBezTo>
                      <a:pt x="243815" y="2871788"/>
                      <a:pt x="285090" y="2754313"/>
                      <a:pt x="297790" y="2676525"/>
                    </a:cubicBezTo>
                    <a:cubicBezTo>
                      <a:pt x="310490" y="2598738"/>
                      <a:pt x="308902" y="2562225"/>
                      <a:pt x="297790" y="2495550"/>
                    </a:cubicBezTo>
                    <a:cubicBezTo>
                      <a:pt x="286677" y="2428875"/>
                      <a:pt x="245402" y="2346325"/>
                      <a:pt x="231115" y="2276475"/>
                    </a:cubicBezTo>
                    <a:cubicBezTo>
                      <a:pt x="216828" y="2206625"/>
                      <a:pt x="215240" y="2151062"/>
                      <a:pt x="212065" y="2076450"/>
                    </a:cubicBezTo>
                    <a:cubicBezTo>
                      <a:pt x="208890" y="2001838"/>
                      <a:pt x="223177" y="1916112"/>
                      <a:pt x="212065" y="1828800"/>
                    </a:cubicBezTo>
                    <a:cubicBezTo>
                      <a:pt x="200953" y="1741488"/>
                      <a:pt x="162852" y="1644650"/>
                      <a:pt x="145390" y="1552575"/>
                    </a:cubicBezTo>
                    <a:cubicBezTo>
                      <a:pt x="127928" y="1460500"/>
                      <a:pt x="119990" y="1389062"/>
                      <a:pt x="107290" y="1276350"/>
                    </a:cubicBezTo>
                    <a:cubicBezTo>
                      <a:pt x="94590" y="1163638"/>
                      <a:pt x="81890" y="996950"/>
                      <a:pt x="69190" y="876300"/>
                    </a:cubicBezTo>
                    <a:cubicBezTo>
                      <a:pt x="56490" y="755650"/>
                      <a:pt x="42202" y="642937"/>
                      <a:pt x="31090" y="552450"/>
                    </a:cubicBezTo>
                    <a:cubicBezTo>
                      <a:pt x="19978" y="461963"/>
                      <a:pt x="7277" y="400050"/>
                      <a:pt x="2515" y="333375"/>
                    </a:cubicBezTo>
                    <a:cubicBezTo>
                      <a:pt x="-2248" y="266700"/>
                      <a:pt x="927" y="206375"/>
                      <a:pt x="2515" y="152400"/>
                    </a:cubicBezTo>
                    <a:cubicBezTo>
                      <a:pt x="4102" y="98425"/>
                      <a:pt x="8071" y="53975"/>
                      <a:pt x="12040" y="9525"/>
                    </a:cubicBezTo>
                  </a:path>
                </a:pathLst>
              </a:cu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sp>
          <p:nvSpPr>
            <p:cNvPr id="5537" name="円/楕円 5536"/>
            <p:cNvSpPr/>
            <p:nvPr/>
          </p:nvSpPr>
          <p:spPr>
            <a:xfrm>
              <a:off x="8048667" y="1842817"/>
              <a:ext cx="202223" cy="211016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5541" name="Text Box 30"/>
          <p:cNvSpPr txBox="1">
            <a:spLocks noChangeArrowheads="1"/>
          </p:cNvSpPr>
          <p:nvPr/>
        </p:nvSpPr>
        <p:spPr bwMode="auto">
          <a:xfrm>
            <a:off x="4289894" y="1235991"/>
            <a:ext cx="1110326" cy="30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Tumor</a:t>
            </a:r>
          </a:p>
        </p:txBody>
      </p:sp>
      <p:grpSp>
        <p:nvGrpSpPr>
          <p:cNvPr id="5542" name="グループ化 5541"/>
          <p:cNvGrpSpPr/>
          <p:nvPr/>
        </p:nvGrpSpPr>
        <p:grpSpPr>
          <a:xfrm>
            <a:off x="5097672" y="920812"/>
            <a:ext cx="868879" cy="1990816"/>
            <a:chOff x="8210550" y="3667125"/>
            <a:chExt cx="704850" cy="1952625"/>
          </a:xfrm>
        </p:grpSpPr>
        <p:sp>
          <p:nvSpPr>
            <p:cNvPr id="5543" name="フリーフォーム 5542"/>
            <p:cNvSpPr/>
            <p:nvPr/>
          </p:nvSpPr>
          <p:spPr>
            <a:xfrm>
              <a:off x="8210550" y="3667125"/>
              <a:ext cx="704850" cy="546664"/>
            </a:xfrm>
            <a:custGeom>
              <a:avLst/>
              <a:gdLst>
                <a:gd name="connsiteX0" fmla="*/ 0 w 548640"/>
                <a:gd name="connsiteY0" fmla="*/ 432262 h 432262"/>
                <a:gd name="connsiteX1" fmla="*/ 349135 w 548640"/>
                <a:gd name="connsiteY1" fmla="*/ 266007 h 432262"/>
                <a:gd name="connsiteX2" fmla="*/ 548640 w 548640"/>
                <a:gd name="connsiteY2" fmla="*/ 0 h 4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8640" h="432262">
                  <a:moveTo>
                    <a:pt x="0" y="432262"/>
                  </a:moveTo>
                  <a:cubicBezTo>
                    <a:pt x="128847" y="385156"/>
                    <a:pt x="257695" y="338051"/>
                    <a:pt x="349135" y="266007"/>
                  </a:cubicBezTo>
                  <a:cubicBezTo>
                    <a:pt x="440575" y="193963"/>
                    <a:pt x="494607" y="96981"/>
                    <a:pt x="548640" y="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44" name="フリーフォーム 5543"/>
            <p:cNvSpPr/>
            <p:nvPr/>
          </p:nvSpPr>
          <p:spPr>
            <a:xfrm>
              <a:off x="8239125" y="4302017"/>
              <a:ext cx="638175" cy="1317733"/>
            </a:xfrm>
            <a:custGeom>
              <a:avLst/>
              <a:gdLst>
                <a:gd name="connsiteX0" fmla="*/ 0 w 666750"/>
                <a:gd name="connsiteY0" fmla="*/ 41383 h 1298683"/>
                <a:gd name="connsiteX1" fmla="*/ 333375 w 666750"/>
                <a:gd name="connsiteY1" fmla="*/ 31858 h 1298683"/>
                <a:gd name="connsiteX2" fmla="*/ 495300 w 666750"/>
                <a:gd name="connsiteY2" fmla="*/ 393808 h 1298683"/>
                <a:gd name="connsiteX3" fmla="*/ 666750 w 666750"/>
                <a:gd name="connsiteY3" fmla="*/ 1298683 h 129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0" h="1298683">
                  <a:moveTo>
                    <a:pt x="0" y="41383"/>
                  </a:moveTo>
                  <a:cubicBezTo>
                    <a:pt x="125412" y="7251"/>
                    <a:pt x="250825" y="-26880"/>
                    <a:pt x="333375" y="31858"/>
                  </a:cubicBezTo>
                  <a:cubicBezTo>
                    <a:pt x="415925" y="90596"/>
                    <a:pt x="439738" y="182671"/>
                    <a:pt x="495300" y="393808"/>
                  </a:cubicBezTo>
                  <a:cubicBezTo>
                    <a:pt x="550862" y="604945"/>
                    <a:pt x="608806" y="951814"/>
                    <a:pt x="666750" y="1298683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5545" name="フリーフォーム 5544"/>
          <p:cNvSpPr/>
          <p:nvPr/>
        </p:nvSpPr>
        <p:spPr>
          <a:xfrm>
            <a:off x="7651892" y="1690757"/>
            <a:ext cx="537498" cy="93028"/>
          </a:xfrm>
          <a:custGeom>
            <a:avLst/>
            <a:gdLst>
              <a:gd name="connsiteX0" fmla="*/ 495300 w 495300"/>
              <a:gd name="connsiteY0" fmla="*/ 85725 h 85725"/>
              <a:gd name="connsiteX1" fmla="*/ 247650 w 495300"/>
              <a:gd name="connsiteY1" fmla="*/ 66675 h 85725"/>
              <a:gd name="connsiteX2" fmla="*/ 0 w 495300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5300" h="85725">
                <a:moveTo>
                  <a:pt x="495300" y="85725"/>
                </a:moveTo>
                <a:cubicBezTo>
                  <a:pt x="412750" y="83343"/>
                  <a:pt x="330200" y="80962"/>
                  <a:pt x="247650" y="66675"/>
                </a:cubicBezTo>
                <a:cubicBezTo>
                  <a:pt x="165100" y="52388"/>
                  <a:pt x="82550" y="26194"/>
                  <a:pt x="0" y="0"/>
                </a:cubicBezTo>
              </a:path>
            </a:pathLst>
          </a:custGeom>
          <a:noFill/>
          <a:ln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46" name="フリーフォーム 5545"/>
          <p:cNvSpPr/>
          <p:nvPr/>
        </p:nvSpPr>
        <p:spPr>
          <a:xfrm>
            <a:off x="8086024" y="1608064"/>
            <a:ext cx="237740" cy="93029"/>
          </a:xfrm>
          <a:custGeom>
            <a:avLst/>
            <a:gdLst>
              <a:gd name="connsiteX0" fmla="*/ 133350 w 133350"/>
              <a:gd name="connsiteY0" fmla="*/ 57150 h 57150"/>
              <a:gd name="connsiteX1" fmla="*/ 38100 w 133350"/>
              <a:gd name="connsiteY1" fmla="*/ 28575 h 57150"/>
              <a:gd name="connsiteX2" fmla="*/ 0 w 133350"/>
              <a:gd name="connsiteY2" fmla="*/ 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350" h="57150">
                <a:moveTo>
                  <a:pt x="133350" y="57150"/>
                </a:moveTo>
                <a:cubicBezTo>
                  <a:pt x="96837" y="47625"/>
                  <a:pt x="60325" y="38100"/>
                  <a:pt x="38100" y="28575"/>
                </a:cubicBezTo>
                <a:cubicBezTo>
                  <a:pt x="15875" y="19050"/>
                  <a:pt x="7937" y="9525"/>
                  <a:pt x="0" y="0"/>
                </a:cubicBezTo>
              </a:path>
            </a:pathLst>
          </a:custGeom>
          <a:noFill/>
          <a:ln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47" name="Oval 1460"/>
          <p:cNvSpPr>
            <a:spLocks noChangeArrowheads="1"/>
          </p:cNvSpPr>
          <p:nvPr/>
        </p:nvSpPr>
        <p:spPr bwMode="auto">
          <a:xfrm rot="16200000" flipH="1">
            <a:off x="8605748" y="2336378"/>
            <a:ext cx="56351" cy="117025"/>
          </a:xfrm>
          <a:prstGeom prst="ellipse">
            <a:avLst/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  <a:cs typeface="+mn-cs"/>
            </a:endParaRPr>
          </a:p>
        </p:txBody>
      </p:sp>
      <p:sp>
        <p:nvSpPr>
          <p:cNvPr id="5548" name="フリーフォーム 5547"/>
          <p:cNvSpPr/>
          <p:nvPr/>
        </p:nvSpPr>
        <p:spPr>
          <a:xfrm>
            <a:off x="7724247" y="1887150"/>
            <a:ext cx="413460" cy="196394"/>
          </a:xfrm>
          <a:custGeom>
            <a:avLst/>
            <a:gdLst>
              <a:gd name="connsiteX0" fmla="*/ 381000 w 381000"/>
              <a:gd name="connsiteY0" fmla="*/ 0 h 180975"/>
              <a:gd name="connsiteX1" fmla="*/ 114300 w 381000"/>
              <a:gd name="connsiteY1" fmla="*/ 104775 h 180975"/>
              <a:gd name="connsiteX2" fmla="*/ 0 w 381000"/>
              <a:gd name="connsiteY2" fmla="*/ 180975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1000" h="180975">
                <a:moveTo>
                  <a:pt x="381000" y="0"/>
                </a:moveTo>
                <a:cubicBezTo>
                  <a:pt x="279400" y="37306"/>
                  <a:pt x="177800" y="74613"/>
                  <a:pt x="114300" y="104775"/>
                </a:cubicBezTo>
                <a:cubicBezTo>
                  <a:pt x="50800" y="134937"/>
                  <a:pt x="25400" y="157956"/>
                  <a:pt x="0" y="180975"/>
                </a:cubicBezTo>
              </a:path>
            </a:pathLst>
          </a:custGeom>
          <a:noFill/>
          <a:ln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49" name="フリーフォーム 5548"/>
          <p:cNvSpPr/>
          <p:nvPr/>
        </p:nvSpPr>
        <p:spPr>
          <a:xfrm>
            <a:off x="7897582" y="2610304"/>
            <a:ext cx="754564" cy="45719"/>
          </a:xfrm>
          <a:custGeom>
            <a:avLst/>
            <a:gdLst>
              <a:gd name="connsiteX0" fmla="*/ 0 w 695325"/>
              <a:gd name="connsiteY0" fmla="*/ 0 h 95250"/>
              <a:gd name="connsiteX1" fmla="*/ 381000 w 695325"/>
              <a:gd name="connsiteY1" fmla="*/ 95250 h 95250"/>
              <a:gd name="connsiteX2" fmla="*/ 695325 w 695325"/>
              <a:gd name="connsiteY2" fmla="*/ 0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5325" h="95250">
                <a:moveTo>
                  <a:pt x="0" y="0"/>
                </a:moveTo>
                <a:cubicBezTo>
                  <a:pt x="132556" y="47625"/>
                  <a:pt x="265113" y="95250"/>
                  <a:pt x="381000" y="95250"/>
                </a:cubicBezTo>
                <a:cubicBezTo>
                  <a:pt x="496887" y="95250"/>
                  <a:pt x="596106" y="47625"/>
                  <a:pt x="695325" y="0"/>
                </a:cubicBezTo>
              </a:path>
            </a:pathLst>
          </a:custGeom>
          <a:noFill/>
          <a:ln>
            <a:solidFill>
              <a:srgbClr val="FF3F3F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50" name="フリーフォーム 5549"/>
          <p:cNvSpPr/>
          <p:nvPr/>
        </p:nvSpPr>
        <p:spPr>
          <a:xfrm>
            <a:off x="7529921" y="2321283"/>
            <a:ext cx="49614" cy="196394"/>
          </a:xfrm>
          <a:custGeom>
            <a:avLst/>
            <a:gdLst>
              <a:gd name="connsiteX0" fmla="*/ 0 w 19050"/>
              <a:gd name="connsiteY0" fmla="*/ 0 h 133350"/>
              <a:gd name="connsiteX1" fmla="*/ 19050 w 19050"/>
              <a:gd name="connsiteY1" fmla="*/ 13335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050" h="133350">
                <a:moveTo>
                  <a:pt x="0" y="0"/>
                </a:moveTo>
                <a:lnTo>
                  <a:pt x="19050" y="133350"/>
                </a:lnTo>
              </a:path>
            </a:pathLst>
          </a:custGeom>
          <a:noFill/>
          <a:ln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51" name="フリーフォーム 5550"/>
          <p:cNvSpPr/>
          <p:nvPr/>
        </p:nvSpPr>
        <p:spPr>
          <a:xfrm>
            <a:off x="7643623" y="2300610"/>
            <a:ext cx="49614" cy="196394"/>
          </a:xfrm>
          <a:custGeom>
            <a:avLst/>
            <a:gdLst>
              <a:gd name="connsiteX0" fmla="*/ 0 w 19050"/>
              <a:gd name="connsiteY0" fmla="*/ 0 h 133350"/>
              <a:gd name="connsiteX1" fmla="*/ 19050 w 19050"/>
              <a:gd name="connsiteY1" fmla="*/ 13335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050" h="133350">
                <a:moveTo>
                  <a:pt x="0" y="0"/>
                </a:moveTo>
                <a:lnTo>
                  <a:pt x="19050" y="133350"/>
                </a:lnTo>
              </a:path>
            </a:pathLst>
          </a:custGeom>
          <a:noFill/>
          <a:ln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5552" name="グループ化 5551"/>
          <p:cNvGrpSpPr/>
          <p:nvPr/>
        </p:nvGrpSpPr>
        <p:grpSpPr>
          <a:xfrm rot="5400000" flipH="1">
            <a:off x="6227785" y="2282140"/>
            <a:ext cx="144556" cy="202478"/>
            <a:chOff x="6123431" y="3377237"/>
            <a:chExt cx="358716" cy="502449"/>
          </a:xfrm>
        </p:grpSpPr>
        <p:sp>
          <p:nvSpPr>
            <p:cNvPr id="5553" name="フリーフォーム 5552"/>
            <p:cNvSpPr/>
            <p:nvPr/>
          </p:nvSpPr>
          <p:spPr>
            <a:xfrm rot="13010507">
              <a:off x="6282787" y="3500426"/>
              <a:ext cx="142327" cy="379260"/>
            </a:xfrm>
            <a:custGeom>
              <a:avLst/>
              <a:gdLst>
                <a:gd name="connsiteX0" fmla="*/ 0 w 413468"/>
                <a:gd name="connsiteY0" fmla="*/ 0 h 318052"/>
                <a:gd name="connsiteX1" fmla="*/ 349858 w 413468"/>
                <a:gd name="connsiteY1" fmla="*/ 55659 h 318052"/>
                <a:gd name="connsiteX2" fmla="*/ 286247 w 413468"/>
                <a:gd name="connsiteY2" fmla="*/ 262393 h 318052"/>
                <a:gd name="connsiteX3" fmla="*/ 413468 w 413468"/>
                <a:gd name="connsiteY3" fmla="*/ 318052 h 31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468" h="318052">
                  <a:moveTo>
                    <a:pt x="0" y="0"/>
                  </a:moveTo>
                  <a:cubicBezTo>
                    <a:pt x="151075" y="5963"/>
                    <a:pt x="302150" y="11927"/>
                    <a:pt x="349858" y="55659"/>
                  </a:cubicBezTo>
                  <a:cubicBezTo>
                    <a:pt x="397566" y="99391"/>
                    <a:pt x="275645" y="218661"/>
                    <a:pt x="286247" y="262393"/>
                  </a:cubicBezTo>
                  <a:cubicBezTo>
                    <a:pt x="296849" y="306125"/>
                    <a:pt x="355158" y="312088"/>
                    <a:pt x="413468" y="318052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54" name="フリーフォーム 5553"/>
            <p:cNvSpPr/>
            <p:nvPr/>
          </p:nvSpPr>
          <p:spPr>
            <a:xfrm rot="538984">
              <a:off x="6123431" y="3377237"/>
              <a:ext cx="234558" cy="259295"/>
            </a:xfrm>
            <a:custGeom>
              <a:avLst/>
              <a:gdLst>
                <a:gd name="connsiteX0" fmla="*/ 738554 w 738554"/>
                <a:gd name="connsiteY0" fmla="*/ 0 h 612311"/>
                <a:gd name="connsiteX1" fmla="*/ 553916 w 738554"/>
                <a:gd name="connsiteY1" fmla="*/ 149469 h 612311"/>
                <a:gd name="connsiteX2" fmla="*/ 492370 w 738554"/>
                <a:gd name="connsiteY2" fmla="*/ 369277 h 612311"/>
                <a:gd name="connsiteX3" fmla="*/ 439616 w 738554"/>
                <a:gd name="connsiteY3" fmla="*/ 536331 h 612311"/>
                <a:gd name="connsiteX4" fmla="*/ 290147 w 738554"/>
                <a:gd name="connsiteY4" fmla="*/ 606669 h 612311"/>
                <a:gd name="connsiteX5" fmla="*/ 140677 w 738554"/>
                <a:gd name="connsiteY5" fmla="*/ 589084 h 612311"/>
                <a:gd name="connsiteX6" fmla="*/ 0 w 738554"/>
                <a:gd name="connsiteY6" fmla="*/ 439615 h 612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554" h="612311">
                  <a:moveTo>
                    <a:pt x="738554" y="0"/>
                  </a:moveTo>
                  <a:cubicBezTo>
                    <a:pt x="666750" y="43961"/>
                    <a:pt x="594947" y="87923"/>
                    <a:pt x="553916" y="149469"/>
                  </a:cubicBezTo>
                  <a:cubicBezTo>
                    <a:pt x="512885" y="211015"/>
                    <a:pt x="511420" y="304800"/>
                    <a:pt x="492370" y="369277"/>
                  </a:cubicBezTo>
                  <a:cubicBezTo>
                    <a:pt x="473320" y="433754"/>
                    <a:pt x="473320" y="496766"/>
                    <a:pt x="439616" y="536331"/>
                  </a:cubicBezTo>
                  <a:cubicBezTo>
                    <a:pt x="405912" y="575896"/>
                    <a:pt x="339970" y="597877"/>
                    <a:pt x="290147" y="606669"/>
                  </a:cubicBezTo>
                  <a:cubicBezTo>
                    <a:pt x="240324" y="615461"/>
                    <a:pt x="189035" y="616926"/>
                    <a:pt x="140677" y="589084"/>
                  </a:cubicBezTo>
                  <a:cubicBezTo>
                    <a:pt x="92319" y="561242"/>
                    <a:pt x="46159" y="500428"/>
                    <a:pt x="0" y="439615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55" name="フリーフォーム 5554"/>
            <p:cNvSpPr/>
            <p:nvPr/>
          </p:nvSpPr>
          <p:spPr>
            <a:xfrm>
              <a:off x="6279121" y="3502492"/>
              <a:ext cx="203026" cy="324842"/>
            </a:xfrm>
            <a:custGeom>
              <a:avLst/>
              <a:gdLst>
                <a:gd name="connsiteX0" fmla="*/ 217994 w 217994"/>
                <a:gd name="connsiteY0" fmla="*/ 0 h 348792"/>
                <a:gd name="connsiteX1" fmla="*/ 142580 w 217994"/>
                <a:gd name="connsiteY1" fmla="*/ 150829 h 348792"/>
                <a:gd name="connsiteX2" fmla="*/ 29458 w 217994"/>
                <a:gd name="connsiteY2" fmla="*/ 263951 h 348792"/>
                <a:gd name="connsiteX3" fmla="*/ 1178 w 217994"/>
                <a:gd name="connsiteY3" fmla="*/ 320512 h 348792"/>
                <a:gd name="connsiteX4" fmla="*/ 57738 w 217994"/>
                <a:gd name="connsiteY4" fmla="*/ 348792 h 348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994" h="348792">
                  <a:moveTo>
                    <a:pt x="217994" y="0"/>
                  </a:moveTo>
                  <a:cubicBezTo>
                    <a:pt x="195998" y="53418"/>
                    <a:pt x="174003" y="106837"/>
                    <a:pt x="142580" y="150829"/>
                  </a:cubicBezTo>
                  <a:cubicBezTo>
                    <a:pt x="111157" y="194821"/>
                    <a:pt x="53025" y="235671"/>
                    <a:pt x="29458" y="263951"/>
                  </a:cubicBezTo>
                  <a:cubicBezTo>
                    <a:pt x="5891" y="292231"/>
                    <a:pt x="-3535" y="306372"/>
                    <a:pt x="1178" y="320512"/>
                  </a:cubicBezTo>
                  <a:cubicBezTo>
                    <a:pt x="5891" y="334652"/>
                    <a:pt x="31814" y="341722"/>
                    <a:pt x="57738" y="348792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56" name="フリーフォーム 5555"/>
            <p:cNvSpPr/>
            <p:nvPr/>
          </p:nvSpPr>
          <p:spPr>
            <a:xfrm>
              <a:off x="6139745" y="3441036"/>
              <a:ext cx="280945" cy="184504"/>
            </a:xfrm>
            <a:custGeom>
              <a:avLst/>
              <a:gdLst>
                <a:gd name="connsiteX0" fmla="*/ 301658 w 301658"/>
                <a:gd name="connsiteY0" fmla="*/ 0 h 198107"/>
                <a:gd name="connsiteX1" fmla="*/ 207390 w 301658"/>
                <a:gd name="connsiteY1" fmla="*/ 84841 h 198107"/>
                <a:gd name="connsiteX2" fmla="*/ 207390 w 301658"/>
                <a:gd name="connsiteY2" fmla="*/ 197963 h 198107"/>
                <a:gd name="connsiteX3" fmla="*/ 0 w 301658"/>
                <a:gd name="connsiteY3" fmla="*/ 103695 h 19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658" h="198107">
                  <a:moveTo>
                    <a:pt x="301658" y="0"/>
                  </a:moveTo>
                  <a:cubicBezTo>
                    <a:pt x="262379" y="25923"/>
                    <a:pt x="223101" y="51847"/>
                    <a:pt x="207390" y="84841"/>
                  </a:cubicBezTo>
                  <a:cubicBezTo>
                    <a:pt x="191679" y="117835"/>
                    <a:pt x="241955" y="194821"/>
                    <a:pt x="207390" y="197963"/>
                  </a:cubicBezTo>
                  <a:cubicBezTo>
                    <a:pt x="172825" y="201105"/>
                    <a:pt x="86412" y="152400"/>
                    <a:pt x="0" y="103695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5557" name="グループ化 5556"/>
          <p:cNvGrpSpPr/>
          <p:nvPr/>
        </p:nvGrpSpPr>
        <p:grpSpPr>
          <a:xfrm rot="5400000" flipH="1">
            <a:off x="7509510" y="2013392"/>
            <a:ext cx="144556" cy="202478"/>
            <a:chOff x="6123431" y="3377237"/>
            <a:chExt cx="358716" cy="502449"/>
          </a:xfrm>
        </p:grpSpPr>
        <p:sp>
          <p:nvSpPr>
            <p:cNvPr id="5558" name="フリーフォーム 5557"/>
            <p:cNvSpPr/>
            <p:nvPr/>
          </p:nvSpPr>
          <p:spPr>
            <a:xfrm rot="13010507">
              <a:off x="6282787" y="3500426"/>
              <a:ext cx="142327" cy="379260"/>
            </a:xfrm>
            <a:custGeom>
              <a:avLst/>
              <a:gdLst>
                <a:gd name="connsiteX0" fmla="*/ 0 w 413468"/>
                <a:gd name="connsiteY0" fmla="*/ 0 h 318052"/>
                <a:gd name="connsiteX1" fmla="*/ 349858 w 413468"/>
                <a:gd name="connsiteY1" fmla="*/ 55659 h 318052"/>
                <a:gd name="connsiteX2" fmla="*/ 286247 w 413468"/>
                <a:gd name="connsiteY2" fmla="*/ 262393 h 318052"/>
                <a:gd name="connsiteX3" fmla="*/ 413468 w 413468"/>
                <a:gd name="connsiteY3" fmla="*/ 318052 h 31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468" h="318052">
                  <a:moveTo>
                    <a:pt x="0" y="0"/>
                  </a:moveTo>
                  <a:cubicBezTo>
                    <a:pt x="151075" y="5963"/>
                    <a:pt x="302150" y="11927"/>
                    <a:pt x="349858" y="55659"/>
                  </a:cubicBezTo>
                  <a:cubicBezTo>
                    <a:pt x="397566" y="99391"/>
                    <a:pt x="275645" y="218661"/>
                    <a:pt x="286247" y="262393"/>
                  </a:cubicBezTo>
                  <a:cubicBezTo>
                    <a:pt x="296849" y="306125"/>
                    <a:pt x="355158" y="312088"/>
                    <a:pt x="413468" y="318052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59" name="フリーフォーム 5558"/>
            <p:cNvSpPr/>
            <p:nvPr/>
          </p:nvSpPr>
          <p:spPr>
            <a:xfrm rot="538984">
              <a:off x="6123431" y="3377237"/>
              <a:ext cx="234558" cy="259295"/>
            </a:xfrm>
            <a:custGeom>
              <a:avLst/>
              <a:gdLst>
                <a:gd name="connsiteX0" fmla="*/ 738554 w 738554"/>
                <a:gd name="connsiteY0" fmla="*/ 0 h 612311"/>
                <a:gd name="connsiteX1" fmla="*/ 553916 w 738554"/>
                <a:gd name="connsiteY1" fmla="*/ 149469 h 612311"/>
                <a:gd name="connsiteX2" fmla="*/ 492370 w 738554"/>
                <a:gd name="connsiteY2" fmla="*/ 369277 h 612311"/>
                <a:gd name="connsiteX3" fmla="*/ 439616 w 738554"/>
                <a:gd name="connsiteY3" fmla="*/ 536331 h 612311"/>
                <a:gd name="connsiteX4" fmla="*/ 290147 w 738554"/>
                <a:gd name="connsiteY4" fmla="*/ 606669 h 612311"/>
                <a:gd name="connsiteX5" fmla="*/ 140677 w 738554"/>
                <a:gd name="connsiteY5" fmla="*/ 589084 h 612311"/>
                <a:gd name="connsiteX6" fmla="*/ 0 w 738554"/>
                <a:gd name="connsiteY6" fmla="*/ 439615 h 612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554" h="612311">
                  <a:moveTo>
                    <a:pt x="738554" y="0"/>
                  </a:moveTo>
                  <a:cubicBezTo>
                    <a:pt x="666750" y="43961"/>
                    <a:pt x="594947" y="87923"/>
                    <a:pt x="553916" y="149469"/>
                  </a:cubicBezTo>
                  <a:cubicBezTo>
                    <a:pt x="512885" y="211015"/>
                    <a:pt x="511420" y="304800"/>
                    <a:pt x="492370" y="369277"/>
                  </a:cubicBezTo>
                  <a:cubicBezTo>
                    <a:pt x="473320" y="433754"/>
                    <a:pt x="473320" y="496766"/>
                    <a:pt x="439616" y="536331"/>
                  </a:cubicBezTo>
                  <a:cubicBezTo>
                    <a:pt x="405912" y="575896"/>
                    <a:pt x="339970" y="597877"/>
                    <a:pt x="290147" y="606669"/>
                  </a:cubicBezTo>
                  <a:cubicBezTo>
                    <a:pt x="240324" y="615461"/>
                    <a:pt x="189035" y="616926"/>
                    <a:pt x="140677" y="589084"/>
                  </a:cubicBezTo>
                  <a:cubicBezTo>
                    <a:pt x="92319" y="561242"/>
                    <a:pt x="46159" y="500428"/>
                    <a:pt x="0" y="439615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60" name="フリーフォーム 5559"/>
            <p:cNvSpPr/>
            <p:nvPr/>
          </p:nvSpPr>
          <p:spPr>
            <a:xfrm>
              <a:off x="6279121" y="3502492"/>
              <a:ext cx="203026" cy="324842"/>
            </a:xfrm>
            <a:custGeom>
              <a:avLst/>
              <a:gdLst>
                <a:gd name="connsiteX0" fmla="*/ 217994 w 217994"/>
                <a:gd name="connsiteY0" fmla="*/ 0 h 348792"/>
                <a:gd name="connsiteX1" fmla="*/ 142580 w 217994"/>
                <a:gd name="connsiteY1" fmla="*/ 150829 h 348792"/>
                <a:gd name="connsiteX2" fmla="*/ 29458 w 217994"/>
                <a:gd name="connsiteY2" fmla="*/ 263951 h 348792"/>
                <a:gd name="connsiteX3" fmla="*/ 1178 w 217994"/>
                <a:gd name="connsiteY3" fmla="*/ 320512 h 348792"/>
                <a:gd name="connsiteX4" fmla="*/ 57738 w 217994"/>
                <a:gd name="connsiteY4" fmla="*/ 348792 h 348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994" h="348792">
                  <a:moveTo>
                    <a:pt x="217994" y="0"/>
                  </a:moveTo>
                  <a:cubicBezTo>
                    <a:pt x="195998" y="53418"/>
                    <a:pt x="174003" y="106837"/>
                    <a:pt x="142580" y="150829"/>
                  </a:cubicBezTo>
                  <a:cubicBezTo>
                    <a:pt x="111157" y="194821"/>
                    <a:pt x="53025" y="235671"/>
                    <a:pt x="29458" y="263951"/>
                  </a:cubicBezTo>
                  <a:cubicBezTo>
                    <a:pt x="5891" y="292231"/>
                    <a:pt x="-3535" y="306372"/>
                    <a:pt x="1178" y="320512"/>
                  </a:cubicBezTo>
                  <a:cubicBezTo>
                    <a:pt x="5891" y="334652"/>
                    <a:pt x="31814" y="341722"/>
                    <a:pt x="57738" y="348792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61" name="フリーフォーム 5560"/>
            <p:cNvSpPr/>
            <p:nvPr/>
          </p:nvSpPr>
          <p:spPr>
            <a:xfrm>
              <a:off x="6139745" y="3441036"/>
              <a:ext cx="280945" cy="184504"/>
            </a:xfrm>
            <a:custGeom>
              <a:avLst/>
              <a:gdLst>
                <a:gd name="connsiteX0" fmla="*/ 301658 w 301658"/>
                <a:gd name="connsiteY0" fmla="*/ 0 h 198107"/>
                <a:gd name="connsiteX1" fmla="*/ 207390 w 301658"/>
                <a:gd name="connsiteY1" fmla="*/ 84841 h 198107"/>
                <a:gd name="connsiteX2" fmla="*/ 207390 w 301658"/>
                <a:gd name="connsiteY2" fmla="*/ 197963 h 198107"/>
                <a:gd name="connsiteX3" fmla="*/ 0 w 301658"/>
                <a:gd name="connsiteY3" fmla="*/ 103695 h 19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658" h="198107">
                  <a:moveTo>
                    <a:pt x="301658" y="0"/>
                  </a:moveTo>
                  <a:cubicBezTo>
                    <a:pt x="262379" y="25923"/>
                    <a:pt x="223101" y="51847"/>
                    <a:pt x="207390" y="84841"/>
                  </a:cubicBezTo>
                  <a:cubicBezTo>
                    <a:pt x="191679" y="117835"/>
                    <a:pt x="241955" y="194821"/>
                    <a:pt x="207390" y="197963"/>
                  </a:cubicBezTo>
                  <a:cubicBezTo>
                    <a:pt x="172825" y="201105"/>
                    <a:pt x="86412" y="152400"/>
                    <a:pt x="0" y="103695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5562" name="グループ化 5561"/>
          <p:cNvGrpSpPr/>
          <p:nvPr/>
        </p:nvGrpSpPr>
        <p:grpSpPr>
          <a:xfrm rot="5400000" flipH="1">
            <a:off x="7695567" y="2612909"/>
            <a:ext cx="144556" cy="202478"/>
            <a:chOff x="6123431" y="3377237"/>
            <a:chExt cx="358716" cy="502449"/>
          </a:xfrm>
        </p:grpSpPr>
        <p:sp>
          <p:nvSpPr>
            <p:cNvPr id="5563" name="フリーフォーム 5562"/>
            <p:cNvSpPr/>
            <p:nvPr/>
          </p:nvSpPr>
          <p:spPr>
            <a:xfrm rot="13010507">
              <a:off x="6282787" y="3500426"/>
              <a:ext cx="142327" cy="379260"/>
            </a:xfrm>
            <a:custGeom>
              <a:avLst/>
              <a:gdLst>
                <a:gd name="connsiteX0" fmla="*/ 0 w 413468"/>
                <a:gd name="connsiteY0" fmla="*/ 0 h 318052"/>
                <a:gd name="connsiteX1" fmla="*/ 349858 w 413468"/>
                <a:gd name="connsiteY1" fmla="*/ 55659 h 318052"/>
                <a:gd name="connsiteX2" fmla="*/ 286247 w 413468"/>
                <a:gd name="connsiteY2" fmla="*/ 262393 h 318052"/>
                <a:gd name="connsiteX3" fmla="*/ 413468 w 413468"/>
                <a:gd name="connsiteY3" fmla="*/ 318052 h 31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468" h="318052">
                  <a:moveTo>
                    <a:pt x="0" y="0"/>
                  </a:moveTo>
                  <a:cubicBezTo>
                    <a:pt x="151075" y="5963"/>
                    <a:pt x="302150" y="11927"/>
                    <a:pt x="349858" y="55659"/>
                  </a:cubicBezTo>
                  <a:cubicBezTo>
                    <a:pt x="397566" y="99391"/>
                    <a:pt x="275645" y="218661"/>
                    <a:pt x="286247" y="262393"/>
                  </a:cubicBezTo>
                  <a:cubicBezTo>
                    <a:pt x="296849" y="306125"/>
                    <a:pt x="355158" y="312088"/>
                    <a:pt x="413468" y="318052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64" name="フリーフォーム 5563"/>
            <p:cNvSpPr/>
            <p:nvPr/>
          </p:nvSpPr>
          <p:spPr>
            <a:xfrm rot="538984">
              <a:off x="6123431" y="3377237"/>
              <a:ext cx="234558" cy="259295"/>
            </a:xfrm>
            <a:custGeom>
              <a:avLst/>
              <a:gdLst>
                <a:gd name="connsiteX0" fmla="*/ 738554 w 738554"/>
                <a:gd name="connsiteY0" fmla="*/ 0 h 612311"/>
                <a:gd name="connsiteX1" fmla="*/ 553916 w 738554"/>
                <a:gd name="connsiteY1" fmla="*/ 149469 h 612311"/>
                <a:gd name="connsiteX2" fmla="*/ 492370 w 738554"/>
                <a:gd name="connsiteY2" fmla="*/ 369277 h 612311"/>
                <a:gd name="connsiteX3" fmla="*/ 439616 w 738554"/>
                <a:gd name="connsiteY3" fmla="*/ 536331 h 612311"/>
                <a:gd name="connsiteX4" fmla="*/ 290147 w 738554"/>
                <a:gd name="connsiteY4" fmla="*/ 606669 h 612311"/>
                <a:gd name="connsiteX5" fmla="*/ 140677 w 738554"/>
                <a:gd name="connsiteY5" fmla="*/ 589084 h 612311"/>
                <a:gd name="connsiteX6" fmla="*/ 0 w 738554"/>
                <a:gd name="connsiteY6" fmla="*/ 439615 h 612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554" h="612311">
                  <a:moveTo>
                    <a:pt x="738554" y="0"/>
                  </a:moveTo>
                  <a:cubicBezTo>
                    <a:pt x="666750" y="43961"/>
                    <a:pt x="594947" y="87923"/>
                    <a:pt x="553916" y="149469"/>
                  </a:cubicBezTo>
                  <a:cubicBezTo>
                    <a:pt x="512885" y="211015"/>
                    <a:pt x="511420" y="304800"/>
                    <a:pt x="492370" y="369277"/>
                  </a:cubicBezTo>
                  <a:cubicBezTo>
                    <a:pt x="473320" y="433754"/>
                    <a:pt x="473320" y="496766"/>
                    <a:pt x="439616" y="536331"/>
                  </a:cubicBezTo>
                  <a:cubicBezTo>
                    <a:pt x="405912" y="575896"/>
                    <a:pt x="339970" y="597877"/>
                    <a:pt x="290147" y="606669"/>
                  </a:cubicBezTo>
                  <a:cubicBezTo>
                    <a:pt x="240324" y="615461"/>
                    <a:pt x="189035" y="616926"/>
                    <a:pt x="140677" y="589084"/>
                  </a:cubicBezTo>
                  <a:cubicBezTo>
                    <a:pt x="92319" y="561242"/>
                    <a:pt x="46159" y="500428"/>
                    <a:pt x="0" y="439615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65" name="フリーフォーム 5564"/>
            <p:cNvSpPr/>
            <p:nvPr/>
          </p:nvSpPr>
          <p:spPr>
            <a:xfrm>
              <a:off x="6279121" y="3502492"/>
              <a:ext cx="203026" cy="324842"/>
            </a:xfrm>
            <a:custGeom>
              <a:avLst/>
              <a:gdLst>
                <a:gd name="connsiteX0" fmla="*/ 217994 w 217994"/>
                <a:gd name="connsiteY0" fmla="*/ 0 h 348792"/>
                <a:gd name="connsiteX1" fmla="*/ 142580 w 217994"/>
                <a:gd name="connsiteY1" fmla="*/ 150829 h 348792"/>
                <a:gd name="connsiteX2" fmla="*/ 29458 w 217994"/>
                <a:gd name="connsiteY2" fmla="*/ 263951 h 348792"/>
                <a:gd name="connsiteX3" fmla="*/ 1178 w 217994"/>
                <a:gd name="connsiteY3" fmla="*/ 320512 h 348792"/>
                <a:gd name="connsiteX4" fmla="*/ 57738 w 217994"/>
                <a:gd name="connsiteY4" fmla="*/ 348792 h 348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994" h="348792">
                  <a:moveTo>
                    <a:pt x="217994" y="0"/>
                  </a:moveTo>
                  <a:cubicBezTo>
                    <a:pt x="195998" y="53418"/>
                    <a:pt x="174003" y="106837"/>
                    <a:pt x="142580" y="150829"/>
                  </a:cubicBezTo>
                  <a:cubicBezTo>
                    <a:pt x="111157" y="194821"/>
                    <a:pt x="53025" y="235671"/>
                    <a:pt x="29458" y="263951"/>
                  </a:cubicBezTo>
                  <a:cubicBezTo>
                    <a:pt x="5891" y="292231"/>
                    <a:pt x="-3535" y="306372"/>
                    <a:pt x="1178" y="320512"/>
                  </a:cubicBezTo>
                  <a:cubicBezTo>
                    <a:pt x="5891" y="334652"/>
                    <a:pt x="31814" y="341722"/>
                    <a:pt x="57738" y="348792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66" name="フリーフォーム 5565"/>
            <p:cNvSpPr/>
            <p:nvPr/>
          </p:nvSpPr>
          <p:spPr>
            <a:xfrm>
              <a:off x="6139745" y="3441036"/>
              <a:ext cx="280945" cy="184504"/>
            </a:xfrm>
            <a:custGeom>
              <a:avLst/>
              <a:gdLst>
                <a:gd name="connsiteX0" fmla="*/ 301658 w 301658"/>
                <a:gd name="connsiteY0" fmla="*/ 0 h 198107"/>
                <a:gd name="connsiteX1" fmla="*/ 207390 w 301658"/>
                <a:gd name="connsiteY1" fmla="*/ 84841 h 198107"/>
                <a:gd name="connsiteX2" fmla="*/ 207390 w 301658"/>
                <a:gd name="connsiteY2" fmla="*/ 197963 h 198107"/>
                <a:gd name="connsiteX3" fmla="*/ 0 w 301658"/>
                <a:gd name="connsiteY3" fmla="*/ 103695 h 19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658" h="198107">
                  <a:moveTo>
                    <a:pt x="301658" y="0"/>
                  </a:moveTo>
                  <a:cubicBezTo>
                    <a:pt x="262379" y="25923"/>
                    <a:pt x="223101" y="51847"/>
                    <a:pt x="207390" y="84841"/>
                  </a:cubicBezTo>
                  <a:cubicBezTo>
                    <a:pt x="191679" y="117835"/>
                    <a:pt x="241955" y="194821"/>
                    <a:pt x="207390" y="197963"/>
                  </a:cubicBezTo>
                  <a:cubicBezTo>
                    <a:pt x="172825" y="201105"/>
                    <a:pt x="86412" y="152400"/>
                    <a:pt x="0" y="103695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5567" name="円/楕円 5566"/>
          <p:cNvSpPr/>
          <p:nvPr/>
        </p:nvSpPr>
        <p:spPr>
          <a:xfrm>
            <a:off x="6719124" y="1995712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68" name="円/楕円 5567"/>
          <p:cNvSpPr/>
          <p:nvPr/>
        </p:nvSpPr>
        <p:spPr>
          <a:xfrm>
            <a:off x="6605423" y="2026723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69" name="円/楕円 5568"/>
          <p:cNvSpPr/>
          <p:nvPr/>
        </p:nvSpPr>
        <p:spPr>
          <a:xfrm>
            <a:off x="6739797" y="1902684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5570" name="グループ化 5569"/>
          <p:cNvGrpSpPr/>
          <p:nvPr/>
        </p:nvGrpSpPr>
        <p:grpSpPr>
          <a:xfrm rot="10800000">
            <a:off x="7261283" y="1457308"/>
            <a:ext cx="348942" cy="315706"/>
            <a:chOff x="11456794" y="3619081"/>
            <a:chExt cx="299865" cy="271305"/>
          </a:xfrm>
        </p:grpSpPr>
        <p:sp>
          <p:nvSpPr>
            <p:cNvPr id="5571" name="円/楕円 5570"/>
            <p:cNvSpPr/>
            <p:nvPr/>
          </p:nvSpPr>
          <p:spPr>
            <a:xfrm>
              <a:off x="11456794" y="3619081"/>
              <a:ext cx="299865" cy="271305"/>
            </a:xfrm>
            <a:prstGeom prst="ellipse">
              <a:avLst/>
            </a:prstGeom>
            <a:solidFill>
              <a:srgbClr val="FFFF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72" name="円/楕円 5571"/>
            <p:cNvSpPr/>
            <p:nvPr/>
          </p:nvSpPr>
          <p:spPr>
            <a:xfrm>
              <a:off x="11557279" y="3699468"/>
              <a:ext cx="150725" cy="150725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5573" name="円/楕円 5572"/>
          <p:cNvSpPr/>
          <p:nvPr/>
        </p:nvSpPr>
        <p:spPr>
          <a:xfrm>
            <a:off x="7473688" y="1633935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74" name="円/楕円 5573"/>
          <p:cNvSpPr/>
          <p:nvPr/>
        </p:nvSpPr>
        <p:spPr>
          <a:xfrm>
            <a:off x="7359986" y="1664945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75" name="円/楕円 5574"/>
          <p:cNvSpPr/>
          <p:nvPr/>
        </p:nvSpPr>
        <p:spPr>
          <a:xfrm>
            <a:off x="7494361" y="1540907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5576" name="グループ化 5575"/>
          <p:cNvGrpSpPr/>
          <p:nvPr/>
        </p:nvGrpSpPr>
        <p:grpSpPr>
          <a:xfrm rot="10800000">
            <a:off x="7002872" y="1788076"/>
            <a:ext cx="348942" cy="315706"/>
            <a:chOff x="11456794" y="3619081"/>
            <a:chExt cx="299865" cy="271305"/>
          </a:xfrm>
        </p:grpSpPr>
        <p:sp>
          <p:nvSpPr>
            <p:cNvPr id="5577" name="円/楕円 5576"/>
            <p:cNvSpPr/>
            <p:nvPr/>
          </p:nvSpPr>
          <p:spPr>
            <a:xfrm>
              <a:off x="11456794" y="3619081"/>
              <a:ext cx="299865" cy="271305"/>
            </a:xfrm>
            <a:prstGeom prst="ellipse">
              <a:avLst/>
            </a:prstGeom>
            <a:solidFill>
              <a:srgbClr val="FFFF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78" name="円/楕円 5577"/>
            <p:cNvSpPr/>
            <p:nvPr/>
          </p:nvSpPr>
          <p:spPr>
            <a:xfrm>
              <a:off x="11557279" y="3699468"/>
              <a:ext cx="150725" cy="150725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5579" name="円/楕円 5578"/>
          <p:cNvSpPr/>
          <p:nvPr/>
        </p:nvSpPr>
        <p:spPr>
          <a:xfrm>
            <a:off x="7246285" y="1995712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80" name="円/楕円 5579"/>
          <p:cNvSpPr/>
          <p:nvPr/>
        </p:nvSpPr>
        <p:spPr>
          <a:xfrm>
            <a:off x="7132584" y="2026723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81" name="円/楕円 5580"/>
          <p:cNvSpPr/>
          <p:nvPr/>
        </p:nvSpPr>
        <p:spPr>
          <a:xfrm>
            <a:off x="7266958" y="1902684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5582" name="グループ化 5581"/>
          <p:cNvGrpSpPr/>
          <p:nvPr/>
        </p:nvGrpSpPr>
        <p:grpSpPr>
          <a:xfrm rot="10800000">
            <a:off x="7716090" y="1395289"/>
            <a:ext cx="348942" cy="315706"/>
            <a:chOff x="11456794" y="3619081"/>
            <a:chExt cx="299865" cy="271305"/>
          </a:xfrm>
        </p:grpSpPr>
        <p:sp>
          <p:nvSpPr>
            <p:cNvPr id="5583" name="円/楕円 5582"/>
            <p:cNvSpPr/>
            <p:nvPr/>
          </p:nvSpPr>
          <p:spPr>
            <a:xfrm>
              <a:off x="11456794" y="3619081"/>
              <a:ext cx="299865" cy="271305"/>
            </a:xfrm>
            <a:prstGeom prst="ellipse">
              <a:avLst/>
            </a:prstGeom>
            <a:solidFill>
              <a:srgbClr val="FFFF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84" name="円/楕円 5583"/>
            <p:cNvSpPr/>
            <p:nvPr/>
          </p:nvSpPr>
          <p:spPr>
            <a:xfrm>
              <a:off x="11557279" y="3699468"/>
              <a:ext cx="150725" cy="150725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5585" name="円/楕円 5584"/>
          <p:cNvSpPr/>
          <p:nvPr/>
        </p:nvSpPr>
        <p:spPr>
          <a:xfrm>
            <a:off x="7928493" y="1571916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86" name="円/楕円 5585"/>
          <p:cNvSpPr/>
          <p:nvPr/>
        </p:nvSpPr>
        <p:spPr>
          <a:xfrm>
            <a:off x="7814793" y="1602926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587" name="円/楕円 5586"/>
          <p:cNvSpPr/>
          <p:nvPr/>
        </p:nvSpPr>
        <p:spPr>
          <a:xfrm>
            <a:off x="7949167" y="1478888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5588" name="グループ化 5587"/>
          <p:cNvGrpSpPr/>
          <p:nvPr/>
        </p:nvGrpSpPr>
        <p:grpSpPr>
          <a:xfrm rot="10800000">
            <a:off x="6847824" y="2170526"/>
            <a:ext cx="348942" cy="315706"/>
            <a:chOff x="11456794" y="3619081"/>
            <a:chExt cx="299865" cy="271305"/>
          </a:xfrm>
        </p:grpSpPr>
        <p:sp>
          <p:nvSpPr>
            <p:cNvPr id="5589" name="円/楕円 5588"/>
            <p:cNvSpPr/>
            <p:nvPr/>
          </p:nvSpPr>
          <p:spPr>
            <a:xfrm>
              <a:off x="11456794" y="3619081"/>
              <a:ext cx="299865" cy="271305"/>
            </a:xfrm>
            <a:prstGeom prst="ellipse">
              <a:avLst/>
            </a:prstGeom>
            <a:solidFill>
              <a:srgbClr val="FFFF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90" name="円/楕円 5589"/>
            <p:cNvSpPr/>
            <p:nvPr/>
          </p:nvSpPr>
          <p:spPr>
            <a:xfrm>
              <a:off x="11557279" y="3699468"/>
              <a:ext cx="150725" cy="150725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5591" name="グループ化 5590"/>
          <p:cNvGrpSpPr/>
          <p:nvPr/>
        </p:nvGrpSpPr>
        <p:grpSpPr>
          <a:xfrm rot="5400000" flipH="1">
            <a:off x="7013358" y="2261468"/>
            <a:ext cx="144556" cy="202478"/>
            <a:chOff x="6123431" y="3377237"/>
            <a:chExt cx="358716" cy="502449"/>
          </a:xfrm>
        </p:grpSpPr>
        <p:sp>
          <p:nvSpPr>
            <p:cNvPr id="5592" name="フリーフォーム 5591"/>
            <p:cNvSpPr/>
            <p:nvPr/>
          </p:nvSpPr>
          <p:spPr>
            <a:xfrm rot="13010507">
              <a:off x="6282787" y="3500426"/>
              <a:ext cx="142327" cy="379260"/>
            </a:xfrm>
            <a:custGeom>
              <a:avLst/>
              <a:gdLst>
                <a:gd name="connsiteX0" fmla="*/ 0 w 413468"/>
                <a:gd name="connsiteY0" fmla="*/ 0 h 318052"/>
                <a:gd name="connsiteX1" fmla="*/ 349858 w 413468"/>
                <a:gd name="connsiteY1" fmla="*/ 55659 h 318052"/>
                <a:gd name="connsiteX2" fmla="*/ 286247 w 413468"/>
                <a:gd name="connsiteY2" fmla="*/ 262393 h 318052"/>
                <a:gd name="connsiteX3" fmla="*/ 413468 w 413468"/>
                <a:gd name="connsiteY3" fmla="*/ 318052 h 31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468" h="318052">
                  <a:moveTo>
                    <a:pt x="0" y="0"/>
                  </a:moveTo>
                  <a:cubicBezTo>
                    <a:pt x="151075" y="5963"/>
                    <a:pt x="302150" y="11927"/>
                    <a:pt x="349858" y="55659"/>
                  </a:cubicBezTo>
                  <a:cubicBezTo>
                    <a:pt x="397566" y="99391"/>
                    <a:pt x="275645" y="218661"/>
                    <a:pt x="286247" y="262393"/>
                  </a:cubicBezTo>
                  <a:cubicBezTo>
                    <a:pt x="296849" y="306125"/>
                    <a:pt x="355158" y="312088"/>
                    <a:pt x="413468" y="318052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93" name="フリーフォーム 5592"/>
            <p:cNvSpPr/>
            <p:nvPr/>
          </p:nvSpPr>
          <p:spPr>
            <a:xfrm rot="538984">
              <a:off x="6123431" y="3377237"/>
              <a:ext cx="234558" cy="259295"/>
            </a:xfrm>
            <a:custGeom>
              <a:avLst/>
              <a:gdLst>
                <a:gd name="connsiteX0" fmla="*/ 738554 w 738554"/>
                <a:gd name="connsiteY0" fmla="*/ 0 h 612311"/>
                <a:gd name="connsiteX1" fmla="*/ 553916 w 738554"/>
                <a:gd name="connsiteY1" fmla="*/ 149469 h 612311"/>
                <a:gd name="connsiteX2" fmla="*/ 492370 w 738554"/>
                <a:gd name="connsiteY2" fmla="*/ 369277 h 612311"/>
                <a:gd name="connsiteX3" fmla="*/ 439616 w 738554"/>
                <a:gd name="connsiteY3" fmla="*/ 536331 h 612311"/>
                <a:gd name="connsiteX4" fmla="*/ 290147 w 738554"/>
                <a:gd name="connsiteY4" fmla="*/ 606669 h 612311"/>
                <a:gd name="connsiteX5" fmla="*/ 140677 w 738554"/>
                <a:gd name="connsiteY5" fmla="*/ 589084 h 612311"/>
                <a:gd name="connsiteX6" fmla="*/ 0 w 738554"/>
                <a:gd name="connsiteY6" fmla="*/ 439615 h 612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554" h="612311">
                  <a:moveTo>
                    <a:pt x="738554" y="0"/>
                  </a:moveTo>
                  <a:cubicBezTo>
                    <a:pt x="666750" y="43961"/>
                    <a:pt x="594947" y="87923"/>
                    <a:pt x="553916" y="149469"/>
                  </a:cubicBezTo>
                  <a:cubicBezTo>
                    <a:pt x="512885" y="211015"/>
                    <a:pt x="511420" y="304800"/>
                    <a:pt x="492370" y="369277"/>
                  </a:cubicBezTo>
                  <a:cubicBezTo>
                    <a:pt x="473320" y="433754"/>
                    <a:pt x="473320" y="496766"/>
                    <a:pt x="439616" y="536331"/>
                  </a:cubicBezTo>
                  <a:cubicBezTo>
                    <a:pt x="405912" y="575896"/>
                    <a:pt x="339970" y="597877"/>
                    <a:pt x="290147" y="606669"/>
                  </a:cubicBezTo>
                  <a:cubicBezTo>
                    <a:pt x="240324" y="615461"/>
                    <a:pt x="189035" y="616926"/>
                    <a:pt x="140677" y="589084"/>
                  </a:cubicBezTo>
                  <a:cubicBezTo>
                    <a:pt x="92319" y="561242"/>
                    <a:pt x="46159" y="500428"/>
                    <a:pt x="0" y="439615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94" name="フリーフォーム 5593"/>
            <p:cNvSpPr/>
            <p:nvPr/>
          </p:nvSpPr>
          <p:spPr>
            <a:xfrm>
              <a:off x="6279121" y="3502492"/>
              <a:ext cx="203026" cy="324842"/>
            </a:xfrm>
            <a:custGeom>
              <a:avLst/>
              <a:gdLst>
                <a:gd name="connsiteX0" fmla="*/ 217994 w 217994"/>
                <a:gd name="connsiteY0" fmla="*/ 0 h 348792"/>
                <a:gd name="connsiteX1" fmla="*/ 142580 w 217994"/>
                <a:gd name="connsiteY1" fmla="*/ 150829 h 348792"/>
                <a:gd name="connsiteX2" fmla="*/ 29458 w 217994"/>
                <a:gd name="connsiteY2" fmla="*/ 263951 h 348792"/>
                <a:gd name="connsiteX3" fmla="*/ 1178 w 217994"/>
                <a:gd name="connsiteY3" fmla="*/ 320512 h 348792"/>
                <a:gd name="connsiteX4" fmla="*/ 57738 w 217994"/>
                <a:gd name="connsiteY4" fmla="*/ 348792 h 348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994" h="348792">
                  <a:moveTo>
                    <a:pt x="217994" y="0"/>
                  </a:moveTo>
                  <a:cubicBezTo>
                    <a:pt x="195998" y="53418"/>
                    <a:pt x="174003" y="106837"/>
                    <a:pt x="142580" y="150829"/>
                  </a:cubicBezTo>
                  <a:cubicBezTo>
                    <a:pt x="111157" y="194821"/>
                    <a:pt x="53025" y="235671"/>
                    <a:pt x="29458" y="263951"/>
                  </a:cubicBezTo>
                  <a:cubicBezTo>
                    <a:pt x="5891" y="292231"/>
                    <a:pt x="-3535" y="306372"/>
                    <a:pt x="1178" y="320512"/>
                  </a:cubicBezTo>
                  <a:cubicBezTo>
                    <a:pt x="5891" y="334652"/>
                    <a:pt x="31814" y="341722"/>
                    <a:pt x="57738" y="348792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95" name="フリーフォーム 5594"/>
            <p:cNvSpPr/>
            <p:nvPr/>
          </p:nvSpPr>
          <p:spPr>
            <a:xfrm>
              <a:off x="6139745" y="3441036"/>
              <a:ext cx="280945" cy="184504"/>
            </a:xfrm>
            <a:custGeom>
              <a:avLst/>
              <a:gdLst>
                <a:gd name="connsiteX0" fmla="*/ 301658 w 301658"/>
                <a:gd name="connsiteY0" fmla="*/ 0 h 198107"/>
                <a:gd name="connsiteX1" fmla="*/ 207390 w 301658"/>
                <a:gd name="connsiteY1" fmla="*/ 84841 h 198107"/>
                <a:gd name="connsiteX2" fmla="*/ 207390 w 301658"/>
                <a:gd name="connsiteY2" fmla="*/ 197963 h 198107"/>
                <a:gd name="connsiteX3" fmla="*/ 0 w 301658"/>
                <a:gd name="connsiteY3" fmla="*/ 103695 h 19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658" h="198107">
                  <a:moveTo>
                    <a:pt x="301658" y="0"/>
                  </a:moveTo>
                  <a:cubicBezTo>
                    <a:pt x="262379" y="25923"/>
                    <a:pt x="223101" y="51847"/>
                    <a:pt x="207390" y="84841"/>
                  </a:cubicBezTo>
                  <a:cubicBezTo>
                    <a:pt x="191679" y="117835"/>
                    <a:pt x="241955" y="194821"/>
                    <a:pt x="207390" y="197963"/>
                  </a:cubicBezTo>
                  <a:cubicBezTo>
                    <a:pt x="172825" y="201105"/>
                    <a:pt x="86412" y="152400"/>
                    <a:pt x="0" y="103695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5596" name="グループ化 5595"/>
          <p:cNvGrpSpPr/>
          <p:nvPr/>
        </p:nvGrpSpPr>
        <p:grpSpPr>
          <a:xfrm>
            <a:off x="6063639" y="977938"/>
            <a:ext cx="333318" cy="399572"/>
            <a:chOff x="6641634" y="3215560"/>
            <a:chExt cx="744209" cy="783578"/>
          </a:xfrm>
        </p:grpSpPr>
        <p:grpSp>
          <p:nvGrpSpPr>
            <p:cNvPr id="5597" name="グループ化 600"/>
            <p:cNvGrpSpPr>
              <a:grpSpLocks/>
            </p:cNvGrpSpPr>
            <p:nvPr/>
          </p:nvGrpSpPr>
          <p:grpSpPr bwMode="auto">
            <a:xfrm>
              <a:off x="6641634" y="3215560"/>
              <a:ext cx="744209" cy="783578"/>
              <a:chOff x="1285858" y="592139"/>
              <a:chExt cx="2021327" cy="2028841"/>
            </a:xfrm>
            <a:solidFill>
              <a:srgbClr val="33CC33"/>
            </a:solidFill>
          </p:grpSpPr>
          <p:grpSp>
            <p:nvGrpSpPr>
              <p:cNvPr id="5600" name="Group 3"/>
              <p:cNvGrpSpPr>
                <a:grpSpLocks/>
              </p:cNvGrpSpPr>
              <p:nvPr/>
            </p:nvGrpSpPr>
            <p:grpSpPr bwMode="auto">
              <a:xfrm>
                <a:off x="2094988" y="1560691"/>
                <a:ext cx="413590" cy="1060289"/>
                <a:chOff x="4469" y="3094"/>
                <a:chExt cx="275" cy="705"/>
              </a:xfrm>
              <a:grpFill/>
            </p:grpSpPr>
            <p:sp>
              <p:nvSpPr>
                <p:cNvPr id="5621" name="Line 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40" y="3136"/>
                  <a:ext cx="130" cy="0"/>
                </a:xfrm>
                <a:prstGeom prst="line">
                  <a:avLst/>
                </a:prstGeom>
                <a:grpFill/>
                <a:ln w="6350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622" name="Line 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40" y="3184"/>
                  <a:ext cx="130" cy="0"/>
                </a:xfrm>
                <a:prstGeom prst="line">
                  <a:avLst/>
                </a:prstGeom>
                <a:grpFill/>
                <a:ln w="6350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623" name="Line 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670" y="3096"/>
                  <a:ext cx="2" cy="703"/>
                </a:xfrm>
                <a:prstGeom prst="line">
                  <a:avLst/>
                </a:prstGeom>
                <a:grpFill/>
                <a:ln w="6350">
                  <a:solidFill>
                    <a:srgbClr val="000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624" name="AutoShape 7"/>
                <p:cNvSpPr>
                  <a:spLocks noChangeAspect="1" noChangeArrowheads="1"/>
                </p:cNvSpPr>
                <p:nvPr/>
              </p:nvSpPr>
              <p:spPr bwMode="auto">
                <a:xfrm rot="-16766">
                  <a:off x="4620" y="3229"/>
                  <a:ext cx="116" cy="289"/>
                </a:xfrm>
                <a:prstGeom prst="flowChartProcess">
                  <a:avLst/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625" name="Line 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34" y="3094"/>
                  <a:ext cx="0" cy="705"/>
                </a:xfrm>
                <a:prstGeom prst="line">
                  <a:avLst/>
                </a:prstGeom>
                <a:grpFill/>
                <a:ln w="6350">
                  <a:solidFill>
                    <a:srgbClr val="000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626" name="AutoShape 9"/>
                <p:cNvSpPr>
                  <a:spLocks noChangeAspect="1" noChangeArrowheads="1"/>
                </p:cNvSpPr>
                <p:nvPr/>
              </p:nvSpPr>
              <p:spPr bwMode="auto">
                <a:xfrm rot="16766" flipH="1">
                  <a:off x="4470" y="3227"/>
                  <a:ext cx="116" cy="289"/>
                </a:xfrm>
                <a:prstGeom prst="flowChartProcess">
                  <a:avLst/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627" name="AutoShape 10"/>
                <p:cNvSpPr>
                  <a:spLocks noChangeAspect="1" noChangeArrowheads="1"/>
                </p:cNvSpPr>
                <p:nvPr/>
              </p:nvSpPr>
              <p:spPr bwMode="auto">
                <a:xfrm>
                  <a:off x="4469" y="3536"/>
                  <a:ext cx="136" cy="234"/>
                </a:xfrm>
                <a:prstGeom prst="flowChartProcess">
                  <a:avLst/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628" name="AutoShape 11"/>
                <p:cNvSpPr>
                  <a:spLocks noChangeAspect="1" noChangeArrowheads="1"/>
                </p:cNvSpPr>
                <p:nvPr/>
              </p:nvSpPr>
              <p:spPr bwMode="auto">
                <a:xfrm>
                  <a:off x="4607" y="3536"/>
                  <a:ext cx="137" cy="234"/>
                </a:xfrm>
                <a:prstGeom prst="flowChartProcess">
                  <a:avLst/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sp>
            <p:nvSpPr>
              <p:cNvPr id="5601" name="Line 12"/>
              <p:cNvSpPr>
                <a:spLocks noChangeShapeType="1"/>
              </p:cNvSpPr>
              <p:nvPr/>
            </p:nvSpPr>
            <p:spPr bwMode="auto">
              <a:xfrm rot="2400000">
                <a:off x="2941722" y="735015"/>
                <a:ext cx="0" cy="1149024"/>
              </a:xfrm>
              <a:prstGeom prst="line">
                <a:avLst/>
              </a:prstGeom>
              <a:grpFill/>
              <a:ln w="63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02" name="Line 13"/>
              <p:cNvSpPr>
                <a:spLocks noChangeShapeType="1"/>
              </p:cNvSpPr>
              <p:nvPr/>
            </p:nvSpPr>
            <p:spPr bwMode="auto">
              <a:xfrm rot="2400000">
                <a:off x="2756734" y="592139"/>
                <a:ext cx="0" cy="1111425"/>
              </a:xfrm>
              <a:prstGeom prst="line">
                <a:avLst/>
              </a:prstGeom>
              <a:grpFill/>
              <a:ln w="63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03" name="AutoShape 14"/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887580" y="977151"/>
                <a:ext cx="466227" cy="228605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04" name="AutoShape 15"/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701087" y="831270"/>
                <a:ext cx="466227" cy="228605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05" name="AutoShape 16"/>
              <p:cNvSpPr>
                <a:spLocks noChangeAspect="1" noChangeArrowheads="1"/>
              </p:cNvSpPr>
              <p:nvPr/>
            </p:nvSpPr>
            <p:spPr bwMode="auto">
              <a:xfrm rot="7969069">
                <a:off x="3071815" y="889171"/>
                <a:ext cx="236124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06" name="AutoShape 17"/>
              <p:cNvSpPr>
                <a:spLocks noChangeAspect="1" noChangeArrowheads="1"/>
              </p:cNvSpPr>
              <p:nvPr/>
            </p:nvSpPr>
            <p:spPr bwMode="auto">
              <a:xfrm rot="7969069">
                <a:off x="2898859" y="746295"/>
                <a:ext cx="236121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07" name="AutoShape 18"/>
              <p:cNvSpPr>
                <a:spLocks noChangeAspect="1" noChangeArrowheads="1"/>
              </p:cNvSpPr>
              <p:nvPr/>
            </p:nvSpPr>
            <p:spPr bwMode="auto">
              <a:xfrm rot="7800000" flipH="1">
                <a:off x="2345398" y="1248618"/>
                <a:ext cx="466227" cy="230106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08" name="AutoShape 19"/>
              <p:cNvSpPr>
                <a:spLocks noChangeAspect="1" noChangeArrowheads="1"/>
              </p:cNvSpPr>
              <p:nvPr/>
            </p:nvSpPr>
            <p:spPr bwMode="auto">
              <a:xfrm rot="18769069">
                <a:off x="2380743" y="1327574"/>
                <a:ext cx="234616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09" name="AutoShape 20"/>
              <p:cNvSpPr>
                <a:spLocks noChangeAspect="1" noChangeArrowheads="1"/>
              </p:cNvSpPr>
              <p:nvPr/>
            </p:nvSpPr>
            <p:spPr bwMode="auto">
              <a:xfrm rot="7800000" flipH="1">
                <a:off x="2516100" y="1410292"/>
                <a:ext cx="464723" cy="227100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10" name="AutoShape 21"/>
              <p:cNvSpPr>
                <a:spLocks noChangeAspect="1" noChangeArrowheads="1"/>
              </p:cNvSpPr>
              <p:nvPr/>
            </p:nvSpPr>
            <p:spPr bwMode="auto">
              <a:xfrm rot="18769069">
                <a:off x="2547680" y="1488499"/>
                <a:ext cx="234616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11" name="Line 22"/>
              <p:cNvSpPr>
                <a:spLocks noChangeShapeType="1"/>
              </p:cNvSpPr>
              <p:nvPr/>
            </p:nvSpPr>
            <p:spPr bwMode="auto">
              <a:xfrm rot="19200000" flipH="1">
                <a:off x="1669367" y="718470"/>
                <a:ext cx="0" cy="1149024"/>
              </a:xfrm>
              <a:prstGeom prst="line">
                <a:avLst/>
              </a:prstGeom>
              <a:grpFill/>
              <a:ln w="63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12" name="Line 23"/>
              <p:cNvSpPr>
                <a:spLocks noChangeShapeType="1"/>
              </p:cNvSpPr>
              <p:nvPr/>
            </p:nvSpPr>
            <p:spPr bwMode="auto">
              <a:xfrm rot="19200000" flipH="1">
                <a:off x="1833299" y="596649"/>
                <a:ext cx="0" cy="1111427"/>
              </a:xfrm>
              <a:prstGeom prst="line">
                <a:avLst/>
              </a:prstGeom>
              <a:grpFill/>
              <a:ln w="63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13" name="AutoShape 24"/>
              <p:cNvSpPr>
                <a:spLocks noChangeAspect="1" noChangeArrowheads="1"/>
              </p:cNvSpPr>
              <p:nvPr/>
            </p:nvSpPr>
            <p:spPr bwMode="auto">
              <a:xfrm rot="3000000">
                <a:off x="1239985" y="971889"/>
                <a:ext cx="466227" cy="230106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14" name="AutoShape 25"/>
              <p:cNvSpPr>
                <a:spLocks noChangeAspect="1" noChangeArrowheads="1"/>
              </p:cNvSpPr>
              <p:nvPr/>
            </p:nvSpPr>
            <p:spPr bwMode="auto">
              <a:xfrm rot="3000000">
                <a:off x="1426477" y="826007"/>
                <a:ext cx="466227" cy="230106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15" name="AutoShape 26"/>
              <p:cNvSpPr>
                <a:spLocks noChangeAspect="1" noChangeArrowheads="1"/>
              </p:cNvSpPr>
              <p:nvPr/>
            </p:nvSpPr>
            <p:spPr bwMode="auto">
              <a:xfrm rot="13630931" flipH="1">
                <a:off x="1285106" y="884660"/>
                <a:ext cx="236121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16" name="AutoShape 27"/>
              <p:cNvSpPr>
                <a:spLocks noChangeAspect="1" noChangeArrowheads="1"/>
              </p:cNvSpPr>
              <p:nvPr/>
            </p:nvSpPr>
            <p:spPr bwMode="auto">
              <a:xfrm rot="13630931" flipH="1">
                <a:off x="1458058" y="741784"/>
                <a:ext cx="236124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17" name="AutoShape 28"/>
              <p:cNvSpPr>
                <a:spLocks noChangeAspect="1" noChangeArrowheads="1"/>
              </p:cNvSpPr>
              <p:nvPr/>
            </p:nvSpPr>
            <p:spPr bwMode="auto">
              <a:xfrm rot="13800000">
                <a:off x="1781410" y="1244105"/>
                <a:ext cx="466226" cy="230106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18" name="AutoShape 29"/>
              <p:cNvSpPr>
                <a:spLocks noChangeAspect="1" noChangeArrowheads="1"/>
              </p:cNvSpPr>
              <p:nvPr/>
            </p:nvSpPr>
            <p:spPr bwMode="auto">
              <a:xfrm rot="2830931" flipH="1">
                <a:off x="1979179" y="1323065"/>
                <a:ext cx="234616" cy="234616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19" name="AutoShape 30"/>
              <p:cNvSpPr>
                <a:spLocks noChangeAspect="1" noChangeArrowheads="1"/>
              </p:cNvSpPr>
              <p:nvPr/>
            </p:nvSpPr>
            <p:spPr bwMode="auto">
              <a:xfrm rot="13800000">
                <a:off x="1612964" y="1405030"/>
                <a:ext cx="464722" cy="228604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20" name="AutoShape 31"/>
              <p:cNvSpPr>
                <a:spLocks noChangeAspect="1" noChangeArrowheads="1"/>
              </p:cNvSpPr>
              <p:nvPr/>
            </p:nvSpPr>
            <p:spPr bwMode="auto">
              <a:xfrm rot="2830931" flipH="1">
                <a:off x="1810732" y="1483985"/>
                <a:ext cx="234616" cy="234616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sp>
          <p:nvSpPr>
            <p:cNvPr id="5598" name="爆発 1 5597"/>
            <p:cNvSpPr/>
            <p:nvPr/>
          </p:nvSpPr>
          <p:spPr>
            <a:xfrm>
              <a:off x="6679315" y="3642923"/>
              <a:ext cx="274320" cy="264160"/>
            </a:xfrm>
            <a:prstGeom prst="irregularSeal1">
              <a:avLst/>
            </a:prstGeom>
            <a:solidFill>
              <a:srgbClr val="CC00FF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599" name="爆発 1 5598"/>
            <p:cNvSpPr/>
            <p:nvPr/>
          </p:nvSpPr>
          <p:spPr>
            <a:xfrm>
              <a:off x="7075555" y="3642923"/>
              <a:ext cx="274320" cy="264160"/>
            </a:xfrm>
            <a:prstGeom prst="irregularSeal1">
              <a:avLst/>
            </a:prstGeom>
            <a:solidFill>
              <a:srgbClr val="CC00FF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5629" name="グループ化 5628"/>
          <p:cNvGrpSpPr/>
          <p:nvPr/>
        </p:nvGrpSpPr>
        <p:grpSpPr>
          <a:xfrm rot="10800000" flipV="1">
            <a:off x="6083914" y="1711657"/>
            <a:ext cx="368938" cy="383342"/>
            <a:chOff x="5390035" y="1210409"/>
            <a:chExt cx="1555733" cy="1637895"/>
          </a:xfrm>
        </p:grpSpPr>
        <p:grpSp>
          <p:nvGrpSpPr>
            <p:cNvPr id="5630" name="グループ化 600"/>
            <p:cNvGrpSpPr>
              <a:grpSpLocks/>
            </p:cNvGrpSpPr>
            <p:nvPr/>
          </p:nvGrpSpPr>
          <p:grpSpPr bwMode="auto">
            <a:xfrm>
              <a:off x="5623334" y="1210409"/>
              <a:ext cx="1322434" cy="1637895"/>
              <a:chOff x="1669361" y="592139"/>
              <a:chExt cx="1637809" cy="2028838"/>
            </a:xfrm>
          </p:grpSpPr>
          <p:grpSp>
            <p:nvGrpSpPr>
              <p:cNvPr id="5636" name="Group 3"/>
              <p:cNvGrpSpPr>
                <a:grpSpLocks/>
              </p:cNvGrpSpPr>
              <p:nvPr/>
            </p:nvGrpSpPr>
            <p:grpSpPr bwMode="auto">
              <a:xfrm>
                <a:off x="2094981" y="1560688"/>
                <a:ext cx="413588" cy="1060289"/>
                <a:chOff x="4469" y="3094"/>
                <a:chExt cx="275" cy="705"/>
              </a:xfrm>
            </p:grpSpPr>
            <p:sp>
              <p:nvSpPr>
                <p:cNvPr id="5651" name="Line 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40" y="3136"/>
                  <a:ext cx="130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652" name="Line 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40" y="3184"/>
                  <a:ext cx="130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653" name="Line 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670" y="3096"/>
                  <a:ext cx="2" cy="703"/>
                </a:xfrm>
                <a:prstGeom prst="line">
                  <a:avLst/>
                </a:prstGeom>
                <a:noFill/>
                <a:ln w="38100">
                  <a:solidFill>
                    <a:srgbClr val="000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654" name="AutoShape 7"/>
                <p:cNvSpPr>
                  <a:spLocks noChangeAspect="1" noChangeArrowheads="1"/>
                </p:cNvSpPr>
                <p:nvPr/>
              </p:nvSpPr>
              <p:spPr bwMode="auto">
                <a:xfrm rot="-16766">
                  <a:off x="4620" y="3229"/>
                  <a:ext cx="116" cy="289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655" name="Line 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34" y="3094"/>
                  <a:ext cx="0" cy="705"/>
                </a:xfrm>
                <a:prstGeom prst="line">
                  <a:avLst/>
                </a:prstGeom>
                <a:noFill/>
                <a:ln w="38100">
                  <a:solidFill>
                    <a:srgbClr val="000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656" name="AutoShape 9"/>
                <p:cNvSpPr>
                  <a:spLocks noChangeAspect="1" noChangeArrowheads="1"/>
                </p:cNvSpPr>
                <p:nvPr/>
              </p:nvSpPr>
              <p:spPr bwMode="auto">
                <a:xfrm rot="16766" flipH="1">
                  <a:off x="4470" y="3227"/>
                  <a:ext cx="116" cy="289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657" name="AutoShape 10"/>
                <p:cNvSpPr>
                  <a:spLocks noChangeAspect="1" noChangeArrowheads="1"/>
                </p:cNvSpPr>
                <p:nvPr/>
              </p:nvSpPr>
              <p:spPr bwMode="auto">
                <a:xfrm>
                  <a:off x="4469" y="3536"/>
                  <a:ext cx="136" cy="234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5658" name="AutoShape 11"/>
                <p:cNvSpPr>
                  <a:spLocks noChangeAspect="1" noChangeArrowheads="1"/>
                </p:cNvSpPr>
                <p:nvPr/>
              </p:nvSpPr>
              <p:spPr bwMode="auto">
                <a:xfrm>
                  <a:off x="4607" y="3536"/>
                  <a:ext cx="137" cy="234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sp>
            <p:nvSpPr>
              <p:cNvPr id="5637" name="Line 12"/>
              <p:cNvSpPr>
                <a:spLocks noChangeShapeType="1"/>
              </p:cNvSpPr>
              <p:nvPr/>
            </p:nvSpPr>
            <p:spPr bwMode="auto">
              <a:xfrm rot="2400000">
                <a:off x="2941709" y="735014"/>
                <a:ext cx="0" cy="1149023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38" name="Line 13"/>
              <p:cNvSpPr>
                <a:spLocks noChangeShapeType="1"/>
              </p:cNvSpPr>
              <p:nvPr/>
            </p:nvSpPr>
            <p:spPr bwMode="auto">
              <a:xfrm rot="2400000">
                <a:off x="2756723" y="592139"/>
                <a:ext cx="0" cy="1111424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39" name="AutoShape 14"/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887566" y="977152"/>
                <a:ext cx="466227" cy="228602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40" name="AutoShape 15"/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701076" y="831269"/>
                <a:ext cx="466227" cy="228602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41" name="AutoShape 16"/>
              <p:cNvSpPr>
                <a:spLocks noChangeAspect="1" noChangeArrowheads="1"/>
              </p:cNvSpPr>
              <p:nvPr/>
            </p:nvSpPr>
            <p:spPr bwMode="auto">
              <a:xfrm rot="7969069">
                <a:off x="3071801" y="889170"/>
                <a:ext cx="236122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42" name="AutoShape 17"/>
              <p:cNvSpPr>
                <a:spLocks noChangeAspect="1" noChangeArrowheads="1"/>
              </p:cNvSpPr>
              <p:nvPr/>
            </p:nvSpPr>
            <p:spPr bwMode="auto">
              <a:xfrm rot="7969069">
                <a:off x="2898846" y="746295"/>
                <a:ext cx="236121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43" name="AutoShape 19"/>
              <p:cNvSpPr>
                <a:spLocks noChangeAspect="1" noChangeArrowheads="1"/>
              </p:cNvSpPr>
              <p:nvPr/>
            </p:nvSpPr>
            <p:spPr bwMode="auto">
              <a:xfrm rot="-2830931">
                <a:off x="2380733" y="1327574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44" name="AutoShape 21"/>
              <p:cNvSpPr>
                <a:spLocks noChangeAspect="1" noChangeArrowheads="1"/>
              </p:cNvSpPr>
              <p:nvPr/>
            </p:nvSpPr>
            <p:spPr bwMode="auto">
              <a:xfrm rot="-2830931">
                <a:off x="2547672" y="1488498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45" name="Line 22"/>
              <p:cNvSpPr>
                <a:spLocks noChangeShapeType="1"/>
              </p:cNvSpPr>
              <p:nvPr/>
            </p:nvSpPr>
            <p:spPr bwMode="auto">
              <a:xfrm rot="19200000" flipH="1">
                <a:off x="1669361" y="718471"/>
                <a:ext cx="0" cy="1149023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46" name="Line 23"/>
              <p:cNvSpPr>
                <a:spLocks noChangeShapeType="1"/>
              </p:cNvSpPr>
              <p:nvPr/>
            </p:nvSpPr>
            <p:spPr bwMode="auto">
              <a:xfrm rot="19200000" flipH="1">
                <a:off x="1833293" y="596650"/>
                <a:ext cx="0" cy="1111425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47" name="AutoShape 28"/>
              <p:cNvSpPr>
                <a:spLocks noChangeAspect="1" noChangeArrowheads="1"/>
              </p:cNvSpPr>
              <p:nvPr/>
            </p:nvSpPr>
            <p:spPr bwMode="auto">
              <a:xfrm rot="-7800000">
                <a:off x="1781406" y="1244104"/>
                <a:ext cx="466227" cy="230105"/>
              </a:xfrm>
              <a:prstGeom prst="flowChartConnector">
                <a:avLst/>
              </a:prstGeom>
              <a:gradFill rotWithShape="1">
                <a:gsLst>
                  <a:gs pos="0">
                    <a:srgbClr val="00FF0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48" name="AutoShape 29"/>
              <p:cNvSpPr>
                <a:spLocks noChangeAspect="1" noChangeArrowheads="1"/>
              </p:cNvSpPr>
              <p:nvPr/>
            </p:nvSpPr>
            <p:spPr bwMode="auto">
              <a:xfrm rot="2830931" flipH="1">
                <a:off x="1979176" y="1323062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49" name="AutoShape 30"/>
              <p:cNvSpPr>
                <a:spLocks noChangeAspect="1" noChangeArrowheads="1"/>
              </p:cNvSpPr>
              <p:nvPr/>
            </p:nvSpPr>
            <p:spPr bwMode="auto">
              <a:xfrm rot="-7800000">
                <a:off x="1612963" y="1405028"/>
                <a:ext cx="464722" cy="228602"/>
              </a:xfrm>
              <a:prstGeom prst="flowChartConnector">
                <a:avLst/>
              </a:prstGeom>
              <a:gradFill rotWithShape="1">
                <a:gsLst>
                  <a:gs pos="0">
                    <a:srgbClr val="00FF0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50" name="AutoShape 31"/>
              <p:cNvSpPr>
                <a:spLocks noChangeAspect="1" noChangeArrowheads="1"/>
              </p:cNvSpPr>
              <p:nvPr/>
            </p:nvSpPr>
            <p:spPr bwMode="auto">
              <a:xfrm rot="2830931" flipH="1">
                <a:off x="1810733" y="1483985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sp>
          <p:nvSpPr>
            <p:cNvPr id="5631" name="AutoShape 28"/>
            <p:cNvSpPr>
              <a:spLocks noChangeAspect="1" noChangeArrowheads="1"/>
            </p:cNvSpPr>
            <p:nvPr/>
          </p:nvSpPr>
          <p:spPr bwMode="auto">
            <a:xfrm rot="13800000">
              <a:off x="5430746" y="1398852"/>
              <a:ext cx="376388" cy="185797"/>
            </a:xfrm>
            <a:prstGeom prst="flowChartConnector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632" name="AutoShape 30"/>
            <p:cNvSpPr>
              <a:spLocks noChangeAspect="1" noChangeArrowheads="1"/>
            </p:cNvSpPr>
            <p:nvPr/>
          </p:nvSpPr>
          <p:spPr bwMode="auto">
            <a:xfrm rot="13800000">
              <a:off x="5294739" y="1528767"/>
              <a:ext cx="375173" cy="184582"/>
            </a:xfrm>
            <a:prstGeom prst="flowChartConnector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grpSp>
          <p:nvGrpSpPr>
            <p:cNvPr id="5633" name="グループ化 5632"/>
            <p:cNvGrpSpPr/>
            <p:nvPr/>
          </p:nvGrpSpPr>
          <p:grpSpPr>
            <a:xfrm>
              <a:off x="6296624" y="1613460"/>
              <a:ext cx="335163" cy="494159"/>
              <a:chOff x="2838396" y="3336845"/>
              <a:chExt cx="192879" cy="284378"/>
            </a:xfrm>
          </p:grpSpPr>
          <p:sp>
            <p:nvSpPr>
              <p:cNvPr id="5634" name="AutoShape 14"/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869862" y="3459810"/>
                <a:ext cx="216603" cy="106223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5635" name="AutoShape 15"/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783206" y="3392035"/>
                <a:ext cx="216603" cy="106223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</p:grpSp>
      <p:sp>
        <p:nvSpPr>
          <p:cNvPr id="5659" name="テキスト ボックス 5658"/>
          <p:cNvSpPr txBox="1"/>
          <p:nvPr/>
        </p:nvSpPr>
        <p:spPr>
          <a:xfrm>
            <a:off x="6681753" y="2483917"/>
            <a:ext cx="1025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T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cell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5660" name="正方形/長方形 5659"/>
          <p:cNvSpPr/>
          <p:nvPr/>
        </p:nvSpPr>
        <p:spPr>
          <a:xfrm>
            <a:off x="8044599" y="2787248"/>
            <a:ext cx="1042416" cy="218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661" name="テキスト ボックス 5660"/>
          <p:cNvSpPr txBox="1"/>
          <p:nvPr/>
        </p:nvSpPr>
        <p:spPr>
          <a:xfrm>
            <a:off x="7997734" y="2718455"/>
            <a:ext cx="1245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Cancer cell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702" name="フリーフォーム 5701"/>
          <p:cNvSpPr/>
          <p:nvPr/>
        </p:nvSpPr>
        <p:spPr>
          <a:xfrm>
            <a:off x="7894534" y="2735272"/>
            <a:ext cx="754564" cy="59744"/>
          </a:xfrm>
          <a:custGeom>
            <a:avLst/>
            <a:gdLst>
              <a:gd name="connsiteX0" fmla="*/ 0 w 695325"/>
              <a:gd name="connsiteY0" fmla="*/ 0 h 95250"/>
              <a:gd name="connsiteX1" fmla="*/ 381000 w 695325"/>
              <a:gd name="connsiteY1" fmla="*/ 95250 h 95250"/>
              <a:gd name="connsiteX2" fmla="*/ 695325 w 695325"/>
              <a:gd name="connsiteY2" fmla="*/ 0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5325" h="95250">
                <a:moveTo>
                  <a:pt x="0" y="0"/>
                </a:moveTo>
                <a:cubicBezTo>
                  <a:pt x="132556" y="47625"/>
                  <a:pt x="265113" y="95250"/>
                  <a:pt x="381000" y="95250"/>
                </a:cubicBezTo>
                <a:cubicBezTo>
                  <a:pt x="496887" y="95250"/>
                  <a:pt x="596106" y="47625"/>
                  <a:pt x="695325" y="0"/>
                </a:cubicBezTo>
              </a:path>
            </a:pathLst>
          </a:custGeom>
          <a:noFill/>
          <a:ln>
            <a:solidFill>
              <a:srgbClr val="FF3F3F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2345" name="グループ化 2344"/>
          <p:cNvGrpSpPr/>
          <p:nvPr/>
        </p:nvGrpSpPr>
        <p:grpSpPr>
          <a:xfrm>
            <a:off x="3348493" y="3506587"/>
            <a:ext cx="5742987" cy="1836958"/>
            <a:chOff x="188738" y="3404476"/>
            <a:chExt cx="5742987" cy="1836958"/>
          </a:xfrm>
        </p:grpSpPr>
        <p:grpSp>
          <p:nvGrpSpPr>
            <p:cNvPr id="2346" name="グループ化 2345">
              <a:extLst>
                <a:ext uri="{FF2B5EF4-FFF2-40B4-BE49-F238E27FC236}">
                  <a16:creationId xmlns:a16="http://schemas.microsoft.com/office/drawing/2014/main" id="{F1E75D0D-4F99-4060-AA37-F62EE39A9E00}"/>
                </a:ext>
              </a:extLst>
            </p:cNvPr>
            <p:cNvGrpSpPr/>
            <p:nvPr/>
          </p:nvGrpSpPr>
          <p:grpSpPr>
            <a:xfrm rot="4380540">
              <a:off x="2026179" y="4529397"/>
              <a:ext cx="416797" cy="530726"/>
              <a:chOff x="9180249" y="1678438"/>
              <a:chExt cx="1074444" cy="1368139"/>
            </a:xfrm>
          </p:grpSpPr>
          <p:grpSp>
            <p:nvGrpSpPr>
              <p:cNvPr id="2437" name="グループ化 89">
                <a:extLst>
                  <a:ext uri="{FF2B5EF4-FFF2-40B4-BE49-F238E27FC236}">
                    <a16:creationId xmlns:a16="http://schemas.microsoft.com/office/drawing/2014/main" id="{54BDADF6-D63E-44D3-B40D-753FE3D2FD4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180249" y="1678438"/>
                <a:ext cx="1074444" cy="1093260"/>
                <a:chOff x="717623" y="3130550"/>
                <a:chExt cx="1026688" cy="1044680"/>
              </a:xfrm>
            </p:grpSpPr>
            <p:cxnSp>
              <p:nvCxnSpPr>
                <p:cNvPr id="2462" name="直線コネクタ 2461">
                  <a:extLst>
                    <a:ext uri="{FF2B5EF4-FFF2-40B4-BE49-F238E27FC236}">
                      <a16:creationId xmlns:a16="http://schemas.microsoft.com/office/drawing/2014/main" id="{B200C6A7-2242-407E-BD34-1F28A166847A}"/>
                    </a:ext>
                  </a:extLst>
                </p:cNvPr>
                <p:cNvCxnSpPr/>
                <p:nvPr/>
              </p:nvCxnSpPr>
              <p:spPr>
                <a:xfrm>
                  <a:off x="1143762" y="3598049"/>
                  <a:ext cx="174410" cy="5395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63" name="直線コネクタ 2462">
                  <a:extLst>
                    <a:ext uri="{FF2B5EF4-FFF2-40B4-BE49-F238E27FC236}">
                      <a16:creationId xmlns:a16="http://schemas.microsoft.com/office/drawing/2014/main" id="{21B59576-06B0-4FDC-857D-D6ACF8EDC0CE}"/>
                    </a:ext>
                  </a:extLst>
                </p:cNvPr>
                <p:cNvCxnSpPr/>
                <p:nvPr/>
              </p:nvCxnSpPr>
              <p:spPr>
                <a:xfrm>
                  <a:off x="1149155" y="3653789"/>
                  <a:ext cx="172613" cy="719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64" name="直線コネクタ 2463">
                  <a:extLst>
                    <a:ext uri="{FF2B5EF4-FFF2-40B4-BE49-F238E27FC236}">
                      <a16:creationId xmlns:a16="http://schemas.microsoft.com/office/drawing/2014/main" id="{B09709BD-BD43-4880-B59E-734E5E81D3FC}"/>
                    </a:ext>
                  </a:extLst>
                </p:cNvPr>
                <p:cNvCxnSpPr/>
                <p:nvPr/>
              </p:nvCxnSpPr>
              <p:spPr>
                <a:xfrm>
                  <a:off x="1404479" y="3443414"/>
                  <a:ext cx="104287" cy="95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65" name="直線コネクタ 2464">
                  <a:extLst>
                    <a:ext uri="{FF2B5EF4-FFF2-40B4-BE49-F238E27FC236}">
                      <a16:creationId xmlns:a16="http://schemas.microsoft.com/office/drawing/2014/main" id="{89C36FD1-5571-4E8A-8F82-D08607BC0895}"/>
                    </a:ext>
                  </a:extLst>
                </p:cNvPr>
                <p:cNvCxnSpPr/>
                <p:nvPr/>
              </p:nvCxnSpPr>
              <p:spPr>
                <a:xfrm flipV="1">
                  <a:off x="962158" y="3434425"/>
                  <a:ext cx="109682" cy="9529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466" name="Group 29">
                  <a:extLst>
                    <a:ext uri="{FF2B5EF4-FFF2-40B4-BE49-F238E27FC236}">
                      <a16:creationId xmlns:a16="http://schemas.microsoft.com/office/drawing/2014/main" id="{F2D87C68-6BA0-4B84-A5DE-61610B74ECE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717623" y="3130550"/>
                  <a:ext cx="1026688" cy="1044680"/>
                  <a:chOff x="2404" y="13353"/>
                  <a:chExt cx="991" cy="1130"/>
                </a:xfrm>
              </p:grpSpPr>
              <p:grpSp>
                <p:nvGrpSpPr>
                  <p:cNvPr id="2467" name="Group 30">
                    <a:extLst>
                      <a:ext uri="{FF2B5EF4-FFF2-40B4-BE49-F238E27FC236}">
                        <a16:creationId xmlns:a16="http://schemas.microsoft.com/office/drawing/2014/main" id="{E2B28EC9-28D3-4F3C-A776-3DD8074F117E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404" y="13353"/>
                    <a:ext cx="413" cy="1124"/>
                    <a:chOff x="4084" y="12386"/>
                    <a:chExt cx="312" cy="850"/>
                  </a:xfrm>
                </p:grpSpPr>
                <p:sp>
                  <p:nvSpPr>
                    <p:cNvPr id="2472" name="Line 31">
                      <a:extLst>
                        <a:ext uri="{FF2B5EF4-FFF2-40B4-BE49-F238E27FC236}">
                          <a16:creationId xmlns:a16="http://schemas.microsoft.com/office/drawing/2014/main" id="{72B66F7A-CC32-4871-BE02-92B5205344B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31" y="12386"/>
                      <a:ext cx="264" cy="331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lIns="74295" tIns="8890" rIns="74295" bIns="8890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2473" name="Line 32">
                      <a:extLst>
                        <a:ext uri="{FF2B5EF4-FFF2-40B4-BE49-F238E27FC236}">
                          <a16:creationId xmlns:a16="http://schemas.microsoft.com/office/drawing/2014/main" id="{DBBFACF3-1CCE-4541-8E6F-AF93ABFC527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84" y="12492"/>
                      <a:ext cx="247" cy="307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lIns="74295" tIns="8890" rIns="74295" bIns="8890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2474" name="Line 33">
                      <a:extLst>
                        <a:ext uri="{FF2B5EF4-FFF2-40B4-BE49-F238E27FC236}">
                          <a16:creationId xmlns:a16="http://schemas.microsoft.com/office/drawing/2014/main" id="{B88440D3-2F81-43A8-9C1A-C68CB20BE0BF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95" y="12706"/>
                      <a:ext cx="1" cy="530"/>
                    </a:xfrm>
                    <a:prstGeom prst="line">
                      <a:avLst/>
                    </a:prstGeom>
                    <a:noFill/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lIns="74295" tIns="8890" rIns="74295" bIns="8890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468" name="Group 34">
                    <a:extLst>
                      <a:ext uri="{FF2B5EF4-FFF2-40B4-BE49-F238E27FC236}">
                        <a16:creationId xmlns:a16="http://schemas.microsoft.com/office/drawing/2014/main" id="{05B45859-671A-42F6-BF66-C6D7F2926A2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flipH="1">
                    <a:off x="2982" y="13359"/>
                    <a:ext cx="413" cy="1124"/>
                    <a:chOff x="4084" y="12386"/>
                    <a:chExt cx="312" cy="850"/>
                  </a:xfrm>
                </p:grpSpPr>
                <p:sp>
                  <p:nvSpPr>
                    <p:cNvPr id="2469" name="Line 35">
                      <a:extLst>
                        <a:ext uri="{FF2B5EF4-FFF2-40B4-BE49-F238E27FC236}">
                          <a16:creationId xmlns:a16="http://schemas.microsoft.com/office/drawing/2014/main" id="{9BD528F8-6B57-4EBC-83C6-E5D4F03C01F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31" y="12386"/>
                      <a:ext cx="264" cy="331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lIns="74295" tIns="8890" rIns="74295" bIns="8890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2470" name="Line 36">
                      <a:extLst>
                        <a:ext uri="{FF2B5EF4-FFF2-40B4-BE49-F238E27FC236}">
                          <a16:creationId xmlns:a16="http://schemas.microsoft.com/office/drawing/2014/main" id="{FE51B5AA-4A1E-4DA2-A4C3-96B4704AFFD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84" y="12492"/>
                      <a:ext cx="247" cy="307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lIns="74295" tIns="8890" rIns="74295" bIns="8890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2471" name="Line 37">
                      <a:extLst>
                        <a:ext uri="{FF2B5EF4-FFF2-40B4-BE49-F238E27FC236}">
                          <a16:creationId xmlns:a16="http://schemas.microsoft.com/office/drawing/2014/main" id="{9A7C8DD8-676E-4F6A-BA42-7778D779B68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95" y="12706"/>
                      <a:ext cx="1" cy="530"/>
                    </a:xfrm>
                    <a:prstGeom prst="line">
                      <a:avLst/>
                    </a:prstGeom>
                    <a:noFill/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lIns="74295" tIns="8890" rIns="74295" bIns="8890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</p:grpSp>
            </p:grpSp>
          </p:grpSp>
          <p:grpSp>
            <p:nvGrpSpPr>
              <p:cNvPr id="2438" name="グループ化 2437">
                <a:extLst>
                  <a:ext uri="{FF2B5EF4-FFF2-40B4-BE49-F238E27FC236}">
                    <a16:creationId xmlns:a16="http://schemas.microsoft.com/office/drawing/2014/main" id="{7087D649-059A-462E-9EF7-CD70FAB080FA}"/>
                  </a:ext>
                </a:extLst>
              </p:cNvPr>
              <p:cNvGrpSpPr/>
              <p:nvPr/>
            </p:nvGrpSpPr>
            <p:grpSpPr>
              <a:xfrm rot="5400000">
                <a:off x="8962506" y="2401356"/>
                <a:ext cx="725864" cy="197428"/>
                <a:chOff x="7636421" y="1129145"/>
                <a:chExt cx="4105307" cy="897082"/>
              </a:xfrm>
            </p:grpSpPr>
            <p:sp>
              <p:nvSpPr>
                <p:cNvPr id="2453" name="フリーフォーム 433">
                  <a:extLst>
                    <a:ext uri="{FF2B5EF4-FFF2-40B4-BE49-F238E27FC236}">
                      <a16:creationId xmlns:a16="http://schemas.microsoft.com/office/drawing/2014/main" id="{34DDA645-FB45-42CA-8C48-7BD2EEAA35DF}"/>
                    </a:ext>
                  </a:extLst>
                </p:cNvPr>
                <p:cNvSpPr/>
                <p:nvPr/>
              </p:nvSpPr>
              <p:spPr>
                <a:xfrm>
                  <a:off x="8738755" y="1340427"/>
                  <a:ext cx="3002973" cy="415637"/>
                </a:xfrm>
                <a:custGeom>
                  <a:avLst/>
                  <a:gdLst>
                    <a:gd name="connsiteX0" fmla="*/ 2992582 w 3002973"/>
                    <a:gd name="connsiteY0" fmla="*/ 10391 h 384464"/>
                    <a:gd name="connsiteX1" fmla="*/ 10391 w 3002973"/>
                    <a:gd name="connsiteY1" fmla="*/ 10391 h 384464"/>
                    <a:gd name="connsiteX2" fmla="*/ 0 w 3002973"/>
                    <a:gd name="connsiteY2" fmla="*/ 0 h 384464"/>
                    <a:gd name="connsiteX3" fmla="*/ 10391 w 3002973"/>
                    <a:gd name="connsiteY3" fmla="*/ 384464 h 384464"/>
                    <a:gd name="connsiteX4" fmla="*/ 3002973 w 3002973"/>
                    <a:gd name="connsiteY4" fmla="*/ 374073 h 384464"/>
                    <a:gd name="connsiteX5" fmla="*/ 2992582 w 3002973"/>
                    <a:gd name="connsiteY5" fmla="*/ 10391 h 384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02973" h="384464">
                      <a:moveTo>
                        <a:pt x="2992582" y="10391"/>
                      </a:moveTo>
                      <a:lnTo>
                        <a:pt x="10391" y="10391"/>
                      </a:lnTo>
                      <a:lnTo>
                        <a:pt x="0" y="0"/>
                      </a:lnTo>
                      <a:lnTo>
                        <a:pt x="10391" y="384464"/>
                      </a:lnTo>
                      <a:lnTo>
                        <a:pt x="3002973" y="374073"/>
                      </a:lnTo>
                      <a:lnTo>
                        <a:pt x="2992582" y="1039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2454" name="フリーフォーム 434">
                  <a:extLst>
                    <a:ext uri="{FF2B5EF4-FFF2-40B4-BE49-F238E27FC236}">
                      <a16:creationId xmlns:a16="http://schemas.microsoft.com/office/drawing/2014/main" id="{2192D3AD-131D-4195-8D52-758EEC3C38D4}"/>
                    </a:ext>
                  </a:extLst>
                </p:cNvPr>
                <p:cNvSpPr/>
                <p:nvPr/>
              </p:nvSpPr>
              <p:spPr>
                <a:xfrm>
                  <a:off x="7636421" y="1361209"/>
                  <a:ext cx="1112725" cy="394856"/>
                </a:xfrm>
                <a:custGeom>
                  <a:avLst/>
                  <a:gdLst>
                    <a:gd name="connsiteX0" fmla="*/ 1112725 w 1112725"/>
                    <a:gd name="connsiteY0" fmla="*/ 1341 h 429886"/>
                    <a:gd name="connsiteX1" fmla="*/ 686697 w 1112725"/>
                    <a:gd name="connsiteY1" fmla="*/ 32514 h 429886"/>
                    <a:gd name="connsiteX2" fmla="*/ 897 w 1112725"/>
                    <a:gd name="connsiteY2" fmla="*/ 219550 h 429886"/>
                    <a:gd name="connsiteX3" fmla="*/ 551615 w 1112725"/>
                    <a:gd name="connsiteY3" fmla="*/ 375414 h 429886"/>
                    <a:gd name="connsiteX4" fmla="*/ 998425 w 1112725"/>
                    <a:gd name="connsiteY4" fmla="*/ 427369 h 429886"/>
                    <a:gd name="connsiteX5" fmla="*/ 1102334 w 1112725"/>
                    <a:gd name="connsiteY5" fmla="*/ 416978 h 429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12725" h="429886">
                      <a:moveTo>
                        <a:pt x="1112725" y="1341"/>
                      </a:moveTo>
                      <a:cubicBezTo>
                        <a:pt x="992363" y="-1257"/>
                        <a:pt x="872002" y="-3854"/>
                        <a:pt x="686697" y="32514"/>
                      </a:cubicBezTo>
                      <a:cubicBezTo>
                        <a:pt x="501392" y="68882"/>
                        <a:pt x="23411" y="162400"/>
                        <a:pt x="897" y="219550"/>
                      </a:cubicBezTo>
                      <a:cubicBezTo>
                        <a:pt x="-21617" y="276700"/>
                        <a:pt x="385360" y="340778"/>
                        <a:pt x="551615" y="375414"/>
                      </a:cubicBezTo>
                      <a:cubicBezTo>
                        <a:pt x="717870" y="410051"/>
                        <a:pt x="906638" y="420442"/>
                        <a:pt x="998425" y="427369"/>
                      </a:cubicBezTo>
                      <a:cubicBezTo>
                        <a:pt x="1090211" y="434296"/>
                        <a:pt x="1096272" y="425637"/>
                        <a:pt x="1102334" y="416978"/>
                      </a:cubicBezTo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2455" name="フリーフォーム 435">
                  <a:extLst>
                    <a:ext uri="{FF2B5EF4-FFF2-40B4-BE49-F238E27FC236}">
                      <a16:creationId xmlns:a16="http://schemas.microsoft.com/office/drawing/2014/main" id="{8B9EF559-E768-4FB7-B18D-7256E079C274}"/>
                    </a:ext>
                  </a:extLst>
                </p:cNvPr>
                <p:cNvSpPr/>
                <p:nvPr/>
              </p:nvSpPr>
              <p:spPr>
                <a:xfrm>
                  <a:off x="11055927" y="1704109"/>
                  <a:ext cx="665018" cy="322118"/>
                </a:xfrm>
                <a:custGeom>
                  <a:avLst/>
                  <a:gdLst>
                    <a:gd name="connsiteX0" fmla="*/ 665018 w 665018"/>
                    <a:gd name="connsiteY0" fmla="*/ 51955 h 322118"/>
                    <a:gd name="connsiteX1" fmla="*/ 665018 w 665018"/>
                    <a:gd name="connsiteY1" fmla="*/ 322118 h 322118"/>
                    <a:gd name="connsiteX2" fmla="*/ 436418 w 665018"/>
                    <a:gd name="connsiteY2" fmla="*/ 311727 h 322118"/>
                    <a:gd name="connsiteX3" fmla="*/ 0 w 665018"/>
                    <a:gd name="connsiteY3" fmla="*/ 0 h 322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5018" h="322118">
                      <a:moveTo>
                        <a:pt x="665018" y="51955"/>
                      </a:moveTo>
                      <a:lnTo>
                        <a:pt x="665018" y="322118"/>
                      </a:lnTo>
                      <a:lnTo>
                        <a:pt x="436418" y="311727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2456" name="フリーフォーム 436">
                  <a:extLst>
                    <a:ext uri="{FF2B5EF4-FFF2-40B4-BE49-F238E27FC236}">
                      <a16:creationId xmlns:a16="http://schemas.microsoft.com/office/drawing/2014/main" id="{C44256A9-C1DB-4AF6-A9E8-C28551EBC1C4}"/>
                    </a:ext>
                  </a:extLst>
                </p:cNvPr>
                <p:cNvSpPr/>
                <p:nvPr/>
              </p:nvSpPr>
              <p:spPr>
                <a:xfrm flipV="1">
                  <a:off x="11052463" y="1129145"/>
                  <a:ext cx="665018" cy="322118"/>
                </a:xfrm>
                <a:custGeom>
                  <a:avLst/>
                  <a:gdLst>
                    <a:gd name="connsiteX0" fmla="*/ 665018 w 665018"/>
                    <a:gd name="connsiteY0" fmla="*/ 51955 h 322118"/>
                    <a:gd name="connsiteX1" fmla="*/ 665018 w 665018"/>
                    <a:gd name="connsiteY1" fmla="*/ 322118 h 322118"/>
                    <a:gd name="connsiteX2" fmla="*/ 436418 w 665018"/>
                    <a:gd name="connsiteY2" fmla="*/ 311727 h 322118"/>
                    <a:gd name="connsiteX3" fmla="*/ 0 w 665018"/>
                    <a:gd name="connsiteY3" fmla="*/ 0 h 322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5018" h="322118">
                      <a:moveTo>
                        <a:pt x="665018" y="51955"/>
                      </a:moveTo>
                      <a:lnTo>
                        <a:pt x="665018" y="322118"/>
                      </a:lnTo>
                      <a:lnTo>
                        <a:pt x="436418" y="311727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2457" name="正方形/長方形 2456">
                  <a:extLst>
                    <a:ext uri="{FF2B5EF4-FFF2-40B4-BE49-F238E27FC236}">
                      <a16:creationId xmlns:a16="http://schemas.microsoft.com/office/drawing/2014/main" id="{87B032E3-9699-4393-8D39-5AA3876EA686}"/>
                    </a:ext>
                  </a:extLst>
                </p:cNvPr>
                <p:cNvSpPr/>
                <p:nvPr/>
              </p:nvSpPr>
              <p:spPr>
                <a:xfrm>
                  <a:off x="11170227" y="1361209"/>
                  <a:ext cx="540327" cy="426027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2458" name="正方形/長方形 2457">
                  <a:extLst>
                    <a:ext uri="{FF2B5EF4-FFF2-40B4-BE49-F238E27FC236}">
                      <a16:creationId xmlns:a16="http://schemas.microsoft.com/office/drawing/2014/main" id="{12DE77E5-1F17-469D-B3E2-987F59770DCC}"/>
                    </a:ext>
                  </a:extLst>
                </p:cNvPr>
                <p:cNvSpPr/>
                <p:nvPr/>
              </p:nvSpPr>
              <p:spPr>
                <a:xfrm>
                  <a:off x="11097491" y="1548245"/>
                  <a:ext cx="623454" cy="45719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41719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2459" name="正方形/長方形 2458">
                  <a:extLst>
                    <a:ext uri="{FF2B5EF4-FFF2-40B4-BE49-F238E27FC236}">
                      <a16:creationId xmlns:a16="http://schemas.microsoft.com/office/drawing/2014/main" id="{127CD188-26A8-4467-A287-6C1C2FD14555}"/>
                    </a:ext>
                  </a:extLst>
                </p:cNvPr>
                <p:cNvSpPr/>
                <p:nvPr/>
              </p:nvSpPr>
              <p:spPr>
                <a:xfrm>
                  <a:off x="9081655" y="1361209"/>
                  <a:ext cx="571500" cy="3948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2460" name="正方形/長方形 2459">
                  <a:extLst>
                    <a:ext uri="{FF2B5EF4-FFF2-40B4-BE49-F238E27FC236}">
                      <a16:creationId xmlns:a16="http://schemas.microsoft.com/office/drawing/2014/main" id="{A42D0B22-197F-447B-970E-6FACBF637244}"/>
                    </a:ext>
                  </a:extLst>
                </p:cNvPr>
                <p:cNvSpPr/>
                <p:nvPr/>
              </p:nvSpPr>
              <p:spPr>
                <a:xfrm>
                  <a:off x="8693728" y="1357746"/>
                  <a:ext cx="571500" cy="3948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cxnSp>
              <p:nvCxnSpPr>
                <p:cNvPr id="2461" name="直線コネクタ 2460">
                  <a:extLst>
                    <a:ext uri="{FF2B5EF4-FFF2-40B4-BE49-F238E27FC236}">
                      <a16:creationId xmlns:a16="http://schemas.microsoft.com/office/drawing/2014/main" id="{2049BB4E-0C24-481C-9BC3-0BCD724B58B8}"/>
                    </a:ext>
                  </a:extLst>
                </p:cNvPr>
                <p:cNvCxnSpPr>
                  <a:stCxn id="2454" idx="0"/>
                  <a:endCxn id="2453" idx="3"/>
                </p:cNvCxnSpPr>
                <p:nvPr/>
              </p:nvCxnSpPr>
              <p:spPr>
                <a:xfrm>
                  <a:off x="8749146" y="1362441"/>
                  <a:ext cx="0" cy="393623"/>
                </a:xfrm>
                <a:prstGeom prst="line">
                  <a:avLst/>
                </a:prstGeom>
                <a:ln w="19050">
                  <a:solidFill>
                    <a:srgbClr val="41719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39" name="グループ化 2438">
                <a:extLst>
                  <a:ext uri="{FF2B5EF4-FFF2-40B4-BE49-F238E27FC236}">
                    <a16:creationId xmlns:a16="http://schemas.microsoft.com/office/drawing/2014/main" id="{9E0CD0F4-CECD-4D20-8BE7-69A3DE2A2C6F}"/>
                  </a:ext>
                </a:extLst>
              </p:cNvPr>
              <p:cNvGrpSpPr/>
              <p:nvPr/>
            </p:nvGrpSpPr>
            <p:grpSpPr>
              <a:xfrm rot="5400000">
                <a:off x="9696797" y="2397893"/>
                <a:ext cx="725864" cy="197428"/>
                <a:chOff x="7636421" y="1129145"/>
                <a:chExt cx="4105307" cy="897082"/>
              </a:xfrm>
            </p:grpSpPr>
            <p:sp>
              <p:nvSpPr>
                <p:cNvPr id="2444" name="フリーフォーム 443">
                  <a:extLst>
                    <a:ext uri="{FF2B5EF4-FFF2-40B4-BE49-F238E27FC236}">
                      <a16:creationId xmlns:a16="http://schemas.microsoft.com/office/drawing/2014/main" id="{974EDF02-F8C7-4E01-B57B-9C079D7C62E8}"/>
                    </a:ext>
                  </a:extLst>
                </p:cNvPr>
                <p:cNvSpPr/>
                <p:nvPr/>
              </p:nvSpPr>
              <p:spPr>
                <a:xfrm>
                  <a:off x="8738755" y="1340427"/>
                  <a:ext cx="3002973" cy="415637"/>
                </a:xfrm>
                <a:custGeom>
                  <a:avLst/>
                  <a:gdLst>
                    <a:gd name="connsiteX0" fmla="*/ 2992582 w 3002973"/>
                    <a:gd name="connsiteY0" fmla="*/ 10391 h 384464"/>
                    <a:gd name="connsiteX1" fmla="*/ 10391 w 3002973"/>
                    <a:gd name="connsiteY1" fmla="*/ 10391 h 384464"/>
                    <a:gd name="connsiteX2" fmla="*/ 0 w 3002973"/>
                    <a:gd name="connsiteY2" fmla="*/ 0 h 384464"/>
                    <a:gd name="connsiteX3" fmla="*/ 10391 w 3002973"/>
                    <a:gd name="connsiteY3" fmla="*/ 384464 h 384464"/>
                    <a:gd name="connsiteX4" fmla="*/ 3002973 w 3002973"/>
                    <a:gd name="connsiteY4" fmla="*/ 374073 h 384464"/>
                    <a:gd name="connsiteX5" fmla="*/ 2992582 w 3002973"/>
                    <a:gd name="connsiteY5" fmla="*/ 10391 h 384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02973" h="384464">
                      <a:moveTo>
                        <a:pt x="2992582" y="10391"/>
                      </a:moveTo>
                      <a:lnTo>
                        <a:pt x="10391" y="10391"/>
                      </a:lnTo>
                      <a:lnTo>
                        <a:pt x="0" y="0"/>
                      </a:lnTo>
                      <a:lnTo>
                        <a:pt x="10391" y="384464"/>
                      </a:lnTo>
                      <a:lnTo>
                        <a:pt x="3002973" y="374073"/>
                      </a:lnTo>
                      <a:lnTo>
                        <a:pt x="2992582" y="1039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2445" name="フリーフォーム 444">
                  <a:extLst>
                    <a:ext uri="{FF2B5EF4-FFF2-40B4-BE49-F238E27FC236}">
                      <a16:creationId xmlns:a16="http://schemas.microsoft.com/office/drawing/2014/main" id="{4E9B05D9-1997-4AC0-B6D4-0723C42AC9AE}"/>
                    </a:ext>
                  </a:extLst>
                </p:cNvPr>
                <p:cNvSpPr/>
                <p:nvPr/>
              </p:nvSpPr>
              <p:spPr>
                <a:xfrm>
                  <a:off x="7636421" y="1361209"/>
                  <a:ext cx="1112725" cy="394856"/>
                </a:xfrm>
                <a:custGeom>
                  <a:avLst/>
                  <a:gdLst>
                    <a:gd name="connsiteX0" fmla="*/ 1112725 w 1112725"/>
                    <a:gd name="connsiteY0" fmla="*/ 1341 h 429886"/>
                    <a:gd name="connsiteX1" fmla="*/ 686697 w 1112725"/>
                    <a:gd name="connsiteY1" fmla="*/ 32514 h 429886"/>
                    <a:gd name="connsiteX2" fmla="*/ 897 w 1112725"/>
                    <a:gd name="connsiteY2" fmla="*/ 219550 h 429886"/>
                    <a:gd name="connsiteX3" fmla="*/ 551615 w 1112725"/>
                    <a:gd name="connsiteY3" fmla="*/ 375414 h 429886"/>
                    <a:gd name="connsiteX4" fmla="*/ 998425 w 1112725"/>
                    <a:gd name="connsiteY4" fmla="*/ 427369 h 429886"/>
                    <a:gd name="connsiteX5" fmla="*/ 1102334 w 1112725"/>
                    <a:gd name="connsiteY5" fmla="*/ 416978 h 429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12725" h="429886">
                      <a:moveTo>
                        <a:pt x="1112725" y="1341"/>
                      </a:moveTo>
                      <a:cubicBezTo>
                        <a:pt x="992363" y="-1257"/>
                        <a:pt x="872002" y="-3854"/>
                        <a:pt x="686697" y="32514"/>
                      </a:cubicBezTo>
                      <a:cubicBezTo>
                        <a:pt x="501392" y="68882"/>
                        <a:pt x="23411" y="162400"/>
                        <a:pt x="897" y="219550"/>
                      </a:cubicBezTo>
                      <a:cubicBezTo>
                        <a:pt x="-21617" y="276700"/>
                        <a:pt x="385360" y="340778"/>
                        <a:pt x="551615" y="375414"/>
                      </a:cubicBezTo>
                      <a:cubicBezTo>
                        <a:pt x="717870" y="410051"/>
                        <a:pt x="906638" y="420442"/>
                        <a:pt x="998425" y="427369"/>
                      </a:cubicBezTo>
                      <a:cubicBezTo>
                        <a:pt x="1090211" y="434296"/>
                        <a:pt x="1096272" y="425637"/>
                        <a:pt x="1102334" y="416978"/>
                      </a:cubicBezTo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2446" name="フリーフォーム 445">
                  <a:extLst>
                    <a:ext uri="{FF2B5EF4-FFF2-40B4-BE49-F238E27FC236}">
                      <a16:creationId xmlns:a16="http://schemas.microsoft.com/office/drawing/2014/main" id="{20D5E462-2E00-44B5-A4E0-BE27876BF7A3}"/>
                    </a:ext>
                  </a:extLst>
                </p:cNvPr>
                <p:cNvSpPr/>
                <p:nvPr/>
              </p:nvSpPr>
              <p:spPr>
                <a:xfrm>
                  <a:off x="11055927" y="1704109"/>
                  <a:ext cx="665018" cy="322118"/>
                </a:xfrm>
                <a:custGeom>
                  <a:avLst/>
                  <a:gdLst>
                    <a:gd name="connsiteX0" fmla="*/ 665018 w 665018"/>
                    <a:gd name="connsiteY0" fmla="*/ 51955 h 322118"/>
                    <a:gd name="connsiteX1" fmla="*/ 665018 w 665018"/>
                    <a:gd name="connsiteY1" fmla="*/ 322118 h 322118"/>
                    <a:gd name="connsiteX2" fmla="*/ 436418 w 665018"/>
                    <a:gd name="connsiteY2" fmla="*/ 311727 h 322118"/>
                    <a:gd name="connsiteX3" fmla="*/ 0 w 665018"/>
                    <a:gd name="connsiteY3" fmla="*/ 0 h 322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5018" h="322118">
                      <a:moveTo>
                        <a:pt x="665018" y="51955"/>
                      </a:moveTo>
                      <a:lnTo>
                        <a:pt x="665018" y="322118"/>
                      </a:lnTo>
                      <a:lnTo>
                        <a:pt x="436418" y="311727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2447" name="フリーフォーム 446">
                  <a:extLst>
                    <a:ext uri="{FF2B5EF4-FFF2-40B4-BE49-F238E27FC236}">
                      <a16:creationId xmlns:a16="http://schemas.microsoft.com/office/drawing/2014/main" id="{16669E1B-8155-43DE-9985-AB0F5A85AFEE}"/>
                    </a:ext>
                  </a:extLst>
                </p:cNvPr>
                <p:cNvSpPr/>
                <p:nvPr/>
              </p:nvSpPr>
              <p:spPr>
                <a:xfrm flipV="1">
                  <a:off x="11052463" y="1129145"/>
                  <a:ext cx="665018" cy="322118"/>
                </a:xfrm>
                <a:custGeom>
                  <a:avLst/>
                  <a:gdLst>
                    <a:gd name="connsiteX0" fmla="*/ 665018 w 665018"/>
                    <a:gd name="connsiteY0" fmla="*/ 51955 h 322118"/>
                    <a:gd name="connsiteX1" fmla="*/ 665018 w 665018"/>
                    <a:gd name="connsiteY1" fmla="*/ 322118 h 322118"/>
                    <a:gd name="connsiteX2" fmla="*/ 436418 w 665018"/>
                    <a:gd name="connsiteY2" fmla="*/ 311727 h 322118"/>
                    <a:gd name="connsiteX3" fmla="*/ 0 w 665018"/>
                    <a:gd name="connsiteY3" fmla="*/ 0 h 322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5018" h="322118">
                      <a:moveTo>
                        <a:pt x="665018" y="51955"/>
                      </a:moveTo>
                      <a:lnTo>
                        <a:pt x="665018" y="322118"/>
                      </a:lnTo>
                      <a:lnTo>
                        <a:pt x="436418" y="311727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2448" name="正方形/長方形 2447">
                  <a:extLst>
                    <a:ext uri="{FF2B5EF4-FFF2-40B4-BE49-F238E27FC236}">
                      <a16:creationId xmlns:a16="http://schemas.microsoft.com/office/drawing/2014/main" id="{40147400-C5D0-4E62-924F-09EE0C2AE6B2}"/>
                    </a:ext>
                  </a:extLst>
                </p:cNvPr>
                <p:cNvSpPr/>
                <p:nvPr/>
              </p:nvSpPr>
              <p:spPr>
                <a:xfrm>
                  <a:off x="11170227" y="1361209"/>
                  <a:ext cx="540327" cy="426027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2449" name="正方形/長方形 2448">
                  <a:extLst>
                    <a:ext uri="{FF2B5EF4-FFF2-40B4-BE49-F238E27FC236}">
                      <a16:creationId xmlns:a16="http://schemas.microsoft.com/office/drawing/2014/main" id="{4671922F-7935-4C28-B3AB-D876DC3EAC66}"/>
                    </a:ext>
                  </a:extLst>
                </p:cNvPr>
                <p:cNvSpPr/>
                <p:nvPr/>
              </p:nvSpPr>
              <p:spPr>
                <a:xfrm>
                  <a:off x="11097491" y="1548245"/>
                  <a:ext cx="623454" cy="45719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41719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2450" name="正方形/長方形 2449">
                  <a:extLst>
                    <a:ext uri="{FF2B5EF4-FFF2-40B4-BE49-F238E27FC236}">
                      <a16:creationId xmlns:a16="http://schemas.microsoft.com/office/drawing/2014/main" id="{04ECE5FC-CA39-47DA-9E4F-00669BDED7B3}"/>
                    </a:ext>
                  </a:extLst>
                </p:cNvPr>
                <p:cNvSpPr/>
                <p:nvPr/>
              </p:nvSpPr>
              <p:spPr>
                <a:xfrm>
                  <a:off x="9081655" y="1361209"/>
                  <a:ext cx="571500" cy="3948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2451" name="正方形/長方形 2450">
                  <a:extLst>
                    <a:ext uri="{FF2B5EF4-FFF2-40B4-BE49-F238E27FC236}">
                      <a16:creationId xmlns:a16="http://schemas.microsoft.com/office/drawing/2014/main" id="{CAAAF3BB-2A75-4D22-8227-DDB5ADC4B193}"/>
                    </a:ext>
                  </a:extLst>
                </p:cNvPr>
                <p:cNvSpPr/>
                <p:nvPr/>
              </p:nvSpPr>
              <p:spPr>
                <a:xfrm>
                  <a:off x="8693728" y="1357746"/>
                  <a:ext cx="571500" cy="3948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cxnSp>
              <p:nvCxnSpPr>
                <p:cNvPr id="2452" name="直線コネクタ 2451">
                  <a:extLst>
                    <a:ext uri="{FF2B5EF4-FFF2-40B4-BE49-F238E27FC236}">
                      <a16:creationId xmlns:a16="http://schemas.microsoft.com/office/drawing/2014/main" id="{355827E4-AF27-4A69-AC90-0585D33789EF}"/>
                    </a:ext>
                  </a:extLst>
                </p:cNvPr>
                <p:cNvCxnSpPr>
                  <a:stCxn id="2445" idx="0"/>
                  <a:endCxn id="2444" idx="3"/>
                </p:cNvCxnSpPr>
                <p:nvPr/>
              </p:nvCxnSpPr>
              <p:spPr>
                <a:xfrm>
                  <a:off x="8749146" y="1362441"/>
                  <a:ext cx="0" cy="393623"/>
                </a:xfrm>
                <a:prstGeom prst="line">
                  <a:avLst/>
                </a:prstGeom>
                <a:ln w="19050">
                  <a:solidFill>
                    <a:srgbClr val="41719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40" name="円/楕円 421">
                <a:extLst>
                  <a:ext uri="{FF2B5EF4-FFF2-40B4-BE49-F238E27FC236}">
                    <a16:creationId xmlns:a16="http://schemas.microsoft.com/office/drawing/2014/main" id="{B61FB084-E818-43A0-82F1-67FD7633E33C}"/>
                  </a:ext>
                </a:extLst>
              </p:cNvPr>
              <p:cNvSpPr/>
              <p:nvPr/>
            </p:nvSpPr>
            <p:spPr>
              <a:xfrm>
                <a:off x="9538452" y="2634403"/>
                <a:ext cx="155864" cy="40524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rgbClr val="4171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441" name="円/楕円 422">
                <a:extLst>
                  <a:ext uri="{FF2B5EF4-FFF2-40B4-BE49-F238E27FC236}">
                    <a16:creationId xmlns:a16="http://schemas.microsoft.com/office/drawing/2014/main" id="{E89424F2-DBC4-4172-8391-0A9934E7C110}"/>
                  </a:ext>
                </a:extLst>
              </p:cNvPr>
              <p:cNvSpPr/>
              <p:nvPr/>
            </p:nvSpPr>
            <p:spPr>
              <a:xfrm>
                <a:off x="9732415" y="2641331"/>
                <a:ext cx="155864" cy="40524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rgbClr val="4171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442" name="フリーフォーム 454">
                <a:extLst>
                  <a:ext uri="{FF2B5EF4-FFF2-40B4-BE49-F238E27FC236}">
                    <a16:creationId xmlns:a16="http://schemas.microsoft.com/office/drawing/2014/main" id="{02951307-3476-4938-81A3-7BE33CB8D94A}"/>
                  </a:ext>
                </a:extLst>
              </p:cNvPr>
              <p:cNvSpPr/>
              <p:nvPr/>
            </p:nvSpPr>
            <p:spPr>
              <a:xfrm>
                <a:off x="9341024" y="2260330"/>
                <a:ext cx="290946" cy="384463"/>
              </a:xfrm>
              <a:custGeom>
                <a:avLst/>
                <a:gdLst>
                  <a:gd name="connsiteX0" fmla="*/ 290946 w 290946"/>
                  <a:gd name="connsiteY0" fmla="*/ 0 h 384463"/>
                  <a:gd name="connsiteX1" fmla="*/ 0 w 290946"/>
                  <a:gd name="connsiteY1" fmla="*/ 228600 h 384463"/>
                  <a:gd name="connsiteX2" fmla="*/ 10391 w 290946"/>
                  <a:gd name="connsiteY2" fmla="*/ 384463 h 384463"/>
                  <a:gd name="connsiteX3" fmla="*/ 290946 w 290946"/>
                  <a:gd name="connsiteY3" fmla="*/ 322118 h 38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946" h="384463">
                    <a:moveTo>
                      <a:pt x="290946" y="0"/>
                    </a:moveTo>
                    <a:lnTo>
                      <a:pt x="0" y="228600"/>
                    </a:lnTo>
                    <a:lnTo>
                      <a:pt x="10391" y="384463"/>
                    </a:lnTo>
                    <a:lnTo>
                      <a:pt x="290946" y="322118"/>
                    </a:lnTo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443" name="フリーフォーム 455">
                <a:extLst>
                  <a:ext uri="{FF2B5EF4-FFF2-40B4-BE49-F238E27FC236}">
                    <a16:creationId xmlns:a16="http://schemas.microsoft.com/office/drawing/2014/main" id="{43E8D97D-DB9F-4B1A-982C-36E5F0CDF13F}"/>
                  </a:ext>
                </a:extLst>
              </p:cNvPr>
              <p:cNvSpPr/>
              <p:nvPr/>
            </p:nvSpPr>
            <p:spPr>
              <a:xfrm flipH="1">
                <a:off x="9815542" y="2277649"/>
                <a:ext cx="290946" cy="384463"/>
              </a:xfrm>
              <a:custGeom>
                <a:avLst/>
                <a:gdLst>
                  <a:gd name="connsiteX0" fmla="*/ 290946 w 290946"/>
                  <a:gd name="connsiteY0" fmla="*/ 0 h 384463"/>
                  <a:gd name="connsiteX1" fmla="*/ 0 w 290946"/>
                  <a:gd name="connsiteY1" fmla="*/ 228600 h 384463"/>
                  <a:gd name="connsiteX2" fmla="*/ 10391 w 290946"/>
                  <a:gd name="connsiteY2" fmla="*/ 384463 h 384463"/>
                  <a:gd name="connsiteX3" fmla="*/ 290946 w 290946"/>
                  <a:gd name="connsiteY3" fmla="*/ 322118 h 38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946" h="384463">
                    <a:moveTo>
                      <a:pt x="290946" y="0"/>
                    </a:moveTo>
                    <a:lnTo>
                      <a:pt x="0" y="228600"/>
                    </a:lnTo>
                    <a:lnTo>
                      <a:pt x="10391" y="384463"/>
                    </a:lnTo>
                    <a:lnTo>
                      <a:pt x="290946" y="322118"/>
                    </a:lnTo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grpSp>
          <p:nvGrpSpPr>
            <p:cNvPr id="2347" name="グループ化 2346">
              <a:extLst>
                <a:ext uri="{FF2B5EF4-FFF2-40B4-BE49-F238E27FC236}">
                  <a16:creationId xmlns:a16="http://schemas.microsoft.com/office/drawing/2014/main" id="{EE2E4B37-A6A5-4F8A-8E61-7A434FFC2C20}"/>
                </a:ext>
              </a:extLst>
            </p:cNvPr>
            <p:cNvGrpSpPr/>
            <p:nvPr/>
          </p:nvGrpSpPr>
          <p:grpSpPr>
            <a:xfrm>
              <a:off x="2021424" y="3404476"/>
              <a:ext cx="1310820" cy="882877"/>
              <a:chOff x="7626841" y="1200647"/>
              <a:chExt cx="2200613" cy="1482180"/>
            </a:xfrm>
          </p:grpSpPr>
          <p:sp>
            <p:nvSpPr>
              <p:cNvPr id="2427" name="正方形/長方形 2426">
                <a:extLst>
                  <a:ext uri="{FF2B5EF4-FFF2-40B4-BE49-F238E27FC236}">
                    <a16:creationId xmlns:a16="http://schemas.microsoft.com/office/drawing/2014/main" id="{B019842B-D99B-4AC8-AD14-3EB15925164C}"/>
                  </a:ext>
                </a:extLst>
              </p:cNvPr>
              <p:cNvSpPr/>
              <p:nvPr/>
            </p:nvSpPr>
            <p:spPr>
              <a:xfrm>
                <a:off x="7626841" y="1200647"/>
                <a:ext cx="2200613" cy="145738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25000">
                    <a:schemeClr val="accent1">
                      <a:lumMod val="45000"/>
                      <a:lumOff val="55000"/>
                    </a:schemeClr>
                  </a:gs>
                  <a:gs pos="6400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grpSp>
            <p:nvGrpSpPr>
              <p:cNvPr id="2428" name="グループ化 2427">
                <a:extLst>
                  <a:ext uri="{FF2B5EF4-FFF2-40B4-BE49-F238E27FC236}">
                    <a16:creationId xmlns:a16="http://schemas.microsoft.com/office/drawing/2014/main" id="{14F951FD-88E3-40CA-AB98-339F846FE3DF}"/>
                  </a:ext>
                </a:extLst>
              </p:cNvPr>
              <p:cNvGrpSpPr/>
              <p:nvPr/>
            </p:nvGrpSpPr>
            <p:grpSpPr>
              <a:xfrm>
                <a:off x="8056171" y="1407562"/>
                <a:ext cx="1609982" cy="1275265"/>
                <a:chOff x="-64003" y="376749"/>
                <a:chExt cx="5074270" cy="4057395"/>
              </a:xfrm>
              <a:solidFill>
                <a:schemeClr val="tx2">
                  <a:lumMod val="75000"/>
                </a:schemeClr>
              </a:solidFill>
            </p:grpSpPr>
            <p:sp>
              <p:nvSpPr>
                <p:cNvPr id="2429" name="フリーフォーム: 図形 228">
                  <a:extLst>
                    <a:ext uri="{FF2B5EF4-FFF2-40B4-BE49-F238E27FC236}">
                      <a16:creationId xmlns:a16="http://schemas.microsoft.com/office/drawing/2014/main" id="{1226102F-F498-40F4-925A-A43046A2C098}"/>
                    </a:ext>
                  </a:extLst>
                </p:cNvPr>
                <p:cNvSpPr/>
                <p:nvPr/>
              </p:nvSpPr>
              <p:spPr>
                <a:xfrm>
                  <a:off x="-64003" y="376749"/>
                  <a:ext cx="5074270" cy="4057395"/>
                </a:xfrm>
                <a:custGeom>
                  <a:avLst/>
                  <a:gdLst>
                    <a:gd name="connsiteX0" fmla="*/ 378914 w 5074270"/>
                    <a:gd name="connsiteY0" fmla="*/ 4032228 h 4057395"/>
                    <a:gd name="connsiteX1" fmla="*/ 412470 w 5074270"/>
                    <a:gd name="connsiteY1" fmla="*/ 3596000 h 4057395"/>
                    <a:gd name="connsiteX2" fmla="*/ 102078 w 5074270"/>
                    <a:gd name="connsiteY2" fmla="*/ 3394665 h 4057395"/>
                    <a:gd name="connsiteX3" fmla="*/ 1410 w 5074270"/>
                    <a:gd name="connsiteY3" fmla="*/ 3168162 h 4057395"/>
                    <a:gd name="connsiteX4" fmla="*/ 160801 w 5074270"/>
                    <a:gd name="connsiteY4" fmla="*/ 2740323 h 4057395"/>
                    <a:gd name="connsiteX5" fmla="*/ 429248 w 5074270"/>
                    <a:gd name="connsiteY5" fmla="*/ 2236984 h 4057395"/>
                    <a:gd name="connsiteX6" fmla="*/ 395692 w 5074270"/>
                    <a:gd name="connsiteY6" fmla="*/ 1658144 h 4057395"/>
                    <a:gd name="connsiteX7" fmla="*/ 689307 w 5074270"/>
                    <a:gd name="connsiteY7" fmla="*/ 919912 h 4057395"/>
                    <a:gd name="connsiteX8" fmla="*/ 1503039 w 5074270"/>
                    <a:gd name="connsiteY8" fmla="*/ 299127 h 4057395"/>
                    <a:gd name="connsiteX9" fmla="*/ 2576830 w 5074270"/>
                    <a:gd name="connsiteY9" fmla="*/ 39068 h 4057395"/>
                    <a:gd name="connsiteX10" fmla="*/ 3222782 w 5074270"/>
                    <a:gd name="connsiteY10" fmla="*/ 13901 h 4057395"/>
                    <a:gd name="connsiteX11" fmla="*/ 3910679 w 5074270"/>
                    <a:gd name="connsiteY11" fmla="*/ 164903 h 4057395"/>
                    <a:gd name="connsiteX12" fmla="*/ 4472742 w 5074270"/>
                    <a:gd name="connsiteY12" fmla="*/ 374628 h 4057395"/>
                    <a:gd name="connsiteX13" fmla="*/ 4808301 w 5074270"/>
                    <a:gd name="connsiteY13" fmla="*/ 685021 h 4057395"/>
                    <a:gd name="connsiteX14" fmla="*/ 4967692 w 5074270"/>
                    <a:gd name="connsiteY14" fmla="*/ 1129637 h 4057395"/>
                    <a:gd name="connsiteX15" fmla="*/ 5068360 w 5074270"/>
                    <a:gd name="connsiteY15" fmla="*/ 1591032 h 4057395"/>
                    <a:gd name="connsiteX16" fmla="*/ 5034804 w 5074270"/>
                    <a:gd name="connsiteY16" fmla="*/ 2052426 h 4057395"/>
                    <a:gd name="connsiteX17" fmla="*/ 4808301 w 5074270"/>
                    <a:gd name="connsiteY17" fmla="*/ 2807435 h 4057395"/>
                    <a:gd name="connsiteX18" fmla="*/ 4548243 w 5074270"/>
                    <a:gd name="connsiteY18" fmla="*/ 3403054 h 4057395"/>
                    <a:gd name="connsiteX19" fmla="*/ 4455964 w 5074270"/>
                    <a:gd name="connsiteY19" fmla="*/ 3847670 h 4057395"/>
                    <a:gd name="connsiteX20" fmla="*/ 4397241 w 5074270"/>
                    <a:gd name="connsiteY20" fmla="*/ 4057395 h 4057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074270" h="4057395">
                      <a:moveTo>
                        <a:pt x="378914" y="4032228"/>
                      </a:moveTo>
                      <a:cubicBezTo>
                        <a:pt x="418761" y="3867244"/>
                        <a:pt x="458609" y="3702260"/>
                        <a:pt x="412470" y="3596000"/>
                      </a:cubicBezTo>
                      <a:cubicBezTo>
                        <a:pt x="366331" y="3489739"/>
                        <a:pt x="170588" y="3465971"/>
                        <a:pt x="102078" y="3394665"/>
                      </a:cubicBezTo>
                      <a:cubicBezTo>
                        <a:pt x="33568" y="3323359"/>
                        <a:pt x="-8377" y="3277219"/>
                        <a:pt x="1410" y="3168162"/>
                      </a:cubicBezTo>
                      <a:cubicBezTo>
                        <a:pt x="11197" y="3059105"/>
                        <a:pt x="89495" y="2895519"/>
                        <a:pt x="160801" y="2740323"/>
                      </a:cubicBezTo>
                      <a:cubicBezTo>
                        <a:pt x="232107" y="2585127"/>
                        <a:pt x="390100" y="2417347"/>
                        <a:pt x="429248" y="2236984"/>
                      </a:cubicBezTo>
                      <a:cubicBezTo>
                        <a:pt x="468397" y="2056621"/>
                        <a:pt x="352349" y="1877656"/>
                        <a:pt x="395692" y="1658144"/>
                      </a:cubicBezTo>
                      <a:cubicBezTo>
                        <a:pt x="439035" y="1438632"/>
                        <a:pt x="504749" y="1146415"/>
                        <a:pt x="689307" y="919912"/>
                      </a:cubicBezTo>
                      <a:cubicBezTo>
                        <a:pt x="873865" y="693409"/>
                        <a:pt x="1188452" y="445934"/>
                        <a:pt x="1503039" y="299127"/>
                      </a:cubicBezTo>
                      <a:cubicBezTo>
                        <a:pt x="1817626" y="152320"/>
                        <a:pt x="2290206" y="86606"/>
                        <a:pt x="2576830" y="39068"/>
                      </a:cubicBezTo>
                      <a:cubicBezTo>
                        <a:pt x="2863454" y="-8470"/>
                        <a:pt x="3000474" y="-7071"/>
                        <a:pt x="3222782" y="13901"/>
                      </a:cubicBezTo>
                      <a:cubicBezTo>
                        <a:pt x="3445090" y="34873"/>
                        <a:pt x="3702352" y="104782"/>
                        <a:pt x="3910679" y="164903"/>
                      </a:cubicBezTo>
                      <a:cubicBezTo>
                        <a:pt x="4119006" y="225024"/>
                        <a:pt x="4323138" y="287942"/>
                        <a:pt x="4472742" y="374628"/>
                      </a:cubicBezTo>
                      <a:cubicBezTo>
                        <a:pt x="4622346" y="461314"/>
                        <a:pt x="4725809" y="559186"/>
                        <a:pt x="4808301" y="685021"/>
                      </a:cubicBezTo>
                      <a:cubicBezTo>
                        <a:pt x="4890793" y="810856"/>
                        <a:pt x="4924349" y="978635"/>
                        <a:pt x="4967692" y="1129637"/>
                      </a:cubicBezTo>
                      <a:cubicBezTo>
                        <a:pt x="5011035" y="1280639"/>
                        <a:pt x="5057175" y="1437234"/>
                        <a:pt x="5068360" y="1591032"/>
                      </a:cubicBezTo>
                      <a:cubicBezTo>
                        <a:pt x="5079545" y="1744830"/>
                        <a:pt x="5078147" y="1849692"/>
                        <a:pt x="5034804" y="2052426"/>
                      </a:cubicBezTo>
                      <a:cubicBezTo>
                        <a:pt x="4991461" y="2255160"/>
                        <a:pt x="4889394" y="2582330"/>
                        <a:pt x="4808301" y="2807435"/>
                      </a:cubicBezTo>
                      <a:cubicBezTo>
                        <a:pt x="4727208" y="3032540"/>
                        <a:pt x="4606966" y="3229681"/>
                        <a:pt x="4548243" y="3403054"/>
                      </a:cubicBezTo>
                      <a:cubicBezTo>
                        <a:pt x="4489520" y="3576427"/>
                        <a:pt x="4481131" y="3738613"/>
                        <a:pt x="4455964" y="3847670"/>
                      </a:cubicBezTo>
                      <a:cubicBezTo>
                        <a:pt x="4430797" y="3956727"/>
                        <a:pt x="4414019" y="4007061"/>
                        <a:pt x="4397241" y="4057395"/>
                      </a:cubicBezTo>
                    </a:path>
                  </a:pathLst>
                </a:custGeom>
                <a:grpFill/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grpSp>
              <p:nvGrpSpPr>
                <p:cNvPr id="2430" name="グループ化 2429">
                  <a:extLst>
                    <a:ext uri="{FF2B5EF4-FFF2-40B4-BE49-F238E27FC236}">
                      <a16:creationId xmlns:a16="http://schemas.microsoft.com/office/drawing/2014/main" id="{9FD30F9F-981C-462D-A400-348FB814A5C6}"/>
                    </a:ext>
                  </a:extLst>
                </p:cNvPr>
                <p:cNvGrpSpPr/>
                <p:nvPr/>
              </p:nvGrpSpPr>
              <p:grpSpPr>
                <a:xfrm>
                  <a:off x="553673" y="506655"/>
                  <a:ext cx="4319299" cy="3150945"/>
                  <a:chOff x="553673" y="506655"/>
                  <a:chExt cx="4319299" cy="3150945"/>
                </a:xfrm>
                <a:grpFill/>
              </p:grpSpPr>
              <p:grpSp>
                <p:nvGrpSpPr>
                  <p:cNvPr id="2431" name="グループ化 2430">
                    <a:extLst>
                      <a:ext uri="{FF2B5EF4-FFF2-40B4-BE49-F238E27FC236}">
                        <a16:creationId xmlns:a16="http://schemas.microsoft.com/office/drawing/2014/main" id="{CB5D76A4-80A1-4002-AB5C-CDC058007CD1}"/>
                      </a:ext>
                    </a:extLst>
                  </p:cNvPr>
                  <p:cNvGrpSpPr/>
                  <p:nvPr/>
                </p:nvGrpSpPr>
                <p:grpSpPr>
                  <a:xfrm>
                    <a:off x="813626" y="506655"/>
                    <a:ext cx="4059346" cy="2740285"/>
                    <a:chOff x="1547338" y="540686"/>
                    <a:chExt cx="4059346" cy="2740285"/>
                  </a:xfrm>
                  <a:grpFill/>
                </p:grpSpPr>
                <p:sp>
                  <p:nvSpPr>
                    <p:cNvPr id="2435" name="フリーフォーム: 図形 234">
                      <a:extLst>
                        <a:ext uri="{FF2B5EF4-FFF2-40B4-BE49-F238E27FC236}">
                          <a16:creationId xmlns:a16="http://schemas.microsoft.com/office/drawing/2014/main" id="{EB84B5E1-C8EE-4DF8-A829-82C025BB8E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47338" y="540686"/>
                      <a:ext cx="4059346" cy="2740285"/>
                    </a:xfrm>
                    <a:custGeom>
                      <a:avLst/>
                      <a:gdLst>
                        <a:gd name="connsiteX0" fmla="*/ 1048890 w 4059346"/>
                        <a:gd name="connsiteY0" fmla="*/ 2190481 h 2740285"/>
                        <a:gd name="connsiteX1" fmla="*/ 348674 w 4059346"/>
                        <a:gd name="connsiteY1" fmla="*/ 2033962 h 2740285"/>
                        <a:gd name="connsiteX2" fmla="*/ 43874 w 4059346"/>
                        <a:gd name="connsiteY2" fmla="*/ 1589119 h 2740285"/>
                        <a:gd name="connsiteX3" fmla="*/ 52112 w 4059346"/>
                        <a:gd name="connsiteY3" fmla="*/ 946568 h 2740285"/>
                        <a:gd name="connsiteX4" fmla="*/ 513431 w 4059346"/>
                        <a:gd name="connsiteY4" fmla="*/ 427584 h 2740285"/>
                        <a:gd name="connsiteX5" fmla="*/ 1576112 w 4059346"/>
                        <a:gd name="connsiteY5" fmla="*/ 73357 h 2740285"/>
                        <a:gd name="connsiteX6" fmla="*/ 2589366 w 4059346"/>
                        <a:gd name="connsiteY6" fmla="*/ 32168 h 2740285"/>
                        <a:gd name="connsiteX7" fmla="*/ 3676760 w 4059346"/>
                        <a:gd name="connsiteY7" fmla="*/ 452297 h 2740285"/>
                        <a:gd name="connsiteX8" fmla="*/ 4030987 w 4059346"/>
                        <a:gd name="connsiteY8" fmla="*/ 1210178 h 2740285"/>
                        <a:gd name="connsiteX9" fmla="*/ 3989798 w 4059346"/>
                        <a:gd name="connsiteY9" fmla="*/ 2042200 h 2740285"/>
                        <a:gd name="connsiteX10" fmla="*/ 3610858 w 4059346"/>
                        <a:gd name="connsiteY10" fmla="*/ 2635324 h 2740285"/>
                        <a:gd name="connsiteX11" fmla="*/ 3083636 w 4059346"/>
                        <a:gd name="connsiteY11" fmla="*/ 2577659 h 2740285"/>
                        <a:gd name="connsiteX12" fmla="*/ 2795312 w 4059346"/>
                        <a:gd name="connsiteY12" fmla="*/ 2495281 h 2740285"/>
                        <a:gd name="connsiteX13" fmla="*/ 2292804 w 4059346"/>
                        <a:gd name="connsiteY13" fmla="*/ 2602373 h 2740285"/>
                        <a:gd name="connsiteX14" fmla="*/ 1790295 w 4059346"/>
                        <a:gd name="connsiteY14" fmla="*/ 2709465 h 2740285"/>
                        <a:gd name="connsiteX15" fmla="*/ 1419593 w 4059346"/>
                        <a:gd name="connsiteY15" fmla="*/ 2725941 h 2740285"/>
                        <a:gd name="connsiteX16" fmla="*/ 1180695 w 4059346"/>
                        <a:gd name="connsiteY16" fmla="*/ 2519995 h 2740285"/>
                        <a:gd name="connsiteX17" fmla="*/ 1065366 w 4059346"/>
                        <a:gd name="connsiteY17" fmla="*/ 2289335 h 2740285"/>
                        <a:gd name="connsiteX18" fmla="*/ 1048890 w 4059346"/>
                        <a:gd name="connsiteY18" fmla="*/ 2190481 h 27402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4059346" h="2740285">
                          <a:moveTo>
                            <a:pt x="1048890" y="2190481"/>
                          </a:moveTo>
                          <a:cubicBezTo>
                            <a:pt x="929441" y="2147919"/>
                            <a:pt x="516177" y="2134189"/>
                            <a:pt x="348674" y="2033962"/>
                          </a:cubicBezTo>
                          <a:cubicBezTo>
                            <a:pt x="181171" y="1933735"/>
                            <a:pt x="93301" y="1770351"/>
                            <a:pt x="43874" y="1589119"/>
                          </a:cubicBezTo>
                          <a:cubicBezTo>
                            <a:pt x="-5553" y="1407887"/>
                            <a:pt x="-26147" y="1140157"/>
                            <a:pt x="52112" y="946568"/>
                          </a:cubicBezTo>
                          <a:cubicBezTo>
                            <a:pt x="130371" y="752979"/>
                            <a:pt x="259431" y="573119"/>
                            <a:pt x="513431" y="427584"/>
                          </a:cubicBezTo>
                          <a:cubicBezTo>
                            <a:pt x="767431" y="282049"/>
                            <a:pt x="1230123" y="139260"/>
                            <a:pt x="1576112" y="73357"/>
                          </a:cubicBezTo>
                          <a:cubicBezTo>
                            <a:pt x="1922101" y="7454"/>
                            <a:pt x="2239258" y="-30989"/>
                            <a:pt x="2589366" y="32168"/>
                          </a:cubicBezTo>
                          <a:cubicBezTo>
                            <a:pt x="2939474" y="95325"/>
                            <a:pt x="3436490" y="255962"/>
                            <a:pt x="3676760" y="452297"/>
                          </a:cubicBezTo>
                          <a:cubicBezTo>
                            <a:pt x="3917030" y="648632"/>
                            <a:pt x="3978814" y="945194"/>
                            <a:pt x="4030987" y="1210178"/>
                          </a:cubicBezTo>
                          <a:cubicBezTo>
                            <a:pt x="4083160" y="1475162"/>
                            <a:pt x="4059819" y="1804676"/>
                            <a:pt x="3989798" y="2042200"/>
                          </a:cubicBezTo>
                          <a:cubicBezTo>
                            <a:pt x="3919777" y="2279724"/>
                            <a:pt x="3761885" y="2546081"/>
                            <a:pt x="3610858" y="2635324"/>
                          </a:cubicBezTo>
                          <a:cubicBezTo>
                            <a:pt x="3459831" y="2724567"/>
                            <a:pt x="3219560" y="2601000"/>
                            <a:pt x="3083636" y="2577659"/>
                          </a:cubicBezTo>
                          <a:cubicBezTo>
                            <a:pt x="2947712" y="2554319"/>
                            <a:pt x="2927117" y="2491162"/>
                            <a:pt x="2795312" y="2495281"/>
                          </a:cubicBezTo>
                          <a:cubicBezTo>
                            <a:pt x="2663507" y="2499400"/>
                            <a:pt x="2292804" y="2602373"/>
                            <a:pt x="2292804" y="2602373"/>
                          </a:cubicBezTo>
                          <a:cubicBezTo>
                            <a:pt x="2125301" y="2638070"/>
                            <a:pt x="1935830" y="2688870"/>
                            <a:pt x="1790295" y="2709465"/>
                          </a:cubicBezTo>
                          <a:cubicBezTo>
                            <a:pt x="1644760" y="2730060"/>
                            <a:pt x="1521193" y="2757519"/>
                            <a:pt x="1419593" y="2725941"/>
                          </a:cubicBezTo>
                          <a:cubicBezTo>
                            <a:pt x="1317993" y="2694363"/>
                            <a:pt x="1239733" y="2592763"/>
                            <a:pt x="1180695" y="2519995"/>
                          </a:cubicBezTo>
                          <a:cubicBezTo>
                            <a:pt x="1121657" y="2447227"/>
                            <a:pt x="1085961" y="2345627"/>
                            <a:pt x="1065366" y="2289335"/>
                          </a:cubicBezTo>
                          <a:cubicBezTo>
                            <a:pt x="1044771" y="2233043"/>
                            <a:pt x="1168339" y="2233043"/>
                            <a:pt x="1048890" y="2190481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50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2436" name="フリーフォーム: 図形 235">
                      <a:extLst>
                        <a:ext uri="{FF2B5EF4-FFF2-40B4-BE49-F238E27FC236}">
                          <a16:creationId xmlns:a16="http://schemas.microsoft.com/office/drawing/2014/main" id="{FB83D1B4-EDF8-4514-85A5-DAC37C8D43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21630" y="1837038"/>
                      <a:ext cx="1554954" cy="906162"/>
                    </a:xfrm>
                    <a:custGeom>
                      <a:avLst/>
                      <a:gdLst>
                        <a:gd name="connsiteX0" fmla="*/ 14478 w 1554954"/>
                        <a:gd name="connsiteY0" fmla="*/ 906162 h 906162"/>
                        <a:gd name="connsiteX1" fmla="*/ 80381 w 1554954"/>
                        <a:gd name="connsiteY1" fmla="*/ 700216 h 906162"/>
                        <a:gd name="connsiteX2" fmla="*/ 632316 w 1554954"/>
                        <a:gd name="connsiteY2" fmla="*/ 378940 h 906162"/>
                        <a:gd name="connsiteX3" fmla="*/ 1184251 w 1554954"/>
                        <a:gd name="connsiteY3" fmla="*/ 280086 h 906162"/>
                        <a:gd name="connsiteX4" fmla="*/ 1554954 w 1554954"/>
                        <a:gd name="connsiteY4" fmla="*/ 0 h 9061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54954" h="906162">
                          <a:moveTo>
                            <a:pt x="14478" y="906162"/>
                          </a:moveTo>
                          <a:cubicBezTo>
                            <a:pt x="-4057" y="847124"/>
                            <a:pt x="-22592" y="788086"/>
                            <a:pt x="80381" y="700216"/>
                          </a:cubicBezTo>
                          <a:cubicBezTo>
                            <a:pt x="183354" y="612346"/>
                            <a:pt x="448338" y="448962"/>
                            <a:pt x="632316" y="378940"/>
                          </a:cubicBezTo>
                          <a:cubicBezTo>
                            <a:pt x="816294" y="308918"/>
                            <a:pt x="1030478" y="343243"/>
                            <a:pt x="1184251" y="280086"/>
                          </a:cubicBezTo>
                          <a:cubicBezTo>
                            <a:pt x="1338024" y="216929"/>
                            <a:pt x="1446489" y="108464"/>
                            <a:pt x="1554954" y="0"/>
                          </a:cubicBezTo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</p:grpSp>
              <p:sp>
                <p:nvSpPr>
                  <p:cNvPr id="2432" name="フリーフォーム: 図形 231">
                    <a:extLst>
                      <a:ext uri="{FF2B5EF4-FFF2-40B4-BE49-F238E27FC236}">
                        <a16:creationId xmlns:a16="http://schemas.microsoft.com/office/drawing/2014/main" id="{61DE34EF-79D0-4501-B118-FD6408078853}"/>
                      </a:ext>
                    </a:extLst>
                  </p:cNvPr>
                  <p:cNvSpPr/>
                  <p:nvPr/>
                </p:nvSpPr>
                <p:spPr>
                  <a:xfrm>
                    <a:off x="793783" y="2605843"/>
                    <a:ext cx="312789" cy="321724"/>
                  </a:xfrm>
                  <a:custGeom>
                    <a:avLst/>
                    <a:gdLst>
                      <a:gd name="connsiteX0" fmla="*/ 0 w 234943"/>
                      <a:gd name="connsiteY0" fmla="*/ 0 h 176169"/>
                      <a:gd name="connsiteX1" fmla="*/ 234892 w 234943"/>
                      <a:gd name="connsiteY1" fmla="*/ 67112 h 176169"/>
                      <a:gd name="connsiteX2" fmla="*/ 16778 w 234943"/>
                      <a:gd name="connsiteY2" fmla="*/ 176169 h 176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34943" h="176169">
                        <a:moveTo>
                          <a:pt x="0" y="0"/>
                        </a:moveTo>
                        <a:cubicBezTo>
                          <a:pt x="116048" y="18875"/>
                          <a:pt x="232096" y="37751"/>
                          <a:pt x="234892" y="67112"/>
                        </a:cubicBezTo>
                        <a:cubicBezTo>
                          <a:pt x="237688" y="96473"/>
                          <a:pt x="127233" y="136321"/>
                          <a:pt x="16778" y="176169"/>
                        </a:cubicBezTo>
                      </a:path>
                    </a:pathLst>
                  </a:custGeom>
                  <a:grpFill/>
                  <a:ln>
                    <a:solidFill>
                      <a:srgbClr val="467AB8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2433" name="フリーフォーム: 図形 232">
                    <a:extLst>
                      <a:ext uri="{FF2B5EF4-FFF2-40B4-BE49-F238E27FC236}">
                        <a16:creationId xmlns:a16="http://schemas.microsoft.com/office/drawing/2014/main" id="{67E64B2A-BED0-4AB0-B3D4-A32DFFD9197C}"/>
                      </a:ext>
                    </a:extLst>
                  </p:cNvPr>
                  <p:cNvSpPr/>
                  <p:nvPr/>
                </p:nvSpPr>
                <p:spPr>
                  <a:xfrm>
                    <a:off x="553673" y="2441196"/>
                    <a:ext cx="343949" cy="1216404"/>
                  </a:xfrm>
                  <a:custGeom>
                    <a:avLst/>
                    <a:gdLst>
                      <a:gd name="connsiteX0" fmla="*/ 0 w 343949"/>
                      <a:gd name="connsiteY0" fmla="*/ 0 h 1216404"/>
                      <a:gd name="connsiteX1" fmla="*/ 234892 w 343949"/>
                      <a:gd name="connsiteY1" fmla="*/ 260059 h 1216404"/>
                      <a:gd name="connsiteX2" fmla="*/ 218114 w 343949"/>
                      <a:gd name="connsiteY2" fmla="*/ 503340 h 1216404"/>
                      <a:gd name="connsiteX3" fmla="*/ 159391 w 343949"/>
                      <a:gd name="connsiteY3" fmla="*/ 696287 h 1216404"/>
                      <a:gd name="connsiteX4" fmla="*/ 201336 w 343949"/>
                      <a:gd name="connsiteY4" fmla="*/ 922789 h 1216404"/>
                      <a:gd name="connsiteX5" fmla="*/ 343949 w 343949"/>
                      <a:gd name="connsiteY5" fmla="*/ 1216404 h 12164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3949" h="1216404">
                        <a:moveTo>
                          <a:pt x="0" y="0"/>
                        </a:moveTo>
                        <a:cubicBezTo>
                          <a:pt x="99270" y="88084"/>
                          <a:pt x="198540" y="176169"/>
                          <a:pt x="234892" y="260059"/>
                        </a:cubicBezTo>
                        <a:cubicBezTo>
                          <a:pt x="271244" y="343949"/>
                          <a:pt x="230697" y="430635"/>
                          <a:pt x="218114" y="503340"/>
                        </a:cubicBezTo>
                        <a:cubicBezTo>
                          <a:pt x="205531" y="576045"/>
                          <a:pt x="162187" y="626379"/>
                          <a:pt x="159391" y="696287"/>
                        </a:cubicBezTo>
                        <a:cubicBezTo>
                          <a:pt x="156595" y="766195"/>
                          <a:pt x="170576" y="836103"/>
                          <a:pt x="201336" y="922789"/>
                        </a:cubicBezTo>
                        <a:cubicBezTo>
                          <a:pt x="232096" y="1009475"/>
                          <a:pt x="288022" y="1112939"/>
                          <a:pt x="343949" y="1216404"/>
                        </a:cubicBezTo>
                      </a:path>
                    </a:pathLst>
                  </a:custGeom>
                  <a:grpFill/>
                  <a:ln>
                    <a:solidFill>
                      <a:srgbClr val="7099CA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2434" name="フリーフォーム: 図形 233">
                    <a:extLst>
                      <a:ext uri="{FF2B5EF4-FFF2-40B4-BE49-F238E27FC236}">
                        <a16:creationId xmlns:a16="http://schemas.microsoft.com/office/drawing/2014/main" id="{3C31206D-2AA2-48BF-AD46-FC4B47C607B8}"/>
                      </a:ext>
                    </a:extLst>
                  </p:cNvPr>
                  <p:cNvSpPr/>
                  <p:nvPr/>
                </p:nvSpPr>
                <p:spPr>
                  <a:xfrm>
                    <a:off x="800100" y="2617469"/>
                    <a:ext cx="117365" cy="302477"/>
                  </a:xfrm>
                  <a:custGeom>
                    <a:avLst/>
                    <a:gdLst>
                      <a:gd name="connsiteX0" fmla="*/ 0 w 112511"/>
                      <a:gd name="connsiteY0" fmla="*/ 0 h 274320"/>
                      <a:gd name="connsiteX1" fmla="*/ 102870 w 112511"/>
                      <a:gd name="connsiteY1" fmla="*/ 95250 h 274320"/>
                      <a:gd name="connsiteX2" fmla="*/ 99060 w 112511"/>
                      <a:gd name="connsiteY2" fmla="*/ 201930 h 274320"/>
                      <a:gd name="connsiteX3" fmla="*/ 22860 w 112511"/>
                      <a:gd name="connsiteY3" fmla="*/ 274320 h 2743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2511" h="274320">
                        <a:moveTo>
                          <a:pt x="0" y="0"/>
                        </a:moveTo>
                        <a:cubicBezTo>
                          <a:pt x="43180" y="30797"/>
                          <a:pt x="86360" y="61595"/>
                          <a:pt x="102870" y="95250"/>
                        </a:cubicBezTo>
                        <a:cubicBezTo>
                          <a:pt x="119380" y="128905"/>
                          <a:pt x="112395" y="172085"/>
                          <a:pt x="99060" y="201930"/>
                        </a:cubicBezTo>
                        <a:cubicBezTo>
                          <a:pt x="85725" y="231775"/>
                          <a:pt x="54292" y="253047"/>
                          <a:pt x="22860" y="274320"/>
                        </a:cubicBezTo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2348" name="グループ化 2347">
              <a:extLst>
                <a:ext uri="{FF2B5EF4-FFF2-40B4-BE49-F238E27FC236}">
                  <a16:creationId xmlns:a16="http://schemas.microsoft.com/office/drawing/2014/main" id="{7F864480-12E8-4AC1-8779-2347EFB49CC9}"/>
                </a:ext>
              </a:extLst>
            </p:cNvPr>
            <p:cNvGrpSpPr/>
            <p:nvPr/>
          </p:nvGrpSpPr>
          <p:grpSpPr>
            <a:xfrm>
              <a:off x="2543363" y="4315796"/>
              <a:ext cx="615717" cy="605420"/>
              <a:chOff x="6637466" y="1546860"/>
              <a:chExt cx="2902774" cy="2537460"/>
            </a:xfrm>
          </p:grpSpPr>
          <p:sp>
            <p:nvSpPr>
              <p:cNvPr id="2416" name="フリーフォーム: 図形 237">
                <a:extLst>
                  <a:ext uri="{FF2B5EF4-FFF2-40B4-BE49-F238E27FC236}">
                    <a16:creationId xmlns:a16="http://schemas.microsoft.com/office/drawing/2014/main" id="{4B089998-114D-4BC7-BEC1-C892870E6979}"/>
                  </a:ext>
                </a:extLst>
              </p:cNvPr>
              <p:cNvSpPr/>
              <p:nvPr/>
            </p:nvSpPr>
            <p:spPr>
              <a:xfrm>
                <a:off x="7483528" y="2187921"/>
                <a:ext cx="922615" cy="1383513"/>
              </a:xfrm>
              <a:custGeom>
                <a:avLst/>
                <a:gdLst>
                  <a:gd name="connsiteX0" fmla="*/ 738452 w 922615"/>
                  <a:gd name="connsiteY0" fmla="*/ 14259 h 1383513"/>
                  <a:gd name="connsiteX1" fmla="*/ 311732 w 922615"/>
                  <a:gd name="connsiteY1" fmla="*/ 319059 h 1383513"/>
                  <a:gd name="connsiteX2" fmla="*/ 380312 w 922615"/>
                  <a:gd name="connsiteY2" fmla="*/ 966759 h 1383513"/>
                  <a:gd name="connsiteX3" fmla="*/ 921332 w 922615"/>
                  <a:gd name="connsiteY3" fmla="*/ 1340139 h 1383513"/>
                  <a:gd name="connsiteX4" fmla="*/ 517472 w 922615"/>
                  <a:gd name="connsiteY4" fmla="*/ 1347759 h 1383513"/>
                  <a:gd name="connsiteX5" fmla="*/ 90752 w 922615"/>
                  <a:gd name="connsiteY5" fmla="*/ 1088679 h 1383513"/>
                  <a:gd name="connsiteX6" fmla="*/ 6932 w 922615"/>
                  <a:gd name="connsiteY6" fmla="*/ 486699 h 1383513"/>
                  <a:gd name="connsiteX7" fmla="*/ 205052 w 922615"/>
                  <a:gd name="connsiteY7" fmla="*/ 98079 h 1383513"/>
                  <a:gd name="connsiteX8" fmla="*/ 738452 w 922615"/>
                  <a:gd name="connsiteY8" fmla="*/ 14259 h 1383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2615" h="1383513">
                    <a:moveTo>
                      <a:pt x="738452" y="14259"/>
                    </a:moveTo>
                    <a:cubicBezTo>
                      <a:pt x="756232" y="51089"/>
                      <a:pt x="371422" y="160309"/>
                      <a:pt x="311732" y="319059"/>
                    </a:cubicBezTo>
                    <a:cubicBezTo>
                      <a:pt x="252042" y="477809"/>
                      <a:pt x="278712" y="796579"/>
                      <a:pt x="380312" y="966759"/>
                    </a:cubicBezTo>
                    <a:cubicBezTo>
                      <a:pt x="481912" y="1136939"/>
                      <a:pt x="898472" y="1276639"/>
                      <a:pt x="921332" y="1340139"/>
                    </a:cubicBezTo>
                    <a:cubicBezTo>
                      <a:pt x="944192" y="1403639"/>
                      <a:pt x="655902" y="1389669"/>
                      <a:pt x="517472" y="1347759"/>
                    </a:cubicBezTo>
                    <a:cubicBezTo>
                      <a:pt x="379042" y="1305849"/>
                      <a:pt x="175842" y="1232189"/>
                      <a:pt x="90752" y="1088679"/>
                    </a:cubicBezTo>
                    <a:cubicBezTo>
                      <a:pt x="5662" y="945169"/>
                      <a:pt x="-12118" y="651799"/>
                      <a:pt x="6932" y="486699"/>
                    </a:cubicBezTo>
                    <a:cubicBezTo>
                      <a:pt x="25982" y="321599"/>
                      <a:pt x="86942" y="181899"/>
                      <a:pt x="205052" y="98079"/>
                    </a:cubicBezTo>
                    <a:cubicBezTo>
                      <a:pt x="323162" y="14259"/>
                      <a:pt x="720672" y="-22571"/>
                      <a:pt x="738452" y="14259"/>
                    </a:cubicBezTo>
                    <a:close/>
                  </a:path>
                </a:pathLst>
              </a:custGeom>
              <a:solidFill>
                <a:srgbClr val="FFCCCC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417" name="フリーフォーム: 図形 238">
                <a:extLst>
                  <a:ext uri="{FF2B5EF4-FFF2-40B4-BE49-F238E27FC236}">
                    <a16:creationId xmlns:a16="http://schemas.microsoft.com/office/drawing/2014/main" id="{EEFA589F-614B-4D16-B97E-B462E47CE1B7}"/>
                  </a:ext>
                </a:extLst>
              </p:cNvPr>
              <p:cNvSpPr/>
              <p:nvPr/>
            </p:nvSpPr>
            <p:spPr>
              <a:xfrm>
                <a:off x="8274391" y="2173691"/>
                <a:ext cx="694388" cy="482024"/>
              </a:xfrm>
              <a:custGeom>
                <a:avLst/>
                <a:gdLst>
                  <a:gd name="connsiteX0" fmla="*/ 929 w 694388"/>
                  <a:gd name="connsiteY0" fmla="*/ 43729 h 482024"/>
                  <a:gd name="connsiteX1" fmla="*/ 511469 w 694388"/>
                  <a:gd name="connsiteY1" fmla="*/ 318049 h 482024"/>
                  <a:gd name="connsiteX2" fmla="*/ 694349 w 694388"/>
                  <a:gd name="connsiteY2" fmla="*/ 478069 h 482024"/>
                  <a:gd name="connsiteX3" fmla="*/ 526709 w 694388"/>
                  <a:gd name="connsiteY3" fmla="*/ 158029 h 482024"/>
                  <a:gd name="connsiteX4" fmla="*/ 389549 w 694388"/>
                  <a:gd name="connsiteY4" fmla="*/ 13249 h 482024"/>
                  <a:gd name="connsiteX5" fmla="*/ 929 w 694388"/>
                  <a:gd name="connsiteY5" fmla="*/ 43729 h 482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4388" h="482024">
                    <a:moveTo>
                      <a:pt x="929" y="43729"/>
                    </a:moveTo>
                    <a:cubicBezTo>
                      <a:pt x="21249" y="94529"/>
                      <a:pt x="395899" y="245659"/>
                      <a:pt x="511469" y="318049"/>
                    </a:cubicBezTo>
                    <a:cubicBezTo>
                      <a:pt x="627039" y="390439"/>
                      <a:pt x="691809" y="504739"/>
                      <a:pt x="694349" y="478069"/>
                    </a:cubicBezTo>
                    <a:cubicBezTo>
                      <a:pt x="696889" y="451399"/>
                      <a:pt x="577509" y="235499"/>
                      <a:pt x="526709" y="158029"/>
                    </a:cubicBezTo>
                    <a:cubicBezTo>
                      <a:pt x="475909" y="80559"/>
                      <a:pt x="479719" y="34839"/>
                      <a:pt x="389549" y="13249"/>
                    </a:cubicBezTo>
                    <a:cubicBezTo>
                      <a:pt x="299379" y="-8341"/>
                      <a:pt x="-19391" y="-7071"/>
                      <a:pt x="929" y="43729"/>
                    </a:cubicBezTo>
                    <a:close/>
                  </a:path>
                </a:pathLst>
              </a:custGeom>
              <a:solidFill>
                <a:srgbClr val="FFCCCC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418" name="フリーフォーム: 図形 239">
                <a:extLst>
                  <a:ext uri="{FF2B5EF4-FFF2-40B4-BE49-F238E27FC236}">
                    <a16:creationId xmlns:a16="http://schemas.microsoft.com/office/drawing/2014/main" id="{2A91E182-B0CF-4A4C-BB41-0BC78C847C55}"/>
                  </a:ext>
                </a:extLst>
              </p:cNvPr>
              <p:cNvSpPr/>
              <p:nvPr/>
            </p:nvSpPr>
            <p:spPr>
              <a:xfrm>
                <a:off x="8406143" y="2679700"/>
                <a:ext cx="624840" cy="869388"/>
              </a:xfrm>
              <a:custGeom>
                <a:avLst/>
                <a:gdLst>
                  <a:gd name="connsiteX0" fmla="*/ 0 w 624840"/>
                  <a:gd name="connsiteY0" fmla="*/ 823668 h 869388"/>
                  <a:gd name="connsiteX1" fmla="*/ 312420 w 624840"/>
                  <a:gd name="connsiteY1" fmla="*/ 564588 h 869388"/>
                  <a:gd name="connsiteX2" fmla="*/ 480060 w 624840"/>
                  <a:gd name="connsiteY2" fmla="*/ 92148 h 869388"/>
                  <a:gd name="connsiteX3" fmla="*/ 518160 w 624840"/>
                  <a:gd name="connsiteY3" fmla="*/ 15948 h 869388"/>
                  <a:gd name="connsiteX4" fmla="*/ 624840 w 624840"/>
                  <a:gd name="connsiteY4" fmla="*/ 297888 h 869388"/>
                  <a:gd name="connsiteX5" fmla="*/ 518160 w 624840"/>
                  <a:gd name="connsiteY5" fmla="*/ 602688 h 869388"/>
                  <a:gd name="connsiteX6" fmla="*/ 426720 w 624840"/>
                  <a:gd name="connsiteY6" fmla="*/ 777948 h 869388"/>
                  <a:gd name="connsiteX7" fmla="*/ 259080 w 624840"/>
                  <a:gd name="connsiteY7" fmla="*/ 846528 h 869388"/>
                  <a:gd name="connsiteX8" fmla="*/ 30480 w 624840"/>
                  <a:gd name="connsiteY8" fmla="*/ 869388 h 869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4840" h="869388">
                    <a:moveTo>
                      <a:pt x="0" y="823668"/>
                    </a:moveTo>
                    <a:cubicBezTo>
                      <a:pt x="116205" y="755088"/>
                      <a:pt x="232410" y="686508"/>
                      <a:pt x="312420" y="564588"/>
                    </a:cubicBezTo>
                    <a:cubicBezTo>
                      <a:pt x="392430" y="442668"/>
                      <a:pt x="445770" y="183588"/>
                      <a:pt x="480060" y="92148"/>
                    </a:cubicBezTo>
                    <a:cubicBezTo>
                      <a:pt x="514350" y="708"/>
                      <a:pt x="494030" y="-18342"/>
                      <a:pt x="518160" y="15948"/>
                    </a:cubicBezTo>
                    <a:cubicBezTo>
                      <a:pt x="542290" y="50238"/>
                      <a:pt x="624840" y="200098"/>
                      <a:pt x="624840" y="297888"/>
                    </a:cubicBezTo>
                    <a:cubicBezTo>
                      <a:pt x="624840" y="395678"/>
                      <a:pt x="551180" y="522678"/>
                      <a:pt x="518160" y="602688"/>
                    </a:cubicBezTo>
                    <a:cubicBezTo>
                      <a:pt x="485140" y="682698"/>
                      <a:pt x="469900" y="737308"/>
                      <a:pt x="426720" y="777948"/>
                    </a:cubicBezTo>
                    <a:cubicBezTo>
                      <a:pt x="383540" y="818588"/>
                      <a:pt x="325120" y="831288"/>
                      <a:pt x="259080" y="846528"/>
                    </a:cubicBezTo>
                    <a:cubicBezTo>
                      <a:pt x="193040" y="861768"/>
                      <a:pt x="111760" y="865578"/>
                      <a:pt x="30480" y="869388"/>
                    </a:cubicBezTo>
                  </a:path>
                </a:pathLst>
              </a:custGeom>
              <a:solidFill>
                <a:srgbClr val="FFCCCC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419" name="フリーフォーム: 図形 240">
                <a:extLst>
                  <a:ext uri="{FF2B5EF4-FFF2-40B4-BE49-F238E27FC236}">
                    <a16:creationId xmlns:a16="http://schemas.microsoft.com/office/drawing/2014/main" id="{944C7EFB-40F5-4F34-8CF3-BAA657D7518D}"/>
                  </a:ext>
                </a:extLst>
              </p:cNvPr>
              <p:cNvSpPr/>
              <p:nvPr/>
            </p:nvSpPr>
            <p:spPr>
              <a:xfrm rot="21262112">
                <a:off x="7288400" y="2269907"/>
                <a:ext cx="398253" cy="753011"/>
              </a:xfrm>
              <a:custGeom>
                <a:avLst/>
                <a:gdLst>
                  <a:gd name="connsiteX0" fmla="*/ 253367 w 253538"/>
                  <a:gd name="connsiteY0" fmla="*/ 11955 h 545365"/>
                  <a:gd name="connsiteX1" fmla="*/ 93347 w 253538"/>
                  <a:gd name="connsiteY1" fmla="*/ 88155 h 545365"/>
                  <a:gd name="connsiteX2" fmla="*/ 40007 w 253538"/>
                  <a:gd name="connsiteY2" fmla="*/ 217695 h 545365"/>
                  <a:gd name="connsiteX3" fmla="*/ 1907 w 253538"/>
                  <a:gd name="connsiteY3" fmla="*/ 339615 h 545365"/>
                  <a:gd name="connsiteX4" fmla="*/ 100967 w 253538"/>
                  <a:gd name="connsiteY4" fmla="*/ 545355 h 545365"/>
                  <a:gd name="connsiteX5" fmla="*/ 123827 w 253538"/>
                  <a:gd name="connsiteY5" fmla="*/ 347235 h 545365"/>
                  <a:gd name="connsiteX6" fmla="*/ 253367 w 253538"/>
                  <a:gd name="connsiteY6" fmla="*/ 11955 h 545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538" h="545365">
                    <a:moveTo>
                      <a:pt x="253367" y="11955"/>
                    </a:moveTo>
                    <a:cubicBezTo>
                      <a:pt x="248287" y="-31225"/>
                      <a:pt x="128907" y="53865"/>
                      <a:pt x="93347" y="88155"/>
                    </a:cubicBezTo>
                    <a:cubicBezTo>
                      <a:pt x="57787" y="122445"/>
                      <a:pt x="55247" y="175785"/>
                      <a:pt x="40007" y="217695"/>
                    </a:cubicBezTo>
                    <a:cubicBezTo>
                      <a:pt x="24767" y="259605"/>
                      <a:pt x="-8253" y="285005"/>
                      <a:pt x="1907" y="339615"/>
                    </a:cubicBezTo>
                    <a:cubicBezTo>
                      <a:pt x="12067" y="394225"/>
                      <a:pt x="80647" y="544085"/>
                      <a:pt x="100967" y="545355"/>
                    </a:cubicBezTo>
                    <a:cubicBezTo>
                      <a:pt x="121287" y="546625"/>
                      <a:pt x="98427" y="431055"/>
                      <a:pt x="123827" y="347235"/>
                    </a:cubicBezTo>
                    <a:cubicBezTo>
                      <a:pt x="149227" y="263415"/>
                      <a:pt x="258447" y="55135"/>
                      <a:pt x="253367" y="11955"/>
                    </a:cubicBezTo>
                    <a:close/>
                  </a:path>
                </a:pathLst>
              </a:custGeom>
              <a:solidFill>
                <a:srgbClr val="C00000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420" name="フリーフォーム: 図形 241">
                <a:extLst>
                  <a:ext uri="{FF2B5EF4-FFF2-40B4-BE49-F238E27FC236}">
                    <a16:creationId xmlns:a16="http://schemas.microsoft.com/office/drawing/2014/main" id="{6FB97302-655A-4D53-80A3-B85EA4C90F99}"/>
                  </a:ext>
                </a:extLst>
              </p:cNvPr>
              <p:cNvSpPr/>
              <p:nvPr/>
            </p:nvSpPr>
            <p:spPr>
              <a:xfrm>
                <a:off x="6637466" y="2357271"/>
                <a:ext cx="858246" cy="1044812"/>
              </a:xfrm>
              <a:custGeom>
                <a:avLst/>
                <a:gdLst>
                  <a:gd name="connsiteX0" fmla="*/ 0 w 858246"/>
                  <a:gd name="connsiteY0" fmla="*/ 647700 h 1044812"/>
                  <a:gd name="connsiteX1" fmla="*/ 411480 w 858246"/>
                  <a:gd name="connsiteY1" fmla="*/ 518160 h 1044812"/>
                  <a:gd name="connsiteX2" fmla="*/ 594360 w 858246"/>
                  <a:gd name="connsiteY2" fmla="*/ 0 h 1044812"/>
                  <a:gd name="connsiteX3" fmla="*/ 601980 w 858246"/>
                  <a:gd name="connsiteY3" fmla="*/ 518160 h 1044812"/>
                  <a:gd name="connsiteX4" fmla="*/ 822960 w 858246"/>
                  <a:gd name="connsiteY4" fmla="*/ 982980 h 1044812"/>
                  <a:gd name="connsiteX5" fmla="*/ 830580 w 858246"/>
                  <a:gd name="connsiteY5" fmla="*/ 1021080 h 1044812"/>
                  <a:gd name="connsiteX6" fmla="*/ 556260 w 858246"/>
                  <a:gd name="connsiteY6" fmla="*/ 807720 h 1044812"/>
                  <a:gd name="connsiteX7" fmla="*/ 419100 w 858246"/>
                  <a:gd name="connsiteY7" fmla="*/ 784860 h 1044812"/>
                  <a:gd name="connsiteX8" fmla="*/ 213360 w 858246"/>
                  <a:gd name="connsiteY8" fmla="*/ 830580 h 1044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8246" h="1044812">
                    <a:moveTo>
                      <a:pt x="0" y="647700"/>
                    </a:moveTo>
                    <a:cubicBezTo>
                      <a:pt x="156210" y="636905"/>
                      <a:pt x="312420" y="626110"/>
                      <a:pt x="411480" y="518160"/>
                    </a:cubicBezTo>
                    <a:cubicBezTo>
                      <a:pt x="510540" y="410210"/>
                      <a:pt x="562610" y="0"/>
                      <a:pt x="594360" y="0"/>
                    </a:cubicBezTo>
                    <a:cubicBezTo>
                      <a:pt x="626110" y="0"/>
                      <a:pt x="563880" y="354330"/>
                      <a:pt x="601980" y="518160"/>
                    </a:cubicBezTo>
                    <a:cubicBezTo>
                      <a:pt x="640080" y="681990"/>
                      <a:pt x="784860" y="899160"/>
                      <a:pt x="822960" y="982980"/>
                    </a:cubicBezTo>
                    <a:cubicBezTo>
                      <a:pt x="861060" y="1066800"/>
                      <a:pt x="875030" y="1050290"/>
                      <a:pt x="830580" y="1021080"/>
                    </a:cubicBezTo>
                    <a:cubicBezTo>
                      <a:pt x="786130" y="991870"/>
                      <a:pt x="624840" y="847090"/>
                      <a:pt x="556260" y="807720"/>
                    </a:cubicBezTo>
                    <a:cubicBezTo>
                      <a:pt x="487680" y="768350"/>
                      <a:pt x="476250" y="781050"/>
                      <a:pt x="419100" y="784860"/>
                    </a:cubicBezTo>
                    <a:cubicBezTo>
                      <a:pt x="361950" y="788670"/>
                      <a:pt x="287655" y="809625"/>
                      <a:pt x="213360" y="830580"/>
                    </a:cubicBezTo>
                  </a:path>
                </a:pathLst>
              </a:custGeom>
              <a:solidFill>
                <a:srgbClr val="FFC000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421" name="フリーフォーム: 図形 242">
                <a:extLst>
                  <a:ext uri="{FF2B5EF4-FFF2-40B4-BE49-F238E27FC236}">
                    <a16:creationId xmlns:a16="http://schemas.microsoft.com/office/drawing/2014/main" id="{4CA3124C-15EB-4351-8C98-4681FF7B0855}"/>
                  </a:ext>
                </a:extLst>
              </p:cNvPr>
              <p:cNvSpPr/>
              <p:nvPr/>
            </p:nvSpPr>
            <p:spPr>
              <a:xfrm>
                <a:off x="7283771" y="1546860"/>
                <a:ext cx="1038104" cy="772701"/>
              </a:xfrm>
              <a:custGeom>
                <a:avLst/>
                <a:gdLst>
                  <a:gd name="connsiteX0" fmla="*/ 191449 w 1038104"/>
                  <a:gd name="connsiteY0" fmla="*/ 7620 h 772701"/>
                  <a:gd name="connsiteX1" fmla="*/ 252409 w 1038104"/>
                  <a:gd name="connsiteY1" fmla="*/ 419100 h 772701"/>
                  <a:gd name="connsiteX2" fmla="*/ 949 w 1038104"/>
                  <a:gd name="connsiteY2" fmla="*/ 769620 h 772701"/>
                  <a:gd name="connsiteX3" fmla="*/ 359089 w 1038104"/>
                  <a:gd name="connsiteY3" fmla="*/ 586740 h 772701"/>
                  <a:gd name="connsiteX4" fmla="*/ 557209 w 1038104"/>
                  <a:gd name="connsiteY4" fmla="*/ 525780 h 772701"/>
                  <a:gd name="connsiteX5" fmla="*/ 1037269 w 1038104"/>
                  <a:gd name="connsiteY5" fmla="*/ 502920 h 772701"/>
                  <a:gd name="connsiteX6" fmla="*/ 671509 w 1038104"/>
                  <a:gd name="connsiteY6" fmla="*/ 381000 h 772701"/>
                  <a:gd name="connsiteX7" fmla="*/ 602929 w 1038104"/>
                  <a:gd name="connsiteY7" fmla="*/ 365760 h 772701"/>
                  <a:gd name="connsiteX8" fmla="*/ 519109 w 1038104"/>
                  <a:gd name="connsiteY8" fmla="*/ 274320 h 772701"/>
                  <a:gd name="connsiteX9" fmla="*/ 496249 w 1038104"/>
                  <a:gd name="connsiteY9" fmla="*/ 0 h 772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8104" h="772701">
                    <a:moveTo>
                      <a:pt x="191449" y="7620"/>
                    </a:moveTo>
                    <a:cubicBezTo>
                      <a:pt x="237804" y="149860"/>
                      <a:pt x="284159" y="292100"/>
                      <a:pt x="252409" y="419100"/>
                    </a:cubicBezTo>
                    <a:cubicBezTo>
                      <a:pt x="220659" y="546100"/>
                      <a:pt x="-16831" y="741680"/>
                      <a:pt x="949" y="769620"/>
                    </a:cubicBezTo>
                    <a:cubicBezTo>
                      <a:pt x="18729" y="797560"/>
                      <a:pt x="266379" y="627380"/>
                      <a:pt x="359089" y="586740"/>
                    </a:cubicBezTo>
                    <a:cubicBezTo>
                      <a:pt x="451799" y="546100"/>
                      <a:pt x="444179" y="539750"/>
                      <a:pt x="557209" y="525780"/>
                    </a:cubicBezTo>
                    <a:cubicBezTo>
                      <a:pt x="670239" y="511810"/>
                      <a:pt x="1018219" y="527050"/>
                      <a:pt x="1037269" y="502920"/>
                    </a:cubicBezTo>
                    <a:cubicBezTo>
                      <a:pt x="1056319" y="478790"/>
                      <a:pt x="743899" y="403860"/>
                      <a:pt x="671509" y="381000"/>
                    </a:cubicBezTo>
                    <a:cubicBezTo>
                      <a:pt x="599119" y="358140"/>
                      <a:pt x="628329" y="383540"/>
                      <a:pt x="602929" y="365760"/>
                    </a:cubicBezTo>
                    <a:cubicBezTo>
                      <a:pt x="577529" y="347980"/>
                      <a:pt x="536889" y="335280"/>
                      <a:pt x="519109" y="274320"/>
                    </a:cubicBezTo>
                    <a:cubicBezTo>
                      <a:pt x="501329" y="213360"/>
                      <a:pt x="498789" y="106680"/>
                      <a:pt x="496249" y="0"/>
                    </a:cubicBezTo>
                  </a:path>
                </a:pathLst>
              </a:custGeom>
              <a:solidFill>
                <a:srgbClr val="FFC000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422" name="フリーフォーム: 図形 243">
                <a:extLst>
                  <a:ext uri="{FF2B5EF4-FFF2-40B4-BE49-F238E27FC236}">
                    <a16:creationId xmlns:a16="http://schemas.microsoft.com/office/drawing/2014/main" id="{B553DF56-4FEC-4C48-A30A-DC73EC631197}"/>
                  </a:ext>
                </a:extLst>
              </p:cNvPr>
              <p:cNvSpPr/>
              <p:nvPr/>
            </p:nvSpPr>
            <p:spPr>
              <a:xfrm>
                <a:off x="8427588" y="1584960"/>
                <a:ext cx="967872" cy="1089665"/>
              </a:xfrm>
              <a:custGeom>
                <a:avLst/>
                <a:gdLst>
                  <a:gd name="connsiteX0" fmla="*/ 731652 w 967872"/>
                  <a:gd name="connsiteY0" fmla="*/ 0 h 1089665"/>
                  <a:gd name="connsiteX1" fmla="*/ 457332 w 967872"/>
                  <a:gd name="connsiteY1" fmla="*/ 381000 h 1089665"/>
                  <a:gd name="connsiteX2" fmla="*/ 132 w 967872"/>
                  <a:gd name="connsiteY2" fmla="*/ 434340 h 1089665"/>
                  <a:gd name="connsiteX3" fmla="*/ 411612 w 967872"/>
                  <a:gd name="connsiteY3" fmla="*/ 548640 h 1089665"/>
                  <a:gd name="connsiteX4" fmla="*/ 571632 w 967872"/>
                  <a:gd name="connsiteY4" fmla="*/ 769620 h 1089665"/>
                  <a:gd name="connsiteX5" fmla="*/ 663072 w 967872"/>
                  <a:gd name="connsiteY5" fmla="*/ 1089660 h 1089665"/>
                  <a:gd name="connsiteX6" fmla="*/ 693552 w 967872"/>
                  <a:gd name="connsiteY6" fmla="*/ 777240 h 1089665"/>
                  <a:gd name="connsiteX7" fmla="*/ 655452 w 967872"/>
                  <a:gd name="connsiteY7" fmla="*/ 556260 h 1089665"/>
                  <a:gd name="connsiteX8" fmla="*/ 815472 w 967872"/>
                  <a:gd name="connsiteY8" fmla="*/ 335280 h 1089665"/>
                  <a:gd name="connsiteX9" fmla="*/ 967872 w 967872"/>
                  <a:gd name="connsiteY9" fmla="*/ 236220 h 108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7872" h="1089665">
                    <a:moveTo>
                      <a:pt x="731652" y="0"/>
                    </a:moveTo>
                    <a:cubicBezTo>
                      <a:pt x="655452" y="154305"/>
                      <a:pt x="579252" y="308610"/>
                      <a:pt x="457332" y="381000"/>
                    </a:cubicBezTo>
                    <a:cubicBezTo>
                      <a:pt x="335412" y="453390"/>
                      <a:pt x="7752" y="406400"/>
                      <a:pt x="132" y="434340"/>
                    </a:cubicBezTo>
                    <a:cubicBezTo>
                      <a:pt x="-7488" y="462280"/>
                      <a:pt x="316362" y="492760"/>
                      <a:pt x="411612" y="548640"/>
                    </a:cubicBezTo>
                    <a:cubicBezTo>
                      <a:pt x="506862" y="604520"/>
                      <a:pt x="529722" y="679450"/>
                      <a:pt x="571632" y="769620"/>
                    </a:cubicBezTo>
                    <a:cubicBezTo>
                      <a:pt x="613542" y="859790"/>
                      <a:pt x="642752" y="1088390"/>
                      <a:pt x="663072" y="1089660"/>
                    </a:cubicBezTo>
                    <a:cubicBezTo>
                      <a:pt x="683392" y="1090930"/>
                      <a:pt x="694822" y="866140"/>
                      <a:pt x="693552" y="777240"/>
                    </a:cubicBezTo>
                    <a:cubicBezTo>
                      <a:pt x="692282" y="688340"/>
                      <a:pt x="635132" y="629920"/>
                      <a:pt x="655452" y="556260"/>
                    </a:cubicBezTo>
                    <a:cubicBezTo>
                      <a:pt x="675772" y="482600"/>
                      <a:pt x="763402" y="388620"/>
                      <a:pt x="815472" y="335280"/>
                    </a:cubicBezTo>
                    <a:cubicBezTo>
                      <a:pt x="867542" y="281940"/>
                      <a:pt x="917707" y="259080"/>
                      <a:pt x="967872" y="236220"/>
                    </a:cubicBezTo>
                  </a:path>
                </a:pathLst>
              </a:custGeom>
              <a:solidFill>
                <a:srgbClr val="FFC000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423" name="フリーフォーム: 図形 244">
                <a:extLst>
                  <a:ext uri="{FF2B5EF4-FFF2-40B4-BE49-F238E27FC236}">
                    <a16:creationId xmlns:a16="http://schemas.microsoft.com/office/drawing/2014/main" id="{C78F6379-877B-413B-8294-C3405AED8D4E}"/>
                  </a:ext>
                </a:extLst>
              </p:cNvPr>
              <p:cNvSpPr/>
              <p:nvPr/>
            </p:nvSpPr>
            <p:spPr>
              <a:xfrm>
                <a:off x="7572231" y="3429000"/>
                <a:ext cx="1200682" cy="655320"/>
              </a:xfrm>
              <a:custGeom>
                <a:avLst/>
                <a:gdLst>
                  <a:gd name="connsiteX0" fmla="*/ 743174 w 1238503"/>
                  <a:gd name="connsiteY0" fmla="*/ 704656 h 704656"/>
                  <a:gd name="connsiteX1" fmla="*/ 796514 w 1238503"/>
                  <a:gd name="connsiteY1" fmla="*/ 445576 h 704656"/>
                  <a:gd name="connsiteX2" fmla="*/ 1238474 w 1238503"/>
                  <a:gd name="connsiteY2" fmla="*/ 209356 h 704656"/>
                  <a:gd name="connsiteX3" fmla="*/ 773654 w 1238503"/>
                  <a:gd name="connsiteY3" fmla="*/ 255076 h 704656"/>
                  <a:gd name="connsiteX4" fmla="*/ 552674 w 1238503"/>
                  <a:gd name="connsiteY4" fmla="*/ 255076 h 704656"/>
                  <a:gd name="connsiteX5" fmla="*/ 240254 w 1238503"/>
                  <a:gd name="connsiteY5" fmla="*/ 117916 h 704656"/>
                  <a:gd name="connsiteX6" fmla="*/ 4034 w 1238503"/>
                  <a:gd name="connsiteY6" fmla="*/ 11236 h 704656"/>
                  <a:gd name="connsiteX7" fmla="*/ 438374 w 1238503"/>
                  <a:gd name="connsiteY7" fmla="*/ 399856 h 704656"/>
                  <a:gd name="connsiteX8" fmla="*/ 453614 w 1238503"/>
                  <a:gd name="connsiteY8" fmla="*/ 491296 h 704656"/>
                  <a:gd name="connsiteX9" fmla="*/ 423134 w 1238503"/>
                  <a:gd name="connsiteY9" fmla="*/ 697036 h 704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8503" h="704656">
                    <a:moveTo>
                      <a:pt x="743174" y="704656"/>
                    </a:moveTo>
                    <a:cubicBezTo>
                      <a:pt x="728569" y="616391"/>
                      <a:pt x="713964" y="528126"/>
                      <a:pt x="796514" y="445576"/>
                    </a:cubicBezTo>
                    <a:cubicBezTo>
                      <a:pt x="879064" y="363026"/>
                      <a:pt x="1242284" y="241106"/>
                      <a:pt x="1238474" y="209356"/>
                    </a:cubicBezTo>
                    <a:cubicBezTo>
                      <a:pt x="1234664" y="177606"/>
                      <a:pt x="887954" y="247456"/>
                      <a:pt x="773654" y="255076"/>
                    </a:cubicBezTo>
                    <a:cubicBezTo>
                      <a:pt x="659354" y="262696"/>
                      <a:pt x="641574" y="277936"/>
                      <a:pt x="552674" y="255076"/>
                    </a:cubicBezTo>
                    <a:cubicBezTo>
                      <a:pt x="463774" y="232216"/>
                      <a:pt x="240254" y="117916"/>
                      <a:pt x="240254" y="117916"/>
                    </a:cubicBezTo>
                    <a:cubicBezTo>
                      <a:pt x="148814" y="77276"/>
                      <a:pt x="-28986" y="-35754"/>
                      <a:pt x="4034" y="11236"/>
                    </a:cubicBezTo>
                    <a:cubicBezTo>
                      <a:pt x="37054" y="58226"/>
                      <a:pt x="363444" y="319846"/>
                      <a:pt x="438374" y="399856"/>
                    </a:cubicBezTo>
                    <a:cubicBezTo>
                      <a:pt x="513304" y="479866"/>
                      <a:pt x="456154" y="441766"/>
                      <a:pt x="453614" y="491296"/>
                    </a:cubicBezTo>
                    <a:cubicBezTo>
                      <a:pt x="451074" y="540826"/>
                      <a:pt x="437104" y="618931"/>
                      <a:pt x="423134" y="697036"/>
                    </a:cubicBezTo>
                  </a:path>
                </a:pathLst>
              </a:custGeom>
              <a:solidFill>
                <a:srgbClr val="FFC000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424" name="フリーフォーム: 図形 245">
                <a:extLst>
                  <a:ext uri="{FF2B5EF4-FFF2-40B4-BE49-F238E27FC236}">
                    <a16:creationId xmlns:a16="http://schemas.microsoft.com/office/drawing/2014/main" id="{3D5E2B1D-BF69-4E18-A149-8AF74C798DF0}"/>
                  </a:ext>
                </a:extLst>
              </p:cNvPr>
              <p:cNvSpPr/>
              <p:nvPr/>
            </p:nvSpPr>
            <p:spPr>
              <a:xfrm>
                <a:off x="8776780" y="2713742"/>
                <a:ext cx="763460" cy="898138"/>
              </a:xfrm>
              <a:custGeom>
                <a:avLst/>
                <a:gdLst>
                  <a:gd name="connsiteX0" fmla="*/ 763460 w 763460"/>
                  <a:gd name="connsiteY0" fmla="*/ 669538 h 898138"/>
                  <a:gd name="connsiteX1" fmla="*/ 496760 w 763460"/>
                  <a:gd name="connsiteY1" fmla="*/ 539998 h 898138"/>
                  <a:gd name="connsiteX2" fmla="*/ 367220 w 763460"/>
                  <a:gd name="connsiteY2" fmla="*/ 75178 h 898138"/>
                  <a:gd name="connsiteX3" fmla="*/ 329120 w 763460"/>
                  <a:gd name="connsiteY3" fmla="*/ 37078 h 898138"/>
                  <a:gd name="connsiteX4" fmla="*/ 313880 w 763460"/>
                  <a:gd name="connsiteY4" fmla="*/ 440938 h 898138"/>
                  <a:gd name="connsiteX5" fmla="*/ 207200 w 763460"/>
                  <a:gd name="connsiteY5" fmla="*/ 684778 h 898138"/>
                  <a:gd name="connsiteX6" fmla="*/ 1460 w 763460"/>
                  <a:gd name="connsiteY6" fmla="*/ 829558 h 898138"/>
                  <a:gd name="connsiteX7" fmla="*/ 321500 w 763460"/>
                  <a:gd name="connsiteY7" fmla="*/ 776218 h 898138"/>
                  <a:gd name="connsiteX8" fmla="*/ 435800 w 763460"/>
                  <a:gd name="connsiteY8" fmla="*/ 730498 h 898138"/>
                  <a:gd name="connsiteX9" fmla="*/ 717740 w 763460"/>
                  <a:gd name="connsiteY9" fmla="*/ 898138 h 89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3460" h="898138">
                    <a:moveTo>
                      <a:pt x="763460" y="669538"/>
                    </a:moveTo>
                    <a:cubicBezTo>
                      <a:pt x="663130" y="654298"/>
                      <a:pt x="562800" y="639058"/>
                      <a:pt x="496760" y="539998"/>
                    </a:cubicBezTo>
                    <a:cubicBezTo>
                      <a:pt x="430720" y="440938"/>
                      <a:pt x="395160" y="158998"/>
                      <a:pt x="367220" y="75178"/>
                    </a:cubicBezTo>
                    <a:cubicBezTo>
                      <a:pt x="339280" y="-8642"/>
                      <a:pt x="338010" y="-23882"/>
                      <a:pt x="329120" y="37078"/>
                    </a:cubicBezTo>
                    <a:cubicBezTo>
                      <a:pt x="320230" y="98038"/>
                      <a:pt x="334200" y="332988"/>
                      <a:pt x="313880" y="440938"/>
                    </a:cubicBezTo>
                    <a:cubicBezTo>
                      <a:pt x="293560" y="548888"/>
                      <a:pt x="259270" y="620008"/>
                      <a:pt x="207200" y="684778"/>
                    </a:cubicBezTo>
                    <a:cubicBezTo>
                      <a:pt x="155130" y="749548"/>
                      <a:pt x="-17590" y="814318"/>
                      <a:pt x="1460" y="829558"/>
                    </a:cubicBezTo>
                    <a:cubicBezTo>
                      <a:pt x="20510" y="844798"/>
                      <a:pt x="249110" y="792728"/>
                      <a:pt x="321500" y="776218"/>
                    </a:cubicBezTo>
                    <a:cubicBezTo>
                      <a:pt x="393890" y="759708"/>
                      <a:pt x="369760" y="710178"/>
                      <a:pt x="435800" y="730498"/>
                    </a:cubicBezTo>
                    <a:cubicBezTo>
                      <a:pt x="501840" y="750818"/>
                      <a:pt x="609790" y="824478"/>
                      <a:pt x="717740" y="898138"/>
                    </a:cubicBezTo>
                  </a:path>
                </a:pathLst>
              </a:custGeom>
              <a:solidFill>
                <a:srgbClr val="FFC000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425" name="楕円 2424">
                <a:extLst>
                  <a:ext uri="{FF2B5EF4-FFF2-40B4-BE49-F238E27FC236}">
                    <a16:creationId xmlns:a16="http://schemas.microsoft.com/office/drawing/2014/main" id="{FCABFBEE-7F00-4F49-9762-7F2D529B8CEF}"/>
                  </a:ext>
                </a:extLst>
              </p:cNvPr>
              <p:cNvSpPr/>
              <p:nvPr/>
            </p:nvSpPr>
            <p:spPr>
              <a:xfrm rot="20127607">
                <a:off x="7673070" y="2857746"/>
                <a:ext cx="170343" cy="367263"/>
              </a:xfrm>
              <a:prstGeom prst="ellipse">
                <a:avLst/>
              </a:prstGeom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426" name="楕円 2425">
                <a:extLst>
                  <a:ext uri="{FF2B5EF4-FFF2-40B4-BE49-F238E27FC236}">
                    <a16:creationId xmlns:a16="http://schemas.microsoft.com/office/drawing/2014/main" id="{A5A4E427-49D8-4CFB-B75D-DA5F37C9113A}"/>
                  </a:ext>
                </a:extLst>
              </p:cNvPr>
              <p:cNvSpPr/>
              <p:nvPr/>
            </p:nvSpPr>
            <p:spPr>
              <a:xfrm rot="1260184">
                <a:off x="8784324" y="2990855"/>
                <a:ext cx="100556" cy="312420"/>
              </a:xfrm>
              <a:prstGeom prst="ellipse">
                <a:avLst/>
              </a:prstGeom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grpSp>
          <p:nvGrpSpPr>
            <p:cNvPr id="2349" name="グループ化 2348">
              <a:extLst>
                <a:ext uri="{FF2B5EF4-FFF2-40B4-BE49-F238E27FC236}">
                  <a16:creationId xmlns:a16="http://schemas.microsoft.com/office/drawing/2014/main" id="{E01FA5B0-C6BB-4AC4-A04C-640CF7B6137F}"/>
                </a:ext>
              </a:extLst>
            </p:cNvPr>
            <p:cNvGrpSpPr/>
            <p:nvPr/>
          </p:nvGrpSpPr>
          <p:grpSpPr>
            <a:xfrm>
              <a:off x="188738" y="3525452"/>
              <a:ext cx="229245" cy="1232301"/>
              <a:chOff x="3326372" y="924066"/>
              <a:chExt cx="445013" cy="2392165"/>
            </a:xfrm>
          </p:grpSpPr>
          <p:sp>
            <p:nvSpPr>
              <p:cNvPr id="2398" name="楕円 2397">
                <a:extLst>
                  <a:ext uri="{FF2B5EF4-FFF2-40B4-BE49-F238E27FC236}">
                    <a16:creationId xmlns:a16="http://schemas.microsoft.com/office/drawing/2014/main" id="{9A3DD578-7883-4A9A-A84A-778C827635BC}"/>
                  </a:ext>
                </a:extLst>
              </p:cNvPr>
              <p:cNvSpPr/>
              <p:nvPr/>
            </p:nvSpPr>
            <p:spPr>
              <a:xfrm>
                <a:off x="3541983" y="1840641"/>
                <a:ext cx="123643" cy="36452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399" name="フリーフォーム 391">
                <a:extLst>
                  <a:ext uri="{FF2B5EF4-FFF2-40B4-BE49-F238E27FC236}">
                    <a16:creationId xmlns:a16="http://schemas.microsoft.com/office/drawing/2014/main" id="{8042B8A3-BBA1-4E4E-87CB-9AB389A994BA}"/>
                  </a:ext>
                </a:extLst>
              </p:cNvPr>
              <p:cNvSpPr/>
              <p:nvPr/>
            </p:nvSpPr>
            <p:spPr>
              <a:xfrm>
                <a:off x="3418340" y="1221389"/>
                <a:ext cx="71348" cy="313897"/>
              </a:xfrm>
              <a:custGeom>
                <a:avLst/>
                <a:gdLst>
                  <a:gd name="connsiteX0" fmla="*/ 34290 w 37589"/>
                  <a:gd name="connsiteY0" fmla="*/ 457200 h 457200"/>
                  <a:gd name="connsiteX1" fmla="*/ 34290 w 37589"/>
                  <a:gd name="connsiteY1" fmla="*/ 102870 h 457200"/>
                  <a:gd name="connsiteX2" fmla="*/ 0 w 37589"/>
                  <a:gd name="connsiteY2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589" h="457200">
                    <a:moveTo>
                      <a:pt x="34290" y="457200"/>
                    </a:moveTo>
                    <a:cubicBezTo>
                      <a:pt x="37147" y="318135"/>
                      <a:pt x="40005" y="179070"/>
                      <a:pt x="34290" y="102870"/>
                    </a:cubicBezTo>
                    <a:cubicBezTo>
                      <a:pt x="28575" y="26670"/>
                      <a:pt x="14287" y="13335"/>
                      <a:pt x="0" y="0"/>
                    </a:cubicBezTo>
                  </a:path>
                </a:pathLst>
              </a:cu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400" name="フリーフォーム 392">
                <a:extLst>
                  <a:ext uri="{FF2B5EF4-FFF2-40B4-BE49-F238E27FC236}">
                    <a16:creationId xmlns:a16="http://schemas.microsoft.com/office/drawing/2014/main" id="{8A7A42ED-3F25-4F7B-B959-F573DEF21B95}"/>
                  </a:ext>
                </a:extLst>
              </p:cNvPr>
              <p:cNvSpPr/>
              <p:nvPr/>
            </p:nvSpPr>
            <p:spPr>
              <a:xfrm flipH="1">
                <a:off x="3589164" y="1232607"/>
                <a:ext cx="76462" cy="243507"/>
              </a:xfrm>
              <a:custGeom>
                <a:avLst/>
                <a:gdLst>
                  <a:gd name="connsiteX0" fmla="*/ 34290 w 37589"/>
                  <a:gd name="connsiteY0" fmla="*/ 457200 h 457200"/>
                  <a:gd name="connsiteX1" fmla="*/ 34290 w 37589"/>
                  <a:gd name="connsiteY1" fmla="*/ 102870 h 457200"/>
                  <a:gd name="connsiteX2" fmla="*/ 0 w 37589"/>
                  <a:gd name="connsiteY2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589" h="457200">
                    <a:moveTo>
                      <a:pt x="34290" y="457200"/>
                    </a:moveTo>
                    <a:cubicBezTo>
                      <a:pt x="37147" y="318135"/>
                      <a:pt x="40005" y="179070"/>
                      <a:pt x="34290" y="102870"/>
                    </a:cubicBezTo>
                    <a:cubicBezTo>
                      <a:pt x="28575" y="26670"/>
                      <a:pt x="14287" y="13335"/>
                      <a:pt x="0" y="0"/>
                    </a:cubicBezTo>
                  </a:path>
                </a:pathLst>
              </a:cu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401" name="楕円 2400">
                <a:extLst>
                  <a:ext uri="{FF2B5EF4-FFF2-40B4-BE49-F238E27FC236}">
                    <a16:creationId xmlns:a16="http://schemas.microsoft.com/office/drawing/2014/main" id="{BF92B83F-4A41-41DF-9721-93087FAEB3F2}"/>
                  </a:ext>
                </a:extLst>
              </p:cNvPr>
              <p:cNvSpPr/>
              <p:nvPr/>
            </p:nvSpPr>
            <p:spPr>
              <a:xfrm>
                <a:off x="3420204" y="1476115"/>
                <a:ext cx="123643" cy="36452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402" name="楕円 2401">
                <a:extLst>
                  <a:ext uri="{FF2B5EF4-FFF2-40B4-BE49-F238E27FC236}">
                    <a16:creationId xmlns:a16="http://schemas.microsoft.com/office/drawing/2014/main" id="{65557A2B-1973-421A-8863-3EB6ED987E2C}"/>
                  </a:ext>
                </a:extLst>
              </p:cNvPr>
              <p:cNvSpPr/>
              <p:nvPr/>
            </p:nvSpPr>
            <p:spPr>
              <a:xfrm>
                <a:off x="3418340" y="1840642"/>
                <a:ext cx="123643" cy="36452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403" name="楕円 2402">
                <a:extLst>
                  <a:ext uri="{FF2B5EF4-FFF2-40B4-BE49-F238E27FC236}">
                    <a16:creationId xmlns:a16="http://schemas.microsoft.com/office/drawing/2014/main" id="{2230CA30-50AC-44FC-ACF6-0EDE4F0AD5F2}"/>
                  </a:ext>
                </a:extLst>
              </p:cNvPr>
              <p:cNvSpPr/>
              <p:nvPr/>
            </p:nvSpPr>
            <p:spPr>
              <a:xfrm>
                <a:off x="3543847" y="1476115"/>
                <a:ext cx="123643" cy="36452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404" name="楕円 2403">
                <a:extLst>
                  <a:ext uri="{FF2B5EF4-FFF2-40B4-BE49-F238E27FC236}">
                    <a16:creationId xmlns:a16="http://schemas.microsoft.com/office/drawing/2014/main" id="{BCB5A5EF-E7BC-4777-B8D4-A62F635FA5C7}"/>
                  </a:ext>
                </a:extLst>
              </p:cNvPr>
              <p:cNvSpPr/>
              <p:nvPr/>
            </p:nvSpPr>
            <p:spPr>
              <a:xfrm rot="1740000">
                <a:off x="3644830" y="924066"/>
                <a:ext cx="126555" cy="375047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405" name="楕円 2404">
                <a:extLst>
                  <a:ext uri="{FF2B5EF4-FFF2-40B4-BE49-F238E27FC236}">
                    <a16:creationId xmlns:a16="http://schemas.microsoft.com/office/drawing/2014/main" id="{6D89F3D3-E6DB-4D5C-811E-166CFF19DE2A}"/>
                  </a:ext>
                </a:extLst>
              </p:cNvPr>
              <p:cNvSpPr/>
              <p:nvPr/>
            </p:nvSpPr>
            <p:spPr>
              <a:xfrm rot="19860000">
                <a:off x="3326372" y="934935"/>
                <a:ext cx="123643" cy="364527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cxnSp>
            <p:nvCxnSpPr>
              <p:cNvPr id="2406" name="直線コネクタ 2405">
                <a:extLst>
                  <a:ext uri="{FF2B5EF4-FFF2-40B4-BE49-F238E27FC236}">
                    <a16:creationId xmlns:a16="http://schemas.microsoft.com/office/drawing/2014/main" id="{71D4D6C5-D67B-4216-842F-2AC9FBC9A771}"/>
                  </a:ext>
                </a:extLst>
              </p:cNvPr>
              <p:cNvCxnSpPr/>
              <p:nvPr/>
            </p:nvCxnSpPr>
            <p:spPr>
              <a:xfrm>
                <a:off x="3490540" y="1348592"/>
                <a:ext cx="91048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7" name="直線コネクタ 2406">
                <a:extLst>
                  <a:ext uri="{FF2B5EF4-FFF2-40B4-BE49-F238E27FC236}">
                    <a16:creationId xmlns:a16="http://schemas.microsoft.com/office/drawing/2014/main" id="{B49904AF-8B57-482F-8412-A572B718B7B4}"/>
                  </a:ext>
                </a:extLst>
              </p:cNvPr>
              <p:cNvCxnSpPr/>
              <p:nvPr/>
            </p:nvCxnSpPr>
            <p:spPr>
              <a:xfrm>
                <a:off x="3492794" y="1409807"/>
                <a:ext cx="91048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08" name="グループ化 2407">
                <a:extLst>
                  <a:ext uri="{FF2B5EF4-FFF2-40B4-BE49-F238E27FC236}">
                    <a16:creationId xmlns:a16="http://schemas.microsoft.com/office/drawing/2014/main" id="{2E2D90E8-AA36-40AB-9E9B-271363BE4E8F}"/>
                  </a:ext>
                </a:extLst>
              </p:cNvPr>
              <p:cNvGrpSpPr/>
              <p:nvPr/>
            </p:nvGrpSpPr>
            <p:grpSpPr>
              <a:xfrm>
                <a:off x="3421987" y="2222650"/>
                <a:ext cx="243639" cy="364527"/>
                <a:chOff x="10068236" y="4396496"/>
                <a:chExt cx="243639" cy="364527"/>
              </a:xfrm>
            </p:grpSpPr>
            <p:sp>
              <p:nvSpPr>
                <p:cNvPr id="2414" name="楕円 2413">
                  <a:extLst>
                    <a:ext uri="{FF2B5EF4-FFF2-40B4-BE49-F238E27FC236}">
                      <a16:creationId xmlns:a16="http://schemas.microsoft.com/office/drawing/2014/main" id="{F442A53A-E446-4F61-AD30-16235A545D86}"/>
                    </a:ext>
                  </a:extLst>
                </p:cNvPr>
                <p:cNvSpPr/>
                <p:nvPr/>
              </p:nvSpPr>
              <p:spPr>
                <a:xfrm>
                  <a:off x="10068236" y="4396496"/>
                  <a:ext cx="123643" cy="3645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2415" name="楕円 2414">
                  <a:extLst>
                    <a:ext uri="{FF2B5EF4-FFF2-40B4-BE49-F238E27FC236}">
                      <a16:creationId xmlns:a16="http://schemas.microsoft.com/office/drawing/2014/main" id="{7866DAB1-2CD3-421E-9956-5032A8AB38E2}"/>
                    </a:ext>
                  </a:extLst>
                </p:cNvPr>
                <p:cNvSpPr/>
                <p:nvPr/>
              </p:nvSpPr>
              <p:spPr>
                <a:xfrm>
                  <a:off x="10188232" y="4396496"/>
                  <a:ext cx="123643" cy="3645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2409" name="グループ化 2408">
                <a:extLst>
                  <a:ext uri="{FF2B5EF4-FFF2-40B4-BE49-F238E27FC236}">
                    <a16:creationId xmlns:a16="http://schemas.microsoft.com/office/drawing/2014/main" id="{2BE0624B-EF1F-471D-94BD-431954D0EE86}"/>
                  </a:ext>
                </a:extLst>
              </p:cNvPr>
              <p:cNvGrpSpPr/>
              <p:nvPr/>
            </p:nvGrpSpPr>
            <p:grpSpPr>
              <a:xfrm>
                <a:off x="3423810" y="2587177"/>
                <a:ext cx="243639" cy="364527"/>
                <a:chOff x="10068236" y="4396496"/>
                <a:chExt cx="243639" cy="364527"/>
              </a:xfrm>
            </p:grpSpPr>
            <p:sp>
              <p:nvSpPr>
                <p:cNvPr id="2412" name="楕円 2411">
                  <a:extLst>
                    <a:ext uri="{FF2B5EF4-FFF2-40B4-BE49-F238E27FC236}">
                      <a16:creationId xmlns:a16="http://schemas.microsoft.com/office/drawing/2014/main" id="{A729A394-4701-4001-B7E4-4D91268C2C01}"/>
                    </a:ext>
                  </a:extLst>
                </p:cNvPr>
                <p:cNvSpPr/>
                <p:nvPr/>
              </p:nvSpPr>
              <p:spPr>
                <a:xfrm>
                  <a:off x="10068236" y="4396496"/>
                  <a:ext cx="123643" cy="3645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2413" name="楕円 2412">
                  <a:extLst>
                    <a:ext uri="{FF2B5EF4-FFF2-40B4-BE49-F238E27FC236}">
                      <a16:creationId xmlns:a16="http://schemas.microsoft.com/office/drawing/2014/main" id="{D5E22542-97A8-4507-A30F-C72CB88531EC}"/>
                    </a:ext>
                  </a:extLst>
                </p:cNvPr>
                <p:cNvSpPr/>
                <p:nvPr/>
              </p:nvSpPr>
              <p:spPr>
                <a:xfrm>
                  <a:off x="10188232" y="4396496"/>
                  <a:ext cx="123643" cy="3645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sp>
            <p:nvSpPr>
              <p:cNvPr id="2410" name="楕円 2409">
                <a:extLst>
                  <a:ext uri="{FF2B5EF4-FFF2-40B4-BE49-F238E27FC236}">
                    <a16:creationId xmlns:a16="http://schemas.microsoft.com/office/drawing/2014/main" id="{2289CB9F-8826-4053-9B17-3CC1820BCDC0}"/>
                  </a:ext>
                </a:extLst>
              </p:cNvPr>
              <p:cNvSpPr/>
              <p:nvPr/>
            </p:nvSpPr>
            <p:spPr>
              <a:xfrm>
                <a:off x="3536137" y="2951703"/>
                <a:ext cx="123643" cy="36452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411" name="楕円 2410">
                <a:extLst>
                  <a:ext uri="{FF2B5EF4-FFF2-40B4-BE49-F238E27FC236}">
                    <a16:creationId xmlns:a16="http://schemas.microsoft.com/office/drawing/2014/main" id="{E2D8B4A0-E54B-4F1C-97AE-2EC421E2AC64}"/>
                  </a:ext>
                </a:extLst>
              </p:cNvPr>
              <p:cNvSpPr/>
              <p:nvPr/>
            </p:nvSpPr>
            <p:spPr>
              <a:xfrm>
                <a:off x="3410159" y="2951704"/>
                <a:ext cx="123643" cy="36452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grpSp>
          <p:nvGrpSpPr>
            <p:cNvPr id="2350" name="グループ化 2349">
              <a:extLst>
                <a:ext uri="{FF2B5EF4-FFF2-40B4-BE49-F238E27FC236}">
                  <a16:creationId xmlns:a16="http://schemas.microsoft.com/office/drawing/2014/main" id="{4D6C1706-522D-487D-A564-A6FB6D02B33D}"/>
                </a:ext>
              </a:extLst>
            </p:cNvPr>
            <p:cNvGrpSpPr/>
            <p:nvPr/>
          </p:nvGrpSpPr>
          <p:grpSpPr>
            <a:xfrm>
              <a:off x="429773" y="4398572"/>
              <a:ext cx="1237509" cy="674396"/>
              <a:chOff x="1305539" y="1087766"/>
              <a:chExt cx="8030706" cy="4376435"/>
            </a:xfrm>
          </p:grpSpPr>
          <p:sp>
            <p:nvSpPr>
              <p:cNvPr id="2382" name="フリーフォーム 1046">
                <a:extLst>
                  <a:ext uri="{FF2B5EF4-FFF2-40B4-BE49-F238E27FC236}">
                    <a16:creationId xmlns:a16="http://schemas.microsoft.com/office/drawing/2014/main" id="{1DD090AF-0EA7-408D-8F89-CE148581A7C2}"/>
                  </a:ext>
                </a:extLst>
              </p:cNvPr>
              <p:cNvSpPr/>
              <p:nvPr/>
            </p:nvSpPr>
            <p:spPr>
              <a:xfrm>
                <a:off x="5280270" y="2164031"/>
                <a:ext cx="1280611" cy="1175329"/>
              </a:xfrm>
              <a:custGeom>
                <a:avLst/>
                <a:gdLst>
                  <a:gd name="connsiteX0" fmla="*/ 0 w 1280611"/>
                  <a:gd name="connsiteY0" fmla="*/ 681843 h 1175329"/>
                  <a:gd name="connsiteX1" fmla="*/ 551543 w 1280611"/>
                  <a:gd name="connsiteY1" fmla="*/ 202872 h 1175329"/>
                  <a:gd name="connsiteX2" fmla="*/ 1016000 w 1280611"/>
                  <a:gd name="connsiteY2" fmla="*/ 43214 h 1175329"/>
                  <a:gd name="connsiteX3" fmla="*/ 1277258 w 1280611"/>
                  <a:gd name="connsiteY3" fmla="*/ 43214 h 1175329"/>
                  <a:gd name="connsiteX4" fmla="*/ 1161143 w 1280611"/>
                  <a:gd name="connsiteY4" fmla="*/ 536700 h 1175329"/>
                  <a:gd name="connsiteX5" fmla="*/ 1117600 w 1280611"/>
                  <a:gd name="connsiteY5" fmla="*/ 783443 h 1175329"/>
                  <a:gd name="connsiteX6" fmla="*/ 1146629 w 1280611"/>
                  <a:gd name="connsiteY6" fmla="*/ 957614 h 1175329"/>
                  <a:gd name="connsiteX7" fmla="*/ 1204686 w 1280611"/>
                  <a:gd name="connsiteY7" fmla="*/ 1175329 h 1175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80611" h="1175329">
                    <a:moveTo>
                      <a:pt x="0" y="681843"/>
                    </a:moveTo>
                    <a:cubicBezTo>
                      <a:pt x="191105" y="495576"/>
                      <a:pt x="382210" y="309310"/>
                      <a:pt x="551543" y="202872"/>
                    </a:cubicBezTo>
                    <a:cubicBezTo>
                      <a:pt x="720876" y="96434"/>
                      <a:pt x="895048" y="69824"/>
                      <a:pt x="1016000" y="43214"/>
                    </a:cubicBezTo>
                    <a:cubicBezTo>
                      <a:pt x="1136952" y="16604"/>
                      <a:pt x="1253068" y="-39034"/>
                      <a:pt x="1277258" y="43214"/>
                    </a:cubicBezTo>
                    <a:cubicBezTo>
                      <a:pt x="1301448" y="125462"/>
                      <a:pt x="1187753" y="413329"/>
                      <a:pt x="1161143" y="536700"/>
                    </a:cubicBezTo>
                    <a:cubicBezTo>
                      <a:pt x="1134533" y="660071"/>
                      <a:pt x="1120019" y="713291"/>
                      <a:pt x="1117600" y="783443"/>
                    </a:cubicBezTo>
                    <a:cubicBezTo>
                      <a:pt x="1115181" y="853595"/>
                      <a:pt x="1132115" y="892300"/>
                      <a:pt x="1146629" y="957614"/>
                    </a:cubicBezTo>
                    <a:cubicBezTo>
                      <a:pt x="1161143" y="1022928"/>
                      <a:pt x="1182914" y="1099128"/>
                      <a:pt x="1204686" y="1175329"/>
                    </a:cubicBezTo>
                  </a:path>
                </a:pathLst>
              </a:custGeom>
              <a:solidFill>
                <a:srgbClr val="143350"/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383" name="フリーフォーム 1047">
                <a:extLst>
                  <a:ext uri="{FF2B5EF4-FFF2-40B4-BE49-F238E27FC236}">
                    <a16:creationId xmlns:a16="http://schemas.microsoft.com/office/drawing/2014/main" id="{BA51A841-1578-4FAA-8770-675DD0F6EF19}"/>
                  </a:ext>
                </a:extLst>
              </p:cNvPr>
              <p:cNvSpPr/>
              <p:nvPr/>
            </p:nvSpPr>
            <p:spPr>
              <a:xfrm>
                <a:off x="1465168" y="1087766"/>
                <a:ext cx="7871077" cy="4061759"/>
              </a:xfrm>
              <a:custGeom>
                <a:avLst/>
                <a:gdLst>
                  <a:gd name="connsiteX0" fmla="*/ 233003 w 7871077"/>
                  <a:gd name="connsiteY0" fmla="*/ 2381148 h 4061759"/>
                  <a:gd name="connsiteX1" fmla="*/ 218489 w 7871077"/>
                  <a:gd name="connsiteY1" fmla="*/ 2279548 h 4061759"/>
                  <a:gd name="connsiteX2" fmla="*/ 775 w 7871077"/>
                  <a:gd name="connsiteY2" fmla="*/ 1002291 h 4061759"/>
                  <a:gd name="connsiteX3" fmla="*/ 305575 w 7871077"/>
                  <a:gd name="connsiteY3" fmla="*/ 58863 h 4061759"/>
                  <a:gd name="connsiteX4" fmla="*/ 1089346 w 7871077"/>
                  <a:gd name="connsiteY4" fmla="*/ 131434 h 4061759"/>
                  <a:gd name="connsiteX5" fmla="*/ 1611861 w 7871077"/>
                  <a:gd name="connsiteY5" fmla="*/ 392691 h 4061759"/>
                  <a:gd name="connsiteX6" fmla="*/ 2323061 w 7871077"/>
                  <a:gd name="connsiteY6" fmla="*/ 973263 h 4061759"/>
                  <a:gd name="connsiteX7" fmla="*/ 3585803 w 7871077"/>
                  <a:gd name="connsiteY7" fmla="*/ 1655434 h 4061759"/>
                  <a:gd name="connsiteX8" fmla="*/ 5008203 w 7871077"/>
                  <a:gd name="connsiteY8" fmla="*/ 2061834 h 4061759"/>
                  <a:gd name="connsiteX9" fmla="*/ 5951632 w 7871077"/>
                  <a:gd name="connsiteY9" fmla="*/ 2439205 h 4061759"/>
                  <a:gd name="connsiteX10" fmla="*/ 6778946 w 7871077"/>
                  <a:gd name="connsiteY10" fmla="*/ 2482748 h 4061759"/>
                  <a:gd name="connsiteX11" fmla="*/ 7185346 w 7871077"/>
                  <a:gd name="connsiteY11" fmla="*/ 2221491 h 4061759"/>
                  <a:gd name="connsiteX12" fmla="*/ 7780432 w 7871077"/>
                  <a:gd name="connsiteY12" fmla="*/ 1786063 h 4061759"/>
                  <a:gd name="connsiteX13" fmla="*/ 7853003 w 7871077"/>
                  <a:gd name="connsiteY13" fmla="*/ 1916691 h 4061759"/>
                  <a:gd name="connsiteX14" fmla="*/ 7620775 w 7871077"/>
                  <a:gd name="connsiteY14" fmla="*/ 2279548 h 4061759"/>
                  <a:gd name="connsiteX15" fmla="*/ 7446603 w 7871077"/>
                  <a:gd name="connsiteY15" fmla="*/ 2729491 h 4061759"/>
                  <a:gd name="connsiteX16" fmla="*/ 7446603 w 7871077"/>
                  <a:gd name="connsiteY16" fmla="*/ 2947205 h 4061759"/>
                  <a:gd name="connsiteX17" fmla="*/ 7504661 w 7871077"/>
                  <a:gd name="connsiteY17" fmla="*/ 3121377 h 4061759"/>
                  <a:gd name="connsiteX18" fmla="*/ 7591746 w 7871077"/>
                  <a:gd name="connsiteY18" fmla="*/ 3281034 h 4061759"/>
                  <a:gd name="connsiteX19" fmla="*/ 7649803 w 7871077"/>
                  <a:gd name="connsiteY19" fmla="*/ 3426177 h 4061759"/>
                  <a:gd name="connsiteX20" fmla="*/ 7664318 w 7871077"/>
                  <a:gd name="connsiteY20" fmla="*/ 3527777 h 4061759"/>
                  <a:gd name="connsiteX21" fmla="*/ 7388546 w 7871077"/>
                  <a:gd name="connsiteY21" fmla="*/ 3513263 h 4061759"/>
                  <a:gd name="connsiteX22" fmla="*/ 7127289 w 7871077"/>
                  <a:gd name="connsiteY22" fmla="*/ 3440691 h 4061759"/>
                  <a:gd name="connsiteX23" fmla="*/ 6851518 w 7871077"/>
                  <a:gd name="connsiteY23" fmla="*/ 3324577 h 4061759"/>
                  <a:gd name="connsiteX24" fmla="*/ 6691861 w 7871077"/>
                  <a:gd name="connsiteY24" fmla="*/ 3266520 h 4061759"/>
                  <a:gd name="connsiteX25" fmla="*/ 6575746 w 7871077"/>
                  <a:gd name="connsiteY25" fmla="*/ 3237491 h 4061759"/>
                  <a:gd name="connsiteX26" fmla="*/ 6169346 w 7871077"/>
                  <a:gd name="connsiteY26" fmla="*/ 3397148 h 4061759"/>
                  <a:gd name="connsiteX27" fmla="*/ 5167861 w 7871077"/>
                  <a:gd name="connsiteY27" fmla="*/ 3934177 h 4061759"/>
                  <a:gd name="connsiteX28" fmla="*/ 3440661 w 7871077"/>
                  <a:gd name="connsiteY28" fmla="*/ 4035777 h 4061759"/>
                  <a:gd name="connsiteX29" fmla="*/ 1292546 w 7871077"/>
                  <a:gd name="connsiteY29" fmla="*/ 3556805 h 4061759"/>
                  <a:gd name="connsiteX30" fmla="*/ 305575 w 7871077"/>
                  <a:gd name="connsiteY30" fmla="*/ 2526291 h 4061759"/>
                  <a:gd name="connsiteX31" fmla="*/ 233003 w 7871077"/>
                  <a:gd name="connsiteY31" fmla="*/ 2381148 h 4061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871077" h="4061759">
                    <a:moveTo>
                      <a:pt x="233003" y="2381148"/>
                    </a:moveTo>
                    <a:cubicBezTo>
                      <a:pt x="218489" y="2340024"/>
                      <a:pt x="257194" y="2509357"/>
                      <a:pt x="218489" y="2279548"/>
                    </a:cubicBezTo>
                    <a:cubicBezTo>
                      <a:pt x="179784" y="2049739"/>
                      <a:pt x="-13739" y="1372405"/>
                      <a:pt x="775" y="1002291"/>
                    </a:cubicBezTo>
                    <a:cubicBezTo>
                      <a:pt x="15289" y="632177"/>
                      <a:pt x="124147" y="204006"/>
                      <a:pt x="305575" y="58863"/>
                    </a:cubicBezTo>
                    <a:cubicBezTo>
                      <a:pt x="487003" y="-86280"/>
                      <a:pt x="871632" y="75796"/>
                      <a:pt x="1089346" y="131434"/>
                    </a:cubicBezTo>
                    <a:cubicBezTo>
                      <a:pt x="1307060" y="187072"/>
                      <a:pt x="1406242" y="252386"/>
                      <a:pt x="1611861" y="392691"/>
                    </a:cubicBezTo>
                    <a:cubicBezTo>
                      <a:pt x="1817480" y="532996"/>
                      <a:pt x="1994071" y="762806"/>
                      <a:pt x="2323061" y="973263"/>
                    </a:cubicBezTo>
                    <a:cubicBezTo>
                      <a:pt x="2652051" y="1183720"/>
                      <a:pt x="3138279" y="1474006"/>
                      <a:pt x="3585803" y="1655434"/>
                    </a:cubicBezTo>
                    <a:cubicBezTo>
                      <a:pt x="4033327" y="1836862"/>
                      <a:pt x="4613898" y="1931206"/>
                      <a:pt x="5008203" y="2061834"/>
                    </a:cubicBezTo>
                    <a:cubicBezTo>
                      <a:pt x="5402508" y="2192462"/>
                      <a:pt x="5656508" y="2369053"/>
                      <a:pt x="5951632" y="2439205"/>
                    </a:cubicBezTo>
                    <a:cubicBezTo>
                      <a:pt x="6246756" y="2509357"/>
                      <a:pt x="6573327" y="2519034"/>
                      <a:pt x="6778946" y="2482748"/>
                    </a:cubicBezTo>
                    <a:cubicBezTo>
                      <a:pt x="6984565" y="2446462"/>
                      <a:pt x="7018432" y="2337605"/>
                      <a:pt x="7185346" y="2221491"/>
                    </a:cubicBezTo>
                    <a:cubicBezTo>
                      <a:pt x="7352260" y="2105377"/>
                      <a:pt x="7669156" y="1836863"/>
                      <a:pt x="7780432" y="1786063"/>
                    </a:cubicBezTo>
                    <a:cubicBezTo>
                      <a:pt x="7891708" y="1735263"/>
                      <a:pt x="7879612" y="1834444"/>
                      <a:pt x="7853003" y="1916691"/>
                    </a:cubicBezTo>
                    <a:cubicBezTo>
                      <a:pt x="7826394" y="1998938"/>
                      <a:pt x="7688508" y="2144081"/>
                      <a:pt x="7620775" y="2279548"/>
                    </a:cubicBezTo>
                    <a:cubicBezTo>
                      <a:pt x="7553042" y="2415015"/>
                      <a:pt x="7475632" y="2618215"/>
                      <a:pt x="7446603" y="2729491"/>
                    </a:cubicBezTo>
                    <a:cubicBezTo>
                      <a:pt x="7417574" y="2840767"/>
                      <a:pt x="7436927" y="2881891"/>
                      <a:pt x="7446603" y="2947205"/>
                    </a:cubicBezTo>
                    <a:cubicBezTo>
                      <a:pt x="7456279" y="3012519"/>
                      <a:pt x="7480471" y="3065739"/>
                      <a:pt x="7504661" y="3121377"/>
                    </a:cubicBezTo>
                    <a:cubicBezTo>
                      <a:pt x="7528852" y="3177015"/>
                      <a:pt x="7567556" y="3230234"/>
                      <a:pt x="7591746" y="3281034"/>
                    </a:cubicBezTo>
                    <a:cubicBezTo>
                      <a:pt x="7615936" y="3331834"/>
                      <a:pt x="7637708" y="3385053"/>
                      <a:pt x="7649803" y="3426177"/>
                    </a:cubicBezTo>
                    <a:cubicBezTo>
                      <a:pt x="7661898" y="3467301"/>
                      <a:pt x="7707861" y="3513263"/>
                      <a:pt x="7664318" y="3527777"/>
                    </a:cubicBezTo>
                    <a:cubicBezTo>
                      <a:pt x="7620775" y="3542291"/>
                      <a:pt x="7478051" y="3527777"/>
                      <a:pt x="7388546" y="3513263"/>
                    </a:cubicBezTo>
                    <a:cubicBezTo>
                      <a:pt x="7299041" y="3498749"/>
                      <a:pt x="7216794" y="3472139"/>
                      <a:pt x="7127289" y="3440691"/>
                    </a:cubicBezTo>
                    <a:cubicBezTo>
                      <a:pt x="7037784" y="3409243"/>
                      <a:pt x="6924089" y="3353606"/>
                      <a:pt x="6851518" y="3324577"/>
                    </a:cubicBezTo>
                    <a:cubicBezTo>
                      <a:pt x="6778947" y="3295548"/>
                      <a:pt x="6737823" y="3281034"/>
                      <a:pt x="6691861" y="3266520"/>
                    </a:cubicBezTo>
                    <a:cubicBezTo>
                      <a:pt x="6645899" y="3252006"/>
                      <a:pt x="6662832" y="3215720"/>
                      <a:pt x="6575746" y="3237491"/>
                    </a:cubicBezTo>
                    <a:cubicBezTo>
                      <a:pt x="6488660" y="3259262"/>
                      <a:pt x="6403993" y="3281034"/>
                      <a:pt x="6169346" y="3397148"/>
                    </a:cubicBezTo>
                    <a:cubicBezTo>
                      <a:pt x="5934699" y="3513262"/>
                      <a:pt x="5622642" y="3827739"/>
                      <a:pt x="5167861" y="3934177"/>
                    </a:cubicBezTo>
                    <a:cubicBezTo>
                      <a:pt x="4713080" y="4040615"/>
                      <a:pt x="4086547" y="4098672"/>
                      <a:pt x="3440661" y="4035777"/>
                    </a:cubicBezTo>
                    <a:cubicBezTo>
                      <a:pt x="2794775" y="3972882"/>
                      <a:pt x="1815060" y="3808386"/>
                      <a:pt x="1292546" y="3556805"/>
                    </a:cubicBezTo>
                    <a:cubicBezTo>
                      <a:pt x="770032" y="3305224"/>
                      <a:pt x="477327" y="2724653"/>
                      <a:pt x="305575" y="2526291"/>
                    </a:cubicBezTo>
                    <a:cubicBezTo>
                      <a:pt x="133823" y="2327929"/>
                      <a:pt x="247517" y="2422272"/>
                      <a:pt x="233003" y="2381148"/>
                    </a:cubicBezTo>
                    <a:close/>
                  </a:path>
                </a:pathLst>
              </a:custGeom>
              <a:solidFill>
                <a:srgbClr val="2969A3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384" name="フリーフォーム 1048">
                <a:extLst>
                  <a:ext uri="{FF2B5EF4-FFF2-40B4-BE49-F238E27FC236}">
                    <a16:creationId xmlns:a16="http://schemas.microsoft.com/office/drawing/2014/main" id="{26545FD8-1384-4397-B1D8-6586C3B09589}"/>
                  </a:ext>
                </a:extLst>
              </p:cNvPr>
              <p:cNvSpPr/>
              <p:nvPr/>
            </p:nvSpPr>
            <p:spPr>
              <a:xfrm>
                <a:off x="7561943" y="3211109"/>
                <a:ext cx="539715" cy="504548"/>
              </a:xfrm>
              <a:custGeom>
                <a:avLst/>
                <a:gdLst>
                  <a:gd name="connsiteX0" fmla="*/ 0 w 539715"/>
                  <a:gd name="connsiteY0" fmla="*/ 330377 h 504548"/>
                  <a:gd name="connsiteX1" fmla="*/ 420914 w 539715"/>
                  <a:gd name="connsiteY1" fmla="*/ 11062 h 504548"/>
                  <a:gd name="connsiteX2" fmla="*/ 522514 w 539715"/>
                  <a:gd name="connsiteY2" fmla="*/ 83634 h 504548"/>
                  <a:gd name="connsiteX3" fmla="*/ 537028 w 539715"/>
                  <a:gd name="connsiteY3" fmla="*/ 185234 h 504548"/>
                  <a:gd name="connsiteX4" fmla="*/ 493486 w 539715"/>
                  <a:gd name="connsiteY4" fmla="*/ 504548 h 504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9715" h="504548">
                    <a:moveTo>
                      <a:pt x="0" y="330377"/>
                    </a:moveTo>
                    <a:cubicBezTo>
                      <a:pt x="166914" y="191281"/>
                      <a:pt x="333828" y="52186"/>
                      <a:pt x="420914" y="11062"/>
                    </a:cubicBezTo>
                    <a:cubicBezTo>
                      <a:pt x="508000" y="-30062"/>
                      <a:pt x="503162" y="54605"/>
                      <a:pt x="522514" y="83634"/>
                    </a:cubicBezTo>
                    <a:cubicBezTo>
                      <a:pt x="541866" y="112663"/>
                      <a:pt x="541866" y="115082"/>
                      <a:pt x="537028" y="185234"/>
                    </a:cubicBezTo>
                    <a:cubicBezTo>
                      <a:pt x="532190" y="255386"/>
                      <a:pt x="512838" y="379967"/>
                      <a:pt x="493486" y="504548"/>
                    </a:cubicBezTo>
                  </a:path>
                </a:pathLst>
              </a:custGeom>
              <a:solidFill>
                <a:srgbClr val="143350"/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385" name="フリーフォーム 1049">
                <a:extLst>
                  <a:ext uri="{FF2B5EF4-FFF2-40B4-BE49-F238E27FC236}">
                    <a16:creationId xmlns:a16="http://schemas.microsoft.com/office/drawing/2014/main" id="{5E810AE7-6871-47FE-A27D-82B0ED32BF3E}"/>
                  </a:ext>
                </a:extLst>
              </p:cNvPr>
              <p:cNvSpPr/>
              <p:nvPr/>
            </p:nvSpPr>
            <p:spPr>
              <a:xfrm>
                <a:off x="7678057" y="4243530"/>
                <a:ext cx="631411" cy="285744"/>
              </a:xfrm>
              <a:custGeom>
                <a:avLst/>
                <a:gdLst>
                  <a:gd name="connsiteX0" fmla="*/ 0 w 631411"/>
                  <a:gd name="connsiteY0" fmla="*/ 139784 h 285744"/>
                  <a:gd name="connsiteX1" fmla="*/ 362857 w 631411"/>
                  <a:gd name="connsiteY1" fmla="*/ 9156 h 285744"/>
                  <a:gd name="connsiteX2" fmla="*/ 493486 w 631411"/>
                  <a:gd name="connsiteY2" fmla="*/ 38184 h 285744"/>
                  <a:gd name="connsiteX3" fmla="*/ 624114 w 631411"/>
                  <a:gd name="connsiteY3" fmla="*/ 255899 h 285744"/>
                  <a:gd name="connsiteX4" fmla="*/ 261257 w 631411"/>
                  <a:gd name="connsiteY4" fmla="*/ 284927 h 285744"/>
                  <a:gd name="connsiteX5" fmla="*/ 87086 w 631411"/>
                  <a:gd name="connsiteY5" fmla="*/ 270413 h 285744"/>
                  <a:gd name="connsiteX6" fmla="*/ 0 w 631411"/>
                  <a:gd name="connsiteY6" fmla="*/ 197841 h 285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1411" h="285744">
                    <a:moveTo>
                      <a:pt x="0" y="139784"/>
                    </a:moveTo>
                    <a:cubicBezTo>
                      <a:pt x="140304" y="82936"/>
                      <a:pt x="280609" y="26089"/>
                      <a:pt x="362857" y="9156"/>
                    </a:cubicBezTo>
                    <a:cubicBezTo>
                      <a:pt x="445105" y="-7777"/>
                      <a:pt x="449943" y="-2940"/>
                      <a:pt x="493486" y="38184"/>
                    </a:cubicBezTo>
                    <a:cubicBezTo>
                      <a:pt x="537029" y="79308"/>
                      <a:pt x="662819" y="214775"/>
                      <a:pt x="624114" y="255899"/>
                    </a:cubicBezTo>
                    <a:cubicBezTo>
                      <a:pt x="585409" y="297023"/>
                      <a:pt x="350762" y="282508"/>
                      <a:pt x="261257" y="284927"/>
                    </a:cubicBezTo>
                    <a:cubicBezTo>
                      <a:pt x="171752" y="287346"/>
                      <a:pt x="130629" y="284927"/>
                      <a:pt x="87086" y="270413"/>
                    </a:cubicBezTo>
                    <a:cubicBezTo>
                      <a:pt x="43543" y="255899"/>
                      <a:pt x="21771" y="226870"/>
                      <a:pt x="0" y="197841"/>
                    </a:cubicBezTo>
                  </a:path>
                </a:pathLst>
              </a:custGeom>
              <a:solidFill>
                <a:srgbClr val="143350"/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386" name="フリーフォーム 1050">
                <a:extLst>
                  <a:ext uri="{FF2B5EF4-FFF2-40B4-BE49-F238E27FC236}">
                    <a16:creationId xmlns:a16="http://schemas.microsoft.com/office/drawing/2014/main" id="{D751E5F3-0275-4746-BB43-1621CB712A05}"/>
                  </a:ext>
                </a:extLst>
              </p:cNvPr>
              <p:cNvSpPr/>
              <p:nvPr/>
            </p:nvSpPr>
            <p:spPr>
              <a:xfrm>
                <a:off x="1305539" y="3918857"/>
                <a:ext cx="1118347" cy="708551"/>
              </a:xfrm>
              <a:custGeom>
                <a:avLst/>
                <a:gdLst>
                  <a:gd name="connsiteX0" fmla="*/ 755490 w 1118347"/>
                  <a:gd name="connsiteY0" fmla="*/ 0 h 708551"/>
                  <a:gd name="connsiteX1" fmla="*/ 747 w 1118347"/>
                  <a:gd name="connsiteY1" fmla="*/ 653143 h 708551"/>
                  <a:gd name="connsiteX2" fmla="*/ 624861 w 1118347"/>
                  <a:gd name="connsiteY2" fmla="*/ 667657 h 708551"/>
                  <a:gd name="connsiteX3" fmla="*/ 1118347 w 1118347"/>
                  <a:gd name="connsiteY3" fmla="*/ 609600 h 708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8347" h="708551">
                    <a:moveTo>
                      <a:pt x="755490" y="0"/>
                    </a:moveTo>
                    <a:cubicBezTo>
                      <a:pt x="389004" y="270933"/>
                      <a:pt x="22518" y="541867"/>
                      <a:pt x="747" y="653143"/>
                    </a:cubicBezTo>
                    <a:cubicBezTo>
                      <a:pt x="-21024" y="764419"/>
                      <a:pt x="438594" y="674914"/>
                      <a:pt x="624861" y="667657"/>
                    </a:cubicBezTo>
                    <a:cubicBezTo>
                      <a:pt x="811128" y="660400"/>
                      <a:pt x="964737" y="635000"/>
                      <a:pt x="1118347" y="609600"/>
                    </a:cubicBezTo>
                  </a:path>
                </a:pathLst>
              </a:custGeom>
              <a:solidFill>
                <a:srgbClr val="143350"/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387" name="フリーフォーム 1051">
                <a:extLst>
                  <a:ext uri="{FF2B5EF4-FFF2-40B4-BE49-F238E27FC236}">
                    <a16:creationId xmlns:a16="http://schemas.microsoft.com/office/drawing/2014/main" id="{0F2927BA-497D-40E1-8D0F-A95D8BAC382A}"/>
                  </a:ext>
                </a:extLst>
              </p:cNvPr>
              <p:cNvSpPr/>
              <p:nvPr/>
            </p:nvSpPr>
            <p:spPr>
              <a:xfrm>
                <a:off x="1669624" y="2867320"/>
                <a:ext cx="6025254" cy="2596881"/>
              </a:xfrm>
              <a:custGeom>
                <a:avLst/>
                <a:gdLst>
                  <a:gd name="connsiteX0" fmla="*/ 5997957 w 6025254"/>
                  <a:gd name="connsiteY0" fmla="*/ 1631012 h 2596881"/>
                  <a:gd name="connsiteX1" fmla="*/ 4677157 w 6025254"/>
                  <a:gd name="connsiteY1" fmla="*/ 2313183 h 2596881"/>
                  <a:gd name="connsiteX2" fmla="*/ 2674186 w 6025254"/>
                  <a:gd name="connsiteY2" fmla="*/ 2588955 h 2596881"/>
                  <a:gd name="connsiteX3" fmla="*/ 859900 w 6025254"/>
                  <a:gd name="connsiteY3" fmla="*/ 2037412 h 2596881"/>
                  <a:gd name="connsiteX4" fmla="*/ 61615 w 6025254"/>
                  <a:gd name="connsiteY4" fmla="*/ 803698 h 2596881"/>
                  <a:gd name="connsiteX5" fmla="*/ 148700 w 6025254"/>
                  <a:gd name="connsiteY5" fmla="*/ 397298 h 2596881"/>
                  <a:gd name="connsiteX6" fmla="*/ 903443 w 6025254"/>
                  <a:gd name="connsiteY6" fmla="*/ 63469 h 2596881"/>
                  <a:gd name="connsiteX7" fmla="*/ 1774300 w 6025254"/>
                  <a:gd name="connsiteY7" fmla="*/ 19926 h 2596881"/>
                  <a:gd name="connsiteX8" fmla="*/ 2804815 w 6025254"/>
                  <a:gd name="connsiteY8" fmla="*/ 295698 h 2596881"/>
                  <a:gd name="connsiteX9" fmla="*/ 3748243 w 6025254"/>
                  <a:gd name="connsiteY9" fmla="*/ 977869 h 2596881"/>
                  <a:gd name="connsiteX10" fmla="*/ 4357843 w 6025254"/>
                  <a:gd name="connsiteY10" fmla="*/ 1398783 h 2596881"/>
                  <a:gd name="connsiteX11" fmla="*/ 5475443 w 6025254"/>
                  <a:gd name="connsiteY11" fmla="*/ 1616498 h 2596881"/>
                  <a:gd name="connsiteX12" fmla="*/ 5997957 w 6025254"/>
                  <a:gd name="connsiteY12" fmla="*/ 1631012 h 2596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25254" h="2596881">
                    <a:moveTo>
                      <a:pt x="5997957" y="1631012"/>
                    </a:moveTo>
                    <a:cubicBezTo>
                      <a:pt x="5864909" y="1747126"/>
                      <a:pt x="5231119" y="2153526"/>
                      <a:pt x="4677157" y="2313183"/>
                    </a:cubicBezTo>
                    <a:cubicBezTo>
                      <a:pt x="4123195" y="2472840"/>
                      <a:pt x="3310395" y="2634917"/>
                      <a:pt x="2674186" y="2588955"/>
                    </a:cubicBezTo>
                    <a:cubicBezTo>
                      <a:pt x="2037977" y="2542993"/>
                      <a:pt x="1295328" y="2334955"/>
                      <a:pt x="859900" y="2037412"/>
                    </a:cubicBezTo>
                    <a:cubicBezTo>
                      <a:pt x="424471" y="1739869"/>
                      <a:pt x="180148" y="1077050"/>
                      <a:pt x="61615" y="803698"/>
                    </a:cubicBezTo>
                    <a:cubicBezTo>
                      <a:pt x="-56918" y="530346"/>
                      <a:pt x="8395" y="520669"/>
                      <a:pt x="148700" y="397298"/>
                    </a:cubicBezTo>
                    <a:cubicBezTo>
                      <a:pt x="289005" y="273926"/>
                      <a:pt x="632510" y="126364"/>
                      <a:pt x="903443" y="63469"/>
                    </a:cubicBezTo>
                    <a:cubicBezTo>
                      <a:pt x="1174376" y="574"/>
                      <a:pt x="1457405" y="-18779"/>
                      <a:pt x="1774300" y="19926"/>
                    </a:cubicBezTo>
                    <a:cubicBezTo>
                      <a:pt x="2091195" y="58631"/>
                      <a:pt x="2475825" y="136041"/>
                      <a:pt x="2804815" y="295698"/>
                    </a:cubicBezTo>
                    <a:cubicBezTo>
                      <a:pt x="3133805" y="455355"/>
                      <a:pt x="3489405" y="794021"/>
                      <a:pt x="3748243" y="977869"/>
                    </a:cubicBezTo>
                    <a:cubicBezTo>
                      <a:pt x="4007081" y="1161716"/>
                      <a:pt x="4069976" y="1292345"/>
                      <a:pt x="4357843" y="1398783"/>
                    </a:cubicBezTo>
                    <a:cubicBezTo>
                      <a:pt x="4645710" y="1505221"/>
                      <a:pt x="5202091" y="1575374"/>
                      <a:pt x="5475443" y="1616498"/>
                    </a:cubicBezTo>
                    <a:cubicBezTo>
                      <a:pt x="5748795" y="1657622"/>
                      <a:pt x="6131005" y="1514898"/>
                      <a:pt x="5997957" y="163101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388" name="楕円 2387">
                <a:extLst>
                  <a:ext uri="{FF2B5EF4-FFF2-40B4-BE49-F238E27FC236}">
                    <a16:creationId xmlns:a16="http://schemas.microsoft.com/office/drawing/2014/main" id="{55E61E83-1840-4C88-8610-B65C0BEF5389}"/>
                  </a:ext>
                </a:extLst>
              </p:cNvPr>
              <p:cNvSpPr/>
              <p:nvPr/>
            </p:nvSpPr>
            <p:spPr>
              <a:xfrm>
                <a:off x="4707241" y="2908046"/>
                <a:ext cx="314702" cy="30306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389" name="フリーフォーム 1053">
                <a:extLst>
                  <a:ext uri="{FF2B5EF4-FFF2-40B4-BE49-F238E27FC236}">
                    <a16:creationId xmlns:a16="http://schemas.microsoft.com/office/drawing/2014/main" id="{4CEFFD91-A1C1-4756-A11C-BB6F8066D6CB}"/>
                  </a:ext>
                </a:extLst>
              </p:cNvPr>
              <p:cNvSpPr/>
              <p:nvPr/>
            </p:nvSpPr>
            <p:spPr>
              <a:xfrm>
                <a:off x="2428221" y="1458087"/>
                <a:ext cx="170769" cy="185625"/>
              </a:xfrm>
              <a:custGeom>
                <a:avLst/>
                <a:gdLst>
                  <a:gd name="connsiteX0" fmla="*/ 654 w 170769"/>
                  <a:gd name="connsiteY0" fmla="*/ 13526 h 185625"/>
                  <a:gd name="connsiteX1" fmla="*/ 62567 w 170769"/>
                  <a:gd name="connsiteY1" fmla="*/ 165926 h 185625"/>
                  <a:gd name="connsiteX2" fmla="*/ 162579 w 170769"/>
                  <a:gd name="connsiteY2" fmla="*/ 175451 h 185625"/>
                  <a:gd name="connsiteX3" fmla="*/ 157817 w 170769"/>
                  <a:gd name="connsiteY3" fmla="*/ 89726 h 185625"/>
                  <a:gd name="connsiteX4" fmla="*/ 100667 w 170769"/>
                  <a:gd name="connsiteY4" fmla="*/ 18288 h 185625"/>
                  <a:gd name="connsiteX5" fmla="*/ 654 w 170769"/>
                  <a:gd name="connsiteY5" fmla="*/ 13526 h 185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769" h="185625">
                    <a:moveTo>
                      <a:pt x="654" y="13526"/>
                    </a:moveTo>
                    <a:cubicBezTo>
                      <a:pt x="-5696" y="38132"/>
                      <a:pt x="35580" y="138939"/>
                      <a:pt x="62567" y="165926"/>
                    </a:cubicBezTo>
                    <a:cubicBezTo>
                      <a:pt x="89554" y="192913"/>
                      <a:pt x="146704" y="188151"/>
                      <a:pt x="162579" y="175451"/>
                    </a:cubicBezTo>
                    <a:cubicBezTo>
                      <a:pt x="178454" y="162751"/>
                      <a:pt x="168136" y="115920"/>
                      <a:pt x="157817" y="89726"/>
                    </a:cubicBezTo>
                    <a:cubicBezTo>
                      <a:pt x="147498" y="63532"/>
                      <a:pt x="122892" y="34163"/>
                      <a:pt x="100667" y="18288"/>
                    </a:cubicBezTo>
                    <a:cubicBezTo>
                      <a:pt x="78442" y="2413"/>
                      <a:pt x="7004" y="-11080"/>
                      <a:pt x="654" y="13526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390" name="フリーフォーム 1054">
                <a:extLst>
                  <a:ext uri="{FF2B5EF4-FFF2-40B4-BE49-F238E27FC236}">
                    <a16:creationId xmlns:a16="http://schemas.microsoft.com/office/drawing/2014/main" id="{97F7B69B-865B-4D35-885D-2C7EAE761CE4}"/>
                  </a:ext>
                </a:extLst>
              </p:cNvPr>
              <p:cNvSpPr/>
              <p:nvPr/>
            </p:nvSpPr>
            <p:spPr>
              <a:xfrm>
                <a:off x="1648346" y="1604302"/>
                <a:ext cx="147987" cy="187827"/>
              </a:xfrm>
              <a:custGeom>
                <a:avLst/>
                <a:gdLst>
                  <a:gd name="connsiteX0" fmla="*/ 23292 w 147987"/>
                  <a:gd name="connsiteY0" fmla="*/ 5423 h 187827"/>
                  <a:gd name="connsiteX1" fmla="*/ 9004 w 147987"/>
                  <a:gd name="connsiteY1" fmla="*/ 172111 h 187827"/>
                  <a:gd name="connsiteX2" fmla="*/ 142354 w 147987"/>
                  <a:gd name="connsiteY2" fmla="*/ 167348 h 187827"/>
                  <a:gd name="connsiteX3" fmla="*/ 113779 w 147987"/>
                  <a:gd name="connsiteY3" fmla="*/ 53048 h 187827"/>
                  <a:gd name="connsiteX4" fmla="*/ 23292 w 147987"/>
                  <a:gd name="connsiteY4" fmla="*/ 5423 h 187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987" h="187827">
                    <a:moveTo>
                      <a:pt x="23292" y="5423"/>
                    </a:moveTo>
                    <a:cubicBezTo>
                      <a:pt x="5830" y="25267"/>
                      <a:pt x="-10840" y="145123"/>
                      <a:pt x="9004" y="172111"/>
                    </a:cubicBezTo>
                    <a:cubicBezTo>
                      <a:pt x="28848" y="199099"/>
                      <a:pt x="124892" y="187192"/>
                      <a:pt x="142354" y="167348"/>
                    </a:cubicBezTo>
                    <a:cubicBezTo>
                      <a:pt x="159816" y="147504"/>
                      <a:pt x="132829" y="81623"/>
                      <a:pt x="113779" y="53048"/>
                    </a:cubicBezTo>
                    <a:cubicBezTo>
                      <a:pt x="94729" y="24473"/>
                      <a:pt x="40754" y="-14421"/>
                      <a:pt x="23292" y="542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391" name="フリーフォーム 1055">
                <a:extLst>
                  <a:ext uri="{FF2B5EF4-FFF2-40B4-BE49-F238E27FC236}">
                    <a16:creationId xmlns:a16="http://schemas.microsoft.com/office/drawing/2014/main" id="{D01E6248-25D3-40DF-B866-286BA183C2BA}"/>
                  </a:ext>
                </a:extLst>
              </p:cNvPr>
              <p:cNvSpPr/>
              <p:nvPr/>
            </p:nvSpPr>
            <p:spPr>
              <a:xfrm>
                <a:off x="2177143" y="3526971"/>
                <a:ext cx="2581898" cy="1432940"/>
              </a:xfrm>
              <a:custGeom>
                <a:avLst/>
                <a:gdLst>
                  <a:gd name="connsiteX0" fmla="*/ 2540000 w 2581898"/>
                  <a:gd name="connsiteY0" fmla="*/ 0 h 1432940"/>
                  <a:gd name="connsiteX1" fmla="*/ 2540000 w 2581898"/>
                  <a:gd name="connsiteY1" fmla="*/ 551543 h 1432940"/>
                  <a:gd name="connsiteX2" fmla="*/ 2104571 w 2581898"/>
                  <a:gd name="connsiteY2" fmla="*/ 1233715 h 1432940"/>
                  <a:gd name="connsiteX3" fmla="*/ 1378857 w 2581898"/>
                  <a:gd name="connsiteY3" fmla="*/ 1422400 h 1432940"/>
                  <a:gd name="connsiteX4" fmla="*/ 1016000 w 2581898"/>
                  <a:gd name="connsiteY4" fmla="*/ 1393372 h 1432940"/>
                  <a:gd name="connsiteX5" fmla="*/ 537028 w 2581898"/>
                  <a:gd name="connsiteY5" fmla="*/ 1262743 h 1432940"/>
                  <a:gd name="connsiteX6" fmla="*/ 246743 w 2581898"/>
                  <a:gd name="connsiteY6" fmla="*/ 1001486 h 1432940"/>
                  <a:gd name="connsiteX7" fmla="*/ 101600 w 2581898"/>
                  <a:gd name="connsiteY7" fmla="*/ 508000 h 1432940"/>
                  <a:gd name="connsiteX8" fmla="*/ 0 w 2581898"/>
                  <a:gd name="connsiteY8" fmla="*/ 217715 h 1432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81898" h="1432940">
                    <a:moveTo>
                      <a:pt x="2540000" y="0"/>
                    </a:moveTo>
                    <a:cubicBezTo>
                      <a:pt x="2576285" y="172962"/>
                      <a:pt x="2612571" y="345924"/>
                      <a:pt x="2540000" y="551543"/>
                    </a:cubicBezTo>
                    <a:cubicBezTo>
                      <a:pt x="2467429" y="757162"/>
                      <a:pt x="2298095" y="1088572"/>
                      <a:pt x="2104571" y="1233715"/>
                    </a:cubicBezTo>
                    <a:cubicBezTo>
                      <a:pt x="1911047" y="1378858"/>
                      <a:pt x="1560285" y="1395791"/>
                      <a:pt x="1378857" y="1422400"/>
                    </a:cubicBezTo>
                    <a:cubicBezTo>
                      <a:pt x="1197429" y="1449009"/>
                      <a:pt x="1156305" y="1419981"/>
                      <a:pt x="1016000" y="1393372"/>
                    </a:cubicBezTo>
                    <a:cubicBezTo>
                      <a:pt x="875695" y="1366763"/>
                      <a:pt x="665237" y="1328057"/>
                      <a:pt x="537028" y="1262743"/>
                    </a:cubicBezTo>
                    <a:cubicBezTo>
                      <a:pt x="408819" y="1197429"/>
                      <a:pt x="319314" y="1127276"/>
                      <a:pt x="246743" y="1001486"/>
                    </a:cubicBezTo>
                    <a:cubicBezTo>
                      <a:pt x="174172" y="875696"/>
                      <a:pt x="142724" y="638628"/>
                      <a:pt x="101600" y="508000"/>
                    </a:cubicBezTo>
                    <a:cubicBezTo>
                      <a:pt x="60476" y="377372"/>
                      <a:pt x="30238" y="297543"/>
                      <a:pt x="0" y="217715"/>
                    </a:cubicBezTo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392" name="フリーフォーム 1056">
                <a:extLst>
                  <a:ext uri="{FF2B5EF4-FFF2-40B4-BE49-F238E27FC236}">
                    <a16:creationId xmlns:a16="http://schemas.microsoft.com/office/drawing/2014/main" id="{AA98F6FB-0EA9-481B-BD69-671FEC8F2412}"/>
                  </a:ext>
                </a:extLst>
              </p:cNvPr>
              <p:cNvSpPr/>
              <p:nvPr/>
            </p:nvSpPr>
            <p:spPr>
              <a:xfrm>
                <a:off x="2235200" y="3556000"/>
                <a:ext cx="2351314" cy="624114"/>
              </a:xfrm>
              <a:custGeom>
                <a:avLst/>
                <a:gdLst>
                  <a:gd name="connsiteX0" fmla="*/ 2351314 w 2351314"/>
                  <a:gd name="connsiteY0" fmla="*/ 0 h 624114"/>
                  <a:gd name="connsiteX1" fmla="*/ 2220686 w 2351314"/>
                  <a:gd name="connsiteY1" fmla="*/ 522514 h 624114"/>
                  <a:gd name="connsiteX2" fmla="*/ 1930400 w 2351314"/>
                  <a:gd name="connsiteY2" fmla="*/ 246743 h 624114"/>
                  <a:gd name="connsiteX3" fmla="*/ 1785257 w 2351314"/>
                  <a:gd name="connsiteY3" fmla="*/ 537029 h 624114"/>
                  <a:gd name="connsiteX4" fmla="*/ 1538514 w 2351314"/>
                  <a:gd name="connsiteY4" fmla="*/ 246743 h 624114"/>
                  <a:gd name="connsiteX5" fmla="*/ 1277257 w 2351314"/>
                  <a:gd name="connsiteY5" fmla="*/ 580571 h 624114"/>
                  <a:gd name="connsiteX6" fmla="*/ 1117600 w 2351314"/>
                  <a:gd name="connsiteY6" fmla="*/ 188686 h 624114"/>
                  <a:gd name="connsiteX7" fmla="*/ 885371 w 2351314"/>
                  <a:gd name="connsiteY7" fmla="*/ 624114 h 624114"/>
                  <a:gd name="connsiteX8" fmla="*/ 696686 w 2351314"/>
                  <a:gd name="connsiteY8" fmla="*/ 217714 h 624114"/>
                  <a:gd name="connsiteX9" fmla="*/ 580571 w 2351314"/>
                  <a:gd name="connsiteY9" fmla="*/ 551543 h 624114"/>
                  <a:gd name="connsiteX10" fmla="*/ 319314 w 2351314"/>
                  <a:gd name="connsiteY10" fmla="*/ 188686 h 624114"/>
                  <a:gd name="connsiteX11" fmla="*/ 246743 w 2351314"/>
                  <a:gd name="connsiteY11" fmla="*/ 624114 h 624114"/>
                  <a:gd name="connsiteX12" fmla="*/ 0 w 2351314"/>
                  <a:gd name="connsiteY12" fmla="*/ 145143 h 624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51314" h="624114">
                    <a:moveTo>
                      <a:pt x="2351314" y="0"/>
                    </a:moveTo>
                    <a:lnTo>
                      <a:pt x="2220686" y="522514"/>
                    </a:lnTo>
                    <a:lnTo>
                      <a:pt x="1930400" y="246743"/>
                    </a:lnTo>
                    <a:lnTo>
                      <a:pt x="1785257" y="537029"/>
                    </a:lnTo>
                    <a:lnTo>
                      <a:pt x="1538514" y="246743"/>
                    </a:lnTo>
                    <a:lnTo>
                      <a:pt x="1277257" y="580571"/>
                    </a:lnTo>
                    <a:lnTo>
                      <a:pt x="1117600" y="188686"/>
                    </a:lnTo>
                    <a:lnTo>
                      <a:pt x="885371" y="624114"/>
                    </a:lnTo>
                    <a:lnTo>
                      <a:pt x="696686" y="217714"/>
                    </a:lnTo>
                    <a:lnTo>
                      <a:pt x="580571" y="551543"/>
                    </a:lnTo>
                    <a:lnTo>
                      <a:pt x="319314" y="188686"/>
                    </a:lnTo>
                    <a:lnTo>
                      <a:pt x="246743" y="624114"/>
                    </a:lnTo>
                    <a:lnTo>
                      <a:pt x="0" y="145143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393" name="フリーフォーム 1057">
                <a:extLst>
                  <a:ext uri="{FF2B5EF4-FFF2-40B4-BE49-F238E27FC236}">
                    <a16:creationId xmlns:a16="http://schemas.microsoft.com/office/drawing/2014/main" id="{FB74E917-D4B9-4C8D-BB1C-7F91932048D2}"/>
                  </a:ext>
                </a:extLst>
              </p:cNvPr>
              <p:cNvSpPr/>
              <p:nvPr/>
            </p:nvSpPr>
            <p:spPr>
              <a:xfrm>
                <a:off x="2815772" y="4413453"/>
                <a:ext cx="1509485" cy="449943"/>
              </a:xfrm>
              <a:custGeom>
                <a:avLst/>
                <a:gdLst>
                  <a:gd name="connsiteX0" fmla="*/ 1509485 w 1509485"/>
                  <a:gd name="connsiteY0" fmla="*/ 348343 h 449943"/>
                  <a:gd name="connsiteX1" fmla="*/ 1393371 w 1509485"/>
                  <a:gd name="connsiteY1" fmla="*/ 0 h 449943"/>
                  <a:gd name="connsiteX2" fmla="*/ 1161143 w 1509485"/>
                  <a:gd name="connsiteY2" fmla="*/ 420915 h 449943"/>
                  <a:gd name="connsiteX3" fmla="*/ 986971 w 1509485"/>
                  <a:gd name="connsiteY3" fmla="*/ 159657 h 449943"/>
                  <a:gd name="connsiteX4" fmla="*/ 667657 w 1509485"/>
                  <a:gd name="connsiteY4" fmla="*/ 406400 h 449943"/>
                  <a:gd name="connsiteX5" fmla="*/ 537028 w 1509485"/>
                  <a:gd name="connsiteY5" fmla="*/ 101600 h 449943"/>
                  <a:gd name="connsiteX6" fmla="*/ 290285 w 1509485"/>
                  <a:gd name="connsiteY6" fmla="*/ 435429 h 449943"/>
                  <a:gd name="connsiteX7" fmla="*/ 14514 w 1509485"/>
                  <a:gd name="connsiteY7" fmla="*/ 130629 h 449943"/>
                  <a:gd name="connsiteX8" fmla="*/ 0 w 1509485"/>
                  <a:gd name="connsiteY8" fmla="*/ 449943 h 449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9485" h="449943">
                    <a:moveTo>
                      <a:pt x="1509485" y="348343"/>
                    </a:moveTo>
                    <a:lnTo>
                      <a:pt x="1393371" y="0"/>
                    </a:lnTo>
                    <a:lnTo>
                      <a:pt x="1161143" y="420915"/>
                    </a:lnTo>
                    <a:lnTo>
                      <a:pt x="986971" y="159657"/>
                    </a:lnTo>
                    <a:lnTo>
                      <a:pt x="667657" y="406400"/>
                    </a:lnTo>
                    <a:lnTo>
                      <a:pt x="537028" y="101600"/>
                    </a:lnTo>
                    <a:lnTo>
                      <a:pt x="290285" y="435429"/>
                    </a:lnTo>
                    <a:lnTo>
                      <a:pt x="14514" y="130629"/>
                    </a:lnTo>
                    <a:lnTo>
                      <a:pt x="0" y="449943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394" name="フリーフォーム 1058">
                <a:extLst>
                  <a:ext uri="{FF2B5EF4-FFF2-40B4-BE49-F238E27FC236}">
                    <a16:creationId xmlns:a16="http://schemas.microsoft.com/office/drawing/2014/main" id="{CEAAFE67-12D2-45A8-B5F0-96854640077E}"/>
                  </a:ext>
                </a:extLst>
              </p:cNvPr>
              <p:cNvSpPr/>
              <p:nvPr/>
            </p:nvSpPr>
            <p:spPr>
              <a:xfrm>
                <a:off x="2844800" y="4746171"/>
                <a:ext cx="1480457" cy="234450"/>
              </a:xfrm>
              <a:custGeom>
                <a:avLst/>
                <a:gdLst>
                  <a:gd name="connsiteX0" fmla="*/ 1480457 w 1480457"/>
                  <a:gd name="connsiteY0" fmla="*/ 0 h 234450"/>
                  <a:gd name="connsiteX1" fmla="*/ 1103086 w 1480457"/>
                  <a:gd name="connsiteY1" fmla="*/ 145143 h 234450"/>
                  <a:gd name="connsiteX2" fmla="*/ 667657 w 1480457"/>
                  <a:gd name="connsiteY2" fmla="*/ 232229 h 234450"/>
                  <a:gd name="connsiteX3" fmla="*/ 304800 w 1480457"/>
                  <a:gd name="connsiteY3" fmla="*/ 203200 h 234450"/>
                  <a:gd name="connsiteX4" fmla="*/ 116114 w 1480457"/>
                  <a:gd name="connsiteY4" fmla="*/ 145143 h 234450"/>
                  <a:gd name="connsiteX5" fmla="*/ 0 w 1480457"/>
                  <a:gd name="connsiteY5" fmla="*/ 72572 h 23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0457" h="234450">
                    <a:moveTo>
                      <a:pt x="1480457" y="0"/>
                    </a:moveTo>
                    <a:cubicBezTo>
                      <a:pt x="1359505" y="53219"/>
                      <a:pt x="1238553" y="106438"/>
                      <a:pt x="1103086" y="145143"/>
                    </a:cubicBezTo>
                    <a:cubicBezTo>
                      <a:pt x="967619" y="183848"/>
                      <a:pt x="800705" y="222553"/>
                      <a:pt x="667657" y="232229"/>
                    </a:cubicBezTo>
                    <a:cubicBezTo>
                      <a:pt x="534609" y="241905"/>
                      <a:pt x="396724" y="217714"/>
                      <a:pt x="304800" y="203200"/>
                    </a:cubicBezTo>
                    <a:cubicBezTo>
                      <a:pt x="212876" y="188686"/>
                      <a:pt x="166914" y="166914"/>
                      <a:pt x="116114" y="145143"/>
                    </a:cubicBezTo>
                    <a:cubicBezTo>
                      <a:pt x="65314" y="123372"/>
                      <a:pt x="32657" y="97972"/>
                      <a:pt x="0" y="7257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395" name="フリーフォーム 1059">
                <a:extLst>
                  <a:ext uri="{FF2B5EF4-FFF2-40B4-BE49-F238E27FC236}">
                    <a16:creationId xmlns:a16="http://schemas.microsoft.com/office/drawing/2014/main" id="{2B8E9659-730D-42F3-BADD-4637ED8E0D60}"/>
                  </a:ext>
                </a:extLst>
              </p:cNvPr>
              <p:cNvSpPr/>
              <p:nvPr/>
            </p:nvSpPr>
            <p:spPr>
              <a:xfrm>
                <a:off x="6226629" y="3468914"/>
                <a:ext cx="1219557" cy="812800"/>
              </a:xfrm>
              <a:custGeom>
                <a:avLst/>
                <a:gdLst>
                  <a:gd name="connsiteX0" fmla="*/ 0 w 1219557"/>
                  <a:gd name="connsiteY0" fmla="*/ 0 h 812800"/>
                  <a:gd name="connsiteX1" fmla="*/ 1117600 w 1219557"/>
                  <a:gd name="connsiteY1" fmla="*/ 232229 h 812800"/>
                  <a:gd name="connsiteX2" fmla="*/ 1132114 w 1219557"/>
                  <a:gd name="connsiteY2" fmla="*/ 435429 h 812800"/>
                  <a:gd name="connsiteX3" fmla="*/ 798285 w 1219557"/>
                  <a:gd name="connsiteY3" fmla="*/ 653143 h 812800"/>
                  <a:gd name="connsiteX4" fmla="*/ 493485 w 1219557"/>
                  <a:gd name="connsiteY4" fmla="*/ 769257 h 812800"/>
                  <a:gd name="connsiteX5" fmla="*/ 43542 w 1219557"/>
                  <a:gd name="connsiteY5" fmla="*/ 812800 h 81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9557" h="812800">
                    <a:moveTo>
                      <a:pt x="0" y="0"/>
                    </a:moveTo>
                    <a:cubicBezTo>
                      <a:pt x="464457" y="79829"/>
                      <a:pt x="928914" y="159658"/>
                      <a:pt x="1117600" y="232229"/>
                    </a:cubicBezTo>
                    <a:cubicBezTo>
                      <a:pt x="1306286" y="304800"/>
                      <a:pt x="1185333" y="365277"/>
                      <a:pt x="1132114" y="435429"/>
                    </a:cubicBezTo>
                    <a:cubicBezTo>
                      <a:pt x="1078895" y="505581"/>
                      <a:pt x="904723" y="597505"/>
                      <a:pt x="798285" y="653143"/>
                    </a:cubicBezTo>
                    <a:cubicBezTo>
                      <a:pt x="691847" y="708781"/>
                      <a:pt x="619275" y="742648"/>
                      <a:pt x="493485" y="769257"/>
                    </a:cubicBezTo>
                    <a:cubicBezTo>
                      <a:pt x="367695" y="795866"/>
                      <a:pt x="205618" y="804333"/>
                      <a:pt x="43542" y="812800"/>
                    </a:cubicBezTo>
                  </a:path>
                </a:pathLst>
              </a:custGeom>
              <a:noFill/>
              <a:ln w="19050">
                <a:solidFill>
                  <a:srgbClr val="1433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396" name="フリーフォーム 1060">
                <a:extLst>
                  <a:ext uri="{FF2B5EF4-FFF2-40B4-BE49-F238E27FC236}">
                    <a16:creationId xmlns:a16="http://schemas.microsoft.com/office/drawing/2014/main" id="{9A4D3924-4833-44C4-9AE1-A95E3506BB95}"/>
                  </a:ext>
                </a:extLst>
              </p:cNvPr>
              <p:cNvSpPr/>
              <p:nvPr/>
            </p:nvSpPr>
            <p:spPr>
              <a:xfrm>
                <a:off x="3497942" y="3526971"/>
                <a:ext cx="1146628" cy="348343"/>
              </a:xfrm>
              <a:custGeom>
                <a:avLst/>
                <a:gdLst>
                  <a:gd name="connsiteX0" fmla="*/ 0 w 1146628"/>
                  <a:gd name="connsiteY0" fmla="*/ 87085 h 348343"/>
                  <a:gd name="connsiteX1" fmla="*/ 1146628 w 1146628"/>
                  <a:gd name="connsiteY1" fmla="*/ 0 h 348343"/>
                  <a:gd name="connsiteX2" fmla="*/ 957942 w 1146628"/>
                  <a:gd name="connsiteY2" fmla="*/ 348343 h 348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46628" h="348343">
                    <a:moveTo>
                      <a:pt x="0" y="87085"/>
                    </a:moveTo>
                    <a:lnTo>
                      <a:pt x="1146628" y="0"/>
                    </a:lnTo>
                    <a:lnTo>
                      <a:pt x="957942" y="348343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397" name="フリーフォーム 1061">
                <a:extLst>
                  <a:ext uri="{FF2B5EF4-FFF2-40B4-BE49-F238E27FC236}">
                    <a16:creationId xmlns:a16="http://schemas.microsoft.com/office/drawing/2014/main" id="{1FA41A4A-02C1-4C57-B63C-1E6534D3506E}"/>
                  </a:ext>
                </a:extLst>
              </p:cNvPr>
              <p:cNvSpPr/>
              <p:nvPr/>
            </p:nvSpPr>
            <p:spPr>
              <a:xfrm>
                <a:off x="3657600" y="4601029"/>
                <a:ext cx="642304" cy="348342"/>
              </a:xfrm>
              <a:custGeom>
                <a:avLst/>
                <a:gdLst>
                  <a:gd name="connsiteX0" fmla="*/ 0 w 642304"/>
                  <a:gd name="connsiteY0" fmla="*/ 348342 h 348342"/>
                  <a:gd name="connsiteX1" fmla="*/ 420914 w 642304"/>
                  <a:gd name="connsiteY1" fmla="*/ 304800 h 348342"/>
                  <a:gd name="connsiteX2" fmla="*/ 638629 w 642304"/>
                  <a:gd name="connsiteY2" fmla="*/ 116114 h 348342"/>
                  <a:gd name="connsiteX3" fmla="*/ 537029 w 642304"/>
                  <a:gd name="connsiteY3" fmla="*/ 0 h 348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2304" h="348342">
                    <a:moveTo>
                      <a:pt x="0" y="348342"/>
                    </a:moveTo>
                    <a:cubicBezTo>
                      <a:pt x="157238" y="345923"/>
                      <a:pt x="314476" y="343505"/>
                      <a:pt x="420914" y="304800"/>
                    </a:cubicBezTo>
                    <a:cubicBezTo>
                      <a:pt x="527352" y="266095"/>
                      <a:pt x="619277" y="166914"/>
                      <a:pt x="638629" y="116114"/>
                    </a:cubicBezTo>
                    <a:cubicBezTo>
                      <a:pt x="657981" y="65314"/>
                      <a:pt x="597505" y="32657"/>
                      <a:pt x="537029" y="0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pic>
          <p:nvPicPr>
            <p:cNvPr id="2351" name="図 235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25" y="3467830"/>
              <a:ext cx="601568" cy="605610"/>
            </a:xfrm>
            <a:prstGeom prst="rect">
              <a:avLst/>
            </a:prstGeom>
          </p:spPr>
        </p:pic>
        <p:pic>
          <p:nvPicPr>
            <p:cNvPr id="2352" name="図 23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471" y="3455737"/>
              <a:ext cx="632431" cy="660582"/>
            </a:xfrm>
            <a:prstGeom prst="rect">
              <a:avLst/>
            </a:prstGeom>
          </p:spPr>
        </p:pic>
        <p:grpSp>
          <p:nvGrpSpPr>
            <p:cNvPr id="2353" name="グループ化 2352"/>
            <p:cNvGrpSpPr/>
            <p:nvPr/>
          </p:nvGrpSpPr>
          <p:grpSpPr>
            <a:xfrm>
              <a:off x="3635710" y="4403937"/>
              <a:ext cx="2033008" cy="629056"/>
              <a:chOff x="3583973" y="3974528"/>
              <a:chExt cx="2887396" cy="893422"/>
            </a:xfrm>
          </p:grpSpPr>
          <p:grpSp>
            <p:nvGrpSpPr>
              <p:cNvPr id="2368" name="グループ化 2367">
                <a:extLst>
                  <a:ext uri="{FF2B5EF4-FFF2-40B4-BE49-F238E27FC236}">
                    <a16:creationId xmlns:a16="http://schemas.microsoft.com/office/drawing/2014/main" id="{5E08A73B-016C-4BB0-ABF1-A4E810AB3A71}"/>
                  </a:ext>
                </a:extLst>
              </p:cNvPr>
              <p:cNvGrpSpPr/>
              <p:nvPr/>
            </p:nvGrpSpPr>
            <p:grpSpPr>
              <a:xfrm>
                <a:off x="3583973" y="4230058"/>
                <a:ext cx="722611" cy="637892"/>
                <a:chOff x="7570994" y="3238396"/>
                <a:chExt cx="743817" cy="656613"/>
              </a:xfrm>
            </p:grpSpPr>
            <p:grpSp>
              <p:nvGrpSpPr>
                <p:cNvPr id="2377" name="グループ化 2376">
                  <a:extLst>
                    <a:ext uri="{FF2B5EF4-FFF2-40B4-BE49-F238E27FC236}">
                      <a16:creationId xmlns:a16="http://schemas.microsoft.com/office/drawing/2014/main" id="{1C9AB4D8-B634-4BA9-9ECF-F5E03559B28B}"/>
                    </a:ext>
                  </a:extLst>
                </p:cNvPr>
                <p:cNvGrpSpPr/>
                <p:nvPr/>
              </p:nvGrpSpPr>
              <p:grpSpPr>
                <a:xfrm rot="18555601" flipV="1">
                  <a:off x="7732949" y="3082753"/>
                  <a:ext cx="426219" cy="737505"/>
                  <a:chOff x="2820144" y="3073016"/>
                  <a:chExt cx="527965" cy="537143"/>
                </a:xfrm>
              </p:grpSpPr>
              <p:sp>
                <p:nvSpPr>
                  <p:cNvPr id="2380" name="円/楕円 37">
                    <a:extLst>
                      <a:ext uri="{FF2B5EF4-FFF2-40B4-BE49-F238E27FC236}">
                        <a16:creationId xmlns:a16="http://schemas.microsoft.com/office/drawing/2014/main" id="{88985CD6-4752-4226-8E69-47A378638038}"/>
                      </a:ext>
                    </a:extLst>
                  </p:cNvPr>
                  <p:cNvSpPr/>
                  <p:nvPr/>
                </p:nvSpPr>
                <p:spPr>
                  <a:xfrm rot="21071794">
                    <a:off x="2820144" y="3073016"/>
                    <a:ext cx="527965" cy="537143"/>
                  </a:xfrm>
                  <a:prstGeom prst="ellipse">
                    <a:avLst/>
                  </a:prstGeom>
                  <a:solidFill>
                    <a:srgbClr val="CCFFFF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2381" name="円/楕円 38">
                    <a:extLst>
                      <a:ext uri="{FF2B5EF4-FFF2-40B4-BE49-F238E27FC236}">
                        <a16:creationId xmlns:a16="http://schemas.microsoft.com/office/drawing/2014/main" id="{5F42F69C-79AF-4428-8312-D9A8E6438E2E}"/>
                      </a:ext>
                    </a:extLst>
                  </p:cNvPr>
                  <p:cNvSpPr/>
                  <p:nvPr/>
                </p:nvSpPr>
                <p:spPr>
                  <a:xfrm rot="21071794">
                    <a:off x="2954108" y="3218089"/>
                    <a:ext cx="261037" cy="261038"/>
                  </a:xfrm>
                  <a:prstGeom prst="ellipse">
                    <a:avLst/>
                  </a:prstGeom>
                  <a:solidFill>
                    <a:srgbClr val="00DFDA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</p:grpSp>
            <p:sp>
              <p:nvSpPr>
                <p:cNvPr id="2378" name="フリーフォーム: 図形 109">
                  <a:extLst>
                    <a:ext uri="{FF2B5EF4-FFF2-40B4-BE49-F238E27FC236}">
                      <a16:creationId xmlns:a16="http://schemas.microsoft.com/office/drawing/2014/main" id="{B5EA344B-4422-42FE-AB6D-15FF25F84A39}"/>
                    </a:ext>
                  </a:extLst>
                </p:cNvPr>
                <p:cNvSpPr/>
                <p:nvPr/>
              </p:nvSpPr>
              <p:spPr>
                <a:xfrm>
                  <a:off x="7650180" y="3347228"/>
                  <a:ext cx="561520" cy="518233"/>
                </a:xfrm>
                <a:custGeom>
                  <a:avLst/>
                  <a:gdLst>
                    <a:gd name="connsiteX0" fmla="*/ 847411 w 1103069"/>
                    <a:gd name="connsiteY0" fmla="*/ 430773 h 1100408"/>
                    <a:gd name="connsiteX1" fmla="*/ 679771 w 1103069"/>
                    <a:gd name="connsiteY1" fmla="*/ 647943 h 1100408"/>
                    <a:gd name="connsiteX2" fmla="*/ 782641 w 1103069"/>
                    <a:gd name="connsiteY2" fmla="*/ 910833 h 1100408"/>
                    <a:gd name="connsiteX3" fmla="*/ 679771 w 1103069"/>
                    <a:gd name="connsiteY3" fmla="*/ 686043 h 1100408"/>
                    <a:gd name="connsiteX4" fmla="*/ 592141 w 1103069"/>
                    <a:gd name="connsiteY4" fmla="*/ 586983 h 1100408"/>
                    <a:gd name="connsiteX5" fmla="*/ 603571 w 1103069"/>
                    <a:gd name="connsiteY5" fmla="*/ 453633 h 1100408"/>
                    <a:gd name="connsiteX6" fmla="*/ 649291 w 1103069"/>
                    <a:gd name="connsiteY6" fmla="*/ 270753 h 1100408"/>
                    <a:gd name="connsiteX7" fmla="*/ 645481 w 1103069"/>
                    <a:gd name="connsiteY7" fmla="*/ 160263 h 1100408"/>
                    <a:gd name="connsiteX8" fmla="*/ 580711 w 1103069"/>
                    <a:gd name="connsiteY8" fmla="*/ 202173 h 1100408"/>
                    <a:gd name="connsiteX9" fmla="*/ 557851 w 1103069"/>
                    <a:gd name="connsiteY9" fmla="*/ 289803 h 1100408"/>
                    <a:gd name="connsiteX10" fmla="*/ 485461 w 1103069"/>
                    <a:gd name="connsiteY10" fmla="*/ 320283 h 1100408"/>
                    <a:gd name="connsiteX11" fmla="*/ 439741 w 1103069"/>
                    <a:gd name="connsiteY11" fmla="*/ 293613 h 1100408"/>
                    <a:gd name="connsiteX12" fmla="*/ 374971 w 1103069"/>
                    <a:gd name="connsiteY12" fmla="*/ 194553 h 1100408"/>
                    <a:gd name="connsiteX13" fmla="*/ 355921 w 1103069"/>
                    <a:gd name="connsiteY13" fmla="*/ 65013 h 1100408"/>
                    <a:gd name="connsiteX14" fmla="*/ 314011 w 1103069"/>
                    <a:gd name="connsiteY14" fmla="*/ 243 h 1100408"/>
                    <a:gd name="connsiteX15" fmla="*/ 272101 w 1103069"/>
                    <a:gd name="connsiteY15" fmla="*/ 45963 h 1100408"/>
                    <a:gd name="connsiteX16" fmla="*/ 272101 w 1103069"/>
                    <a:gd name="connsiteY16" fmla="*/ 122163 h 1100408"/>
                    <a:gd name="connsiteX17" fmla="*/ 321631 w 1103069"/>
                    <a:gd name="connsiteY17" fmla="*/ 327903 h 1100408"/>
                    <a:gd name="connsiteX18" fmla="*/ 214951 w 1103069"/>
                    <a:gd name="connsiteY18" fmla="*/ 205983 h 1100408"/>
                    <a:gd name="connsiteX19" fmla="*/ 142561 w 1103069"/>
                    <a:gd name="connsiteY19" fmla="*/ 80253 h 1100408"/>
                    <a:gd name="connsiteX20" fmla="*/ 93031 w 1103069"/>
                    <a:gd name="connsiteY20" fmla="*/ 57393 h 1100408"/>
                    <a:gd name="connsiteX21" fmla="*/ 58741 w 1103069"/>
                    <a:gd name="connsiteY21" fmla="*/ 95493 h 1100408"/>
                    <a:gd name="connsiteX22" fmla="*/ 81601 w 1103069"/>
                    <a:gd name="connsiteY22" fmla="*/ 198363 h 1100408"/>
                    <a:gd name="connsiteX23" fmla="*/ 199711 w 1103069"/>
                    <a:gd name="connsiteY23" fmla="*/ 354573 h 1100408"/>
                    <a:gd name="connsiteX24" fmla="*/ 260671 w 1103069"/>
                    <a:gd name="connsiteY24" fmla="*/ 430773 h 1100408"/>
                    <a:gd name="connsiteX25" fmla="*/ 153991 w 1103069"/>
                    <a:gd name="connsiteY25" fmla="*/ 289803 h 1100408"/>
                    <a:gd name="connsiteX26" fmla="*/ 93031 w 1103069"/>
                    <a:gd name="connsiteY26" fmla="*/ 213603 h 1100408"/>
                    <a:gd name="connsiteX27" fmla="*/ 47311 w 1103069"/>
                    <a:gd name="connsiteY27" fmla="*/ 145023 h 1100408"/>
                    <a:gd name="connsiteX28" fmla="*/ 1591 w 1103069"/>
                    <a:gd name="connsiteY28" fmla="*/ 152643 h 1100408"/>
                    <a:gd name="connsiteX29" fmla="*/ 16831 w 1103069"/>
                    <a:gd name="connsiteY29" fmla="*/ 285993 h 1100408"/>
                    <a:gd name="connsiteX30" fmla="*/ 77791 w 1103069"/>
                    <a:gd name="connsiteY30" fmla="*/ 350763 h 1100408"/>
                    <a:gd name="connsiteX31" fmla="*/ 180661 w 1103069"/>
                    <a:gd name="connsiteY31" fmla="*/ 423153 h 1100408"/>
                    <a:gd name="connsiteX32" fmla="*/ 203521 w 1103069"/>
                    <a:gd name="connsiteY32" fmla="*/ 442203 h 1100408"/>
                    <a:gd name="connsiteX33" fmla="*/ 96841 w 1103069"/>
                    <a:gd name="connsiteY33" fmla="*/ 369813 h 1100408"/>
                    <a:gd name="connsiteX34" fmla="*/ 35881 w 1103069"/>
                    <a:gd name="connsiteY34" fmla="*/ 324093 h 1100408"/>
                    <a:gd name="connsiteX35" fmla="*/ 5401 w 1103069"/>
                    <a:gd name="connsiteY35" fmla="*/ 343143 h 1100408"/>
                    <a:gd name="connsiteX36" fmla="*/ 142561 w 1103069"/>
                    <a:gd name="connsiteY36" fmla="*/ 491733 h 1100408"/>
                    <a:gd name="connsiteX37" fmla="*/ 279721 w 1103069"/>
                    <a:gd name="connsiteY37" fmla="*/ 602223 h 1100408"/>
                    <a:gd name="connsiteX38" fmla="*/ 432121 w 1103069"/>
                    <a:gd name="connsiteY38" fmla="*/ 670803 h 1100408"/>
                    <a:gd name="connsiteX39" fmla="*/ 508321 w 1103069"/>
                    <a:gd name="connsiteY39" fmla="*/ 842253 h 1100408"/>
                    <a:gd name="connsiteX40" fmla="*/ 679771 w 1103069"/>
                    <a:gd name="connsiteY40" fmla="*/ 1074663 h 1100408"/>
                    <a:gd name="connsiteX41" fmla="*/ 763591 w 1103069"/>
                    <a:gd name="connsiteY41" fmla="*/ 1089903 h 1100408"/>
                    <a:gd name="connsiteX42" fmla="*/ 858841 w 1103069"/>
                    <a:gd name="connsiteY42" fmla="*/ 1032753 h 1100408"/>
                    <a:gd name="connsiteX43" fmla="*/ 954091 w 1103069"/>
                    <a:gd name="connsiteY43" fmla="*/ 819393 h 1100408"/>
                    <a:gd name="connsiteX44" fmla="*/ 1003621 w 1103069"/>
                    <a:gd name="connsiteY44" fmla="*/ 670803 h 1100408"/>
                    <a:gd name="connsiteX45" fmla="*/ 1053151 w 1103069"/>
                    <a:gd name="connsiteY45" fmla="*/ 526023 h 1100408"/>
                    <a:gd name="connsiteX46" fmla="*/ 1102681 w 1103069"/>
                    <a:gd name="connsiteY46" fmla="*/ 400293 h 1100408"/>
                    <a:gd name="connsiteX47" fmla="*/ 1072201 w 1103069"/>
                    <a:gd name="connsiteY47" fmla="*/ 259323 h 1100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103069" h="1100408">
                      <a:moveTo>
                        <a:pt x="847411" y="430773"/>
                      </a:moveTo>
                      <a:cubicBezTo>
                        <a:pt x="768988" y="499353"/>
                        <a:pt x="690566" y="567933"/>
                        <a:pt x="679771" y="647943"/>
                      </a:cubicBezTo>
                      <a:cubicBezTo>
                        <a:pt x="668976" y="727953"/>
                        <a:pt x="782641" y="904483"/>
                        <a:pt x="782641" y="910833"/>
                      </a:cubicBezTo>
                      <a:cubicBezTo>
                        <a:pt x="782641" y="917183"/>
                        <a:pt x="711521" y="740018"/>
                        <a:pt x="679771" y="686043"/>
                      </a:cubicBezTo>
                      <a:cubicBezTo>
                        <a:pt x="648021" y="632068"/>
                        <a:pt x="604841" y="625718"/>
                        <a:pt x="592141" y="586983"/>
                      </a:cubicBezTo>
                      <a:cubicBezTo>
                        <a:pt x="579441" y="548248"/>
                        <a:pt x="594046" y="506338"/>
                        <a:pt x="603571" y="453633"/>
                      </a:cubicBezTo>
                      <a:cubicBezTo>
                        <a:pt x="613096" y="400928"/>
                        <a:pt x="642306" y="319648"/>
                        <a:pt x="649291" y="270753"/>
                      </a:cubicBezTo>
                      <a:cubicBezTo>
                        <a:pt x="656276" y="221858"/>
                        <a:pt x="656911" y="171693"/>
                        <a:pt x="645481" y="160263"/>
                      </a:cubicBezTo>
                      <a:cubicBezTo>
                        <a:pt x="634051" y="148833"/>
                        <a:pt x="595316" y="180583"/>
                        <a:pt x="580711" y="202173"/>
                      </a:cubicBezTo>
                      <a:cubicBezTo>
                        <a:pt x="566106" y="223763"/>
                        <a:pt x="573726" y="270118"/>
                        <a:pt x="557851" y="289803"/>
                      </a:cubicBezTo>
                      <a:cubicBezTo>
                        <a:pt x="541976" y="309488"/>
                        <a:pt x="505146" y="319648"/>
                        <a:pt x="485461" y="320283"/>
                      </a:cubicBezTo>
                      <a:cubicBezTo>
                        <a:pt x="465776" y="320918"/>
                        <a:pt x="458156" y="314568"/>
                        <a:pt x="439741" y="293613"/>
                      </a:cubicBezTo>
                      <a:cubicBezTo>
                        <a:pt x="421326" y="272658"/>
                        <a:pt x="388941" y="232653"/>
                        <a:pt x="374971" y="194553"/>
                      </a:cubicBezTo>
                      <a:cubicBezTo>
                        <a:pt x="361001" y="156453"/>
                        <a:pt x="366081" y="97398"/>
                        <a:pt x="355921" y="65013"/>
                      </a:cubicBezTo>
                      <a:cubicBezTo>
                        <a:pt x="345761" y="32628"/>
                        <a:pt x="327981" y="3418"/>
                        <a:pt x="314011" y="243"/>
                      </a:cubicBezTo>
                      <a:cubicBezTo>
                        <a:pt x="300041" y="-2932"/>
                        <a:pt x="279086" y="25643"/>
                        <a:pt x="272101" y="45963"/>
                      </a:cubicBezTo>
                      <a:cubicBezTo>
                        <a:pt x="265116" y="66283"/>
                        <a:pt x="263846" y="75173"/>
                        <a:pt x="272101" y="122163"/>
                      </a:cubicBezTo>
                      <a:cubicBezTo>
                        <a:pt x="280356" y="169153"/>
                        <a:pt x="331156" y="313933"/>
                        <a:pt x="321631" y="327903"/>
                      </a:cubicBezTo>
                      <a:cubicBezTo>
                        <a:pt x="312106" y="341873"/>
                        <a:pt x="244796" y="247258"/>
                        <a:pt x="214951" y="205983"/>
                      </a:cubicBezTo>
                      <a:cubicBezTo>
                        <a:pt x="185106" y="164708"/>
                        <a:pt x="162881" y="105018"/>
                        <a:pt x="142561" y="80253"/>
                      </a:cubicBezTo>
                      <a:cubicBezTo>
                        <a:pt x="122241" y="55488"/>
                        <a:pt x="107001" y="54853"/>
                        <a:pt x="93031" y="57393"/>
                      </a:cubicBezTo>
                      <a:cubicBezTo>
                        <a:pt x="79061" y="59933"/>
                        <a:pt x="60646" y="71998"/>
                        <a:pt x="58741" y="95493"/>
                      </a:cubicBezTo>
                      <a:cubicBezTo>
                        <a:pt x="56836" y="118988"/>
                        <a:pt x="58106" y="155183"/>
                        <a:pt x="81601" y="198363"/>
                      </a:cubicBezTo>
                      <a:cubicBezTo>
                        <a:pt x="105096" y="241543"/>
                        <a:pt x="169866" y="315838"/>
                        <a:pt x="199711" y="354573"/>
                      </a:cubicBezTo>
                      <a:cubicBezTo>
                        <a:pt x="229556" y="393308"/>
                        <a:pt x="268291" y="441568"/>
                        <a:pt x="260671" y="430773"/>
                      </a:cubicBezTo>
                      <a:cubicBezTo>
                        <a:pt x="253051" y="419978"/>
                        <a:pt x="181931" y="325998"/>
                        <a:pt x="153991" y="289803"/>
                      </a:cubicBezTo>
                      <a:cubicBezTo>
                        <a:pt x="126051" y="253608"/>
                        <a:pt x="110811" y="237733"/>
                        <a:pt x="93031" y="213603"/>
                      </a:cubicBezTo>
                      <a:cubicBezTo>
                        <a:pt x="75251" y="189473"/>
                        <a:pt x="62551" y="155183"/>
                        <a:pt x="47311" y="145023"/>
                      </a:cubicBezTo>
                      <a:cubicBezTo>
                        <a:pt x="32071" y="134863"/>
                        <a:pt x="6671" y="129148"/>
                        <a:pt x="1591" y="152643"/>
                      </a:cubicBezTo>
                      <a:cubicBezTo>
                        <a:pt x="-3489" y="176138"/>
                        <a:pt x="4131" y="252973"/>
                        <a:pt x="16831" y="285993"/>
                      </a:cubicBezTo>
                      <a:cubicBezTo>
                        <a:pt x="29531" y="319013"/>
                        <a:pt x="50486" y="327903"/>
                        <a:pt x="77791" y="350763"/>
                      </a:cubicBezTo>
                      <a:cubicBezTo>
                        <a:pt x="105096" y="373623"/>
                        <a:pt x="159706" y="407913"/>
                        <a:pt x="180661" y="423153"/>
                      </a:cubicBezTo>
                      <a:cubicBezTo>
                        <a:pt x="201616" y="438393"/>
                        <a:pt x="217491" y="451093"/>
                        <a:pt x="203521" y="442203"/>
                      </a:cubicBezTo>
                      <a:cubicBezTo>
                        <a:pt x="189551" y="433313"/>
                        <a:pt x="124781" y="389498"/>
                        <a:pt x="96841" y="369813"/>
                      </a:cubicBezTo>
                      <a:cubicBezTo>
                        <a:pt x="68901" y="350128"/>
                        <a:pt x="51121" y="328538"/>
                        <a:pt x="35881" y="324093"/>
                      </a:cubicBezTo>
                      <a:cubicBezTo>
                        <a:pt x="20641" y="319648"/>
                        <a:pt x="-12379" y="315203"/>
                        <a:pt x="5401" y="343143"/>
                      </a:cubicBezTo>
                      <a:cubicBezTo>
                        <a:pt x="23181" y="371083"/>
                        <a:pt x="96841" y="448553"/>
                        <a:pt x="142561" y="491733"/>
                      </a:cubicBezTo>
                      <a:cubicBezTo>
                        <a:pt x="188281" y="534913"/>
                        <a:pt x="231461" y="572378"/>
                        <a:pt x="279721" y="602223"/>
                      </a:cubicBezTo>
                      <a:cubicBezTo>
                        <a:pt x="327981" y="632068"/>
                        <a:pt x="394021" y="630798"/>
                        <a:pt x="432121" y="670803"/>
                      </a:cubicBezTo>
                      <a:cubicBezTo>
                        <a:pt x="470221" y="710808"/>
                        <a:pt x="467046" y="774943"/>
                        <a:pt x="508321" y="842253"/>
                      </a:cubicBezTo>
                      <a:cubicBezTo>
                        <a:pt x="549596" y="909563"/>
                        <a:pt x="637226" y="1033388"/>
                        <a:pt x="679771" y="1074663"/>
                      </a:cubicBezTo>
                      <a:cubicBezTo>
                        <a:pt x="722316" y="1115938"/>
                        <a:pt x="733746" y="1096888"/>
                        <a:pt x="763591" y="1089903"/>
                      </a:cubicBezTo>
                      <a:cubicBezTo>
                        <a:pt x="793436" y="1082918"/>
                        <a:pt x="827091" y="1077838"/>
                        <a:pt x="858841" y="1032753"/>
                      </a:cubicBezTo>
                      <a:cubicBezTo>
                        <a:pt x="890591" y="987668"/>
                        <a:pt x="929961" y="879718"/>
                        <a:pt x="954091" y="819393"/>
                      </a:cubicBezTo>
                      <a:cubicBezTo>
                        <a:pt x="978221" y="759068"/>
                        <a:pt x="987111" y="719698"/>
                        <a:pt x="1003621" y="670803"/>
                      </a:cubicBezTo>
                      <a:cubicBezTo>
                        <a:pt x="1020131" y="621908"/>
                        <a:pt x="1036641" y="571108"/>
                        <a:pt x="1053151" y="526023"/>
                      </a:cubicBezTo>
                      <a:cubicBezTo>
                        <a:pt x="1069661" y="480938"/>
                        <a:pt x="1099506" y="444743"/>
                        <a:pt x="1102681" y="400293"/>
                      </a:cubicBezTo>
                      <a:cubicBezTo>
                        <a:pt x="1105856" y="355843"/>
                        <a:pt x="1089028" y="307583"/>
                        <a:pt x="1072201" y="259323"/>
                      </a:cubicBezTo>
                    </a:path>
                  </a:pathLst>
                </a:custGeom>
                <a:solidFill>
                  <a:srgbClr val="CCFFFF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2379" name="フリーフォーム: 図形 110">
                  <a:extLst>
                    <a:ext uri="{FF2B5EF4-FFF2-40B4-BE49-F238E27FC236}">
                      <a16:creationId xmlns:a16="http://schemas.microsoft.com/office/drawing/2014/main" id="{5D838A68-C287-4FAD-81AB-F30342D642AB}"/>
                    </a:ext>
                  </a:extLst>
                </p:cNvPr>
                <p:cNvSpPr/>
                <p:nvPr/>
              </p:nvSpPr>
              <p:spPr>
                <a:xfrm>
                  <a:off x="7570994" y="3487020"/>
                  <a:ext cx="375064" cy="407989"/>
                </a:xfrm>
                <a:custGeom>
                  <a:avLst/>
                  <a:gdLst>
                    <a:gd name="connsiteX0" fmla="*/ 410619 w 843878"/>
                    <a:gd name="connsiteY0" fmla="*/ 232410 h 901061"/>
                    <a:gd name="connsiteX1" fmla="*/ 380139 w 843878"/>
                    <a:gd name="connsiteY1" fmla="*/ 392430 h 901061"/>
                    <a:gd name="connsiteX2" fmla="*/ 505869 w 843878"/>
                    <a:gd name="connsiteY2" fmla="*/ 502920 h 901061"/>
                    <a:gd name="connsiteX3" fmla="*/ 707799 w 843878"/>
                    <a:gd name="connsiteY3" fmla="*/ 537210 h 901061"/>
                    <a:gd name="connsiteX4" fmla="*/ 772569 w 843878"/>
                    <a:gd name="connsiteY4" fmla="*/ 624840 h 901061"/>
                    <a:gd name="connsiteX5" fmla="*/ 841149 w 843878"/>
                    <a:gd name="connsiteY5" fmla="*/ 788670 h 901061"/>
                    <a:gd name="connsiteX6" fmla="*/ 673509 w 843878"/>
                    <a:gd name="connsiteY6" fmla="*/ 899160 h 901061"/>
                    <a:gd name="connsiteX7" fmla="*/ 361089 w 843878"/>
                    <a:gd name="connsiteY7" fmla="*/ 697230 h 901061"/>
                    <a:gd name="connsiteX8" fmla="*/ 166779 w 843878"/>
                    <a:gd name="connsiteY8" fmla="*/ 594360 h 901061"/>
                    <a:gd name="connsiteX9" fmla="*/ 37239 w 843878"/>
                    <a:gd name="connsiteY9" fmla="*/ 525780 h 901061"/>
                    <a:gd name="connsiteX10" fmla="*/ 6759 w 843878"/>
                    <a:gd name="connsiteY10" fmla="*/ 381000 h 901061"/>
                    <a:gd name="connsiteX11" fmla="*/ 147729 w 843878"/>
                    <a:gd name="connsiteY11" fmla="*/ 182880 h 901061"/>
                    <a:gd name="connsiteX12" fmla="*/ 254409 w 843878"/>
                    <a:gd name="connsiteY12" fmla="*/ 0 h 901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43878" h="901061">
                      <a:moveTo>
                        <a:pt x="410619" y="232410"/>
                      </a:moveTo>
                      <a:cubicBezTo>
                        <a:pt x="387441" y="289877"/>
                        <a:pt x="364264" y="347345"/>
                        <a:pt x="380139" y="392430"/>
                      </a:cubicBezTo>
                      <a:cubicBezTo>
                        <a:pt x="396014" y="437515"/>
                        <a:pt x="451259" y="478790"/>
                        <a:pt x="505869" y="502920"/>
                      </a:cubicBezTo>
                      <a:cubicBezTo>
                        <a:pt x="560479" y="527050"/>
                        <a:pt x="663349" y="516890"/>
                        <a:pt x="707799" y="537210"/>
                      </a:cubicBezTo>
                      <a:cubicBezTo>
                        <a:pt x="752249" y="557530"/>
                        <a:pt x="750344" y="582930"/>
                        <a:pt x="772569" y="624840"/>
                      </a:cubicBezTo>
                      <a:cubicBezTo>
                        <a:pt x="794794" y="666750"/>
                        <a:pt x="857659" y="742950"/>
                        <a:pt x="841149" y="788670"/>
                      </a:cubicBezTo>
                      <a:cubicBezTo>
                        <a:pt x="824639" y="834390"/>
                        <a:pt x="753519" y="914400"/>
                        <a:pt x="673509" y="899160"/>
                      </a:cubicBezTo>
                      <a:cubicBezTo>
                        <a:pt x="593499" y="883920"/>
                        <a:pt x="445544" y="748030"/>
                        <a:pt x="361089" y="697230"/>
                      </a:cubicBezTo>
                      <a:cubicBezTo>
                        <a:pt x="276634" y="646430"/>
                        <a:pt x="166779" y="594360"/>
                        <a:pt x="166779" y="594360"/>
                      </a:cubicBezTo>
                      <a:cubicBezTo>
                        <a:pt x="112804" y="565785"/>
                        <a:pt x="63909" y="561340"/>
                        <a:pt x="37239" y="525780"/>
                      </a:cubicBezTo>
                      <a:cubicBezTo>
                        <a:pt x="10569" y="490220"/>
                        <a:pt x="-11656" y="438150"/>
                        <a:pt x="6759" y="381000"/>
                      </a:cubicBezTo>
                      <a:cubicBezTo>
                        <a:pt x="25174" y="323850"/>
                        <a:pt x="106454" y="246380"/>
                        <a:pt x="147729" y="182880"/>
                      </a:cubicBezTo>
                      <a:cubicBezTo>
                        <a:pt x="189004" y="119380"/>
                        <a:pt x="221706" y="59690"/>
                        <a:pt x="254409" y="0"/>
                      </a:cubicBezTo>
                    </a:path>
                  </a:pathLst>
                </a:custGeom>
                <a:solidFill>
                  <a:srgbClr val="CCFFFF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2369" name="グループ化 2368">
                <a:extLst>
                  <a:ext uri="{FF2B5EF4-FFF2-40B4-BE49-F238E27FC236}">
                    <a16:creationId xmlns:a16="http://schemas.microsoft.com/office/drawing/2014/main" id="{0FB2D76F-8085-41AA-8C96-53D584D7D12A}"/>
                  </a:ext>
                </a:extLst>
              </p:cNvPr>
              <p:cNvGrpSpPr/>
              <p:nvPr/>
            </p:nvGrpSpPr>
            <p:grpSpPr>
              <a:xfrm>
                <a:off x="5575698" y="4247606"/>
                <a:ext cx="895671" cy="573470"/>
                <a:chOff x="4572090" y="2234550"/>
                <a:chExt cx="995699" cy="620097"/>
              </a:xfrm>
            </p:grpSpPr>
            <p:grpSp>
              <p:nvGrpSpPr>
                <p:cNvPr id="2372" name="グループ化 2371">
                  <a:extLst>
                    <a:ext uri="{FF2B5EF4-FFF2-40B4-BE49-F238E27FC236}">
                      <a16:creationId xmlns:a16="http://schemas.microsoft.com/office/drawing/2014/main" id="{8CB4A987-A634-474B-BDF3-E000EACD172E}"/>
                    </a:ext>
                  </a:extLst>
                </p:cNvPr>
                <p:cNvGrpSpPr/>
                <p:nvPr/>
              </p:nvGrpSpPr>
              <p:grpSpPr>
                <a:xfrm>
                  <a:off x="4832456" y="2349307"/>
                  <a:ext cx="477060" cy="505340"/>
                  <a:chOff x="2820144" y="3073016"/>
                  <a:chExt cx="527965" cy="537143"/>
                </a:xfrm>
              </p:grpSpPr>
              <p:sp>
                <p:nvSpPr>
                  <p:cNvPr id="2375" name="円/楕円 113">
                    <a:extLst>
                      <a:ext uri="{FF2B5EF4-FFF2-40B4-BE49-F238E27FC236}">
                        <a16:creationId xmlns:a16="http://schemas.microsoft.com/office/drawing/2014/main" id="{95255754-DE0E-47B4-A96D-DF842AC8AFCA}"/>
                      </a:ext>
                    </a:extLst>
                  </p:cNvPr>
                  <p:cNvSpPr/>
                  <p:nvPr/>
                </p:nvSpPr>
                <p:spPr>
                  <a:xfrm rot="21071794">
                    <a:off x="2820144" y="3073016"/>
                    <a:ext cx="527965" cy="537143"/>
                  </a:xfrm>
                  <a:prstGeom prst="ellipse">
                    <a:avLst/>
                  </a:prstGeom>
                  <a:solidFill>
                    <a:srgbClr val="FFFF66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2376" name="円/楕円 114">
                    <a:extLst>
                      <a:ext uri="{FF2B5EF4-FFF2-40B4-BE49-F238E27FC236}">
                        <a16:creationId xmlns:a16="http://schemas.microsoft.com/office/drawing/2014/main" id="{3C1D6151-5CD0-4F71-889B-4769D5BFBCFC}"/>
                      </a:ext>
                    </a:extLst>
                  </p:cNvPr>
                  <p:cNvSpPr/>
                  <p:nvPr/>
                </p:nvSpPr>
                <p:spPr>
                  <a:xfrm rot="21071794">
                    <a:off x="2954108" y="3218089"/>
                    <a:ext cx="261037" cy="261038"/>
                  </a:xfrm>
                  <a:prstGeom prst="ellipse">
                    <a:avLst/>
                  </a:prstGeom>
                  <a:solidFill>
                    <a:srgbClr val="0000FF"/>
                  </a:soli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</p:grpSp>
            <p:sp>
              <p:nvSpPr>
                <p:cNvPr id="2373" name="フリーフォーム 1124">
                  <a:extLst>
                    <a:ext uri="{FF2B5EF4-FFF2-40B4-BE49-F238E27FC236}">
                      <a16:creationId xmlns:a16="http://schemas.microsoft.com/office/drawing/2014/main" id="{8F5DB9E4-9231-4832-9181-DF84B27C51E5}"/>
                    </a:ext>
                  </a:extLst>
                </p:cNvPr>
                <p:cNvSpPr/>
                <p:nvPr/>
              </p:nvSpPr>
              <p:spPr>
                <a:xfrm rot="21197391">
                  <a:off x="5225885" y="2245009"/>
                  <a:ext cx="341904" cy="442180"/>
                </a:xfrm>
                <a:custGeom>
                  <a:avLst/>
                  <a:gdLst>
                    <a:gd name="connsiteX0" fmla="*/ 63610 w 1656895"/>
                    <a:gd name="connsiteY0" fmla="*/ 878485 h 1774756"/>
                    <a:gd name="connsiteX1" fmla="*/ 341906 w 1656895"/>
                    <a:gd name="connsiteY1" fmla="*/ 902339 h 1774756"/>
                    <a:gd name="connsiteX2" fmla="*/ 485029 w 1656895"/>
                    <a:gd name="connsiteY2" fmla="*/ 1117025 h 1774756"/>
                    <a:gd name="connsiteX3" fmla="*/ 715617 w 1656895"/>
                    <a:gd name="connsiteY3" fmla="*/ 1021609 h 1774756"/>
                    <a:gd name="connsiteX4" fmla="*/ 978010 w 1656895"/>
                    <a:gd name="connsiteY4" fmla="*/ 1093171 h 1774756"/>
                    <a:gd name="connsiteX5" fmla="*/ 1216549 w 1656895"/>
                    <a:gd name="connsiteY5" fmla="*/ 1236294 h 1774756"/>
                    <a:gd name="connsiteX6" fmla="*/ 1208598 w 1656895"/>
                    <a:gd name="connsiteY6" fmla="*/ 1069317 h 1774756"/>
                    <a:gd name="connsiteX7" fmla="*/ 1176793 w 1656895"/>
                    <a:gd name="connsiteY7" fmla="*/ 775118 h 1774756"/>
                    <a:gd name="connsiteX8" fmla="*/ 1033669 w 1656895"/>
                    <a:gd name="connsiteY8" fmla="*/ 488871 h 1774756"/>
                    <a:gd name="connsiteX9" fmla="*/ 779227 w 1656895"/>
                    <a:gd name="connsiteY9" fmla="*/ 385505 h 1774756"/>
                    <a:gd name="connsiteX10" fmla="*/ 612250 w 1656895"/>
                    <a:gd name="connsiteY10" fmla="*/ 401407 h 1774756"/>
                    <a:gd name="connsiteX11" fmla="*/ 524786 w 1656895"/>
                    <a:gd name="connsiteY11" fmla="*/ 210576 h 1774756"/>
                    <a:gd name="connsiteX12" fmla="*/ 683812 w 1656895"/>
                    <a:gd name="connsiteY12" fmla="*/ 11793 h 1774756"/>
                    <a:gd name="connsiteX13" fmla="*/ 1105231 w 1656895"/>
                    <a:gd name="connsiteY13" fmla="*/ 75404 h 1774756"/>
                    <a:gd name="connsiteX14" fmla="*/ 1359673 w 1656895"/>
                    <a:gd name="connsiteY14" fmla="*/ 504774 h 1774756"/>
                    <a:gd name="connsiteX15" fmla="*/ 1598212 w 1656895"/>
                    <a:gd name="connsiteY15" fmla="*/ 1045463 h 1774756"/>
                    <a:gd name="connsiteX16" fmla="*/ 1645920 w 1656895"/>
                    <a:gd name="connsiteY16" fmla="*/ 1331710 h 1774756"/>
                    <a:gd name="connsiteX17" fmla="*/ 1622066 w 1656895"/>
                    <a:gd name="connsiteY17" fmla="*/ 1633859 h 1774756"/>
                    <a:gd name="connsiteX18" fmla="*/ 1304014 w 1656895"/>
                    <a:gd name="connsiteY18" fmla="*/ 1737226 h 1774756"/>
                    <a:gd name="connsiteX19" fmla="*/ 1057523 w 1656895"/>
                    <a:gd name="connsiteY19" fmla="*/ 1761080 h 1774756"/>
                    <a:gd name="connsiteX20" fmla="*/ 707666 w 1656895"/>
                    <a:gd name="connsiteY20" fmla="*/ 1769031 h 1774756"/>
                    <a:gd name="connsiteX21" fmla="*/ 445273 w 1656895"/>
                    <a:gd name="connsiteY21" fmla="*/ 1673616 h 1774756"/>
                    <a:gd name="connsiteX22" fmla="*/ 198782 w 1656895"/>
                    <a:gd name="connsiteY22" fmla="*/ 1745178 h 1774756"/>
                    <a:gd name="connsiteX23" fmla="*/ 0 w 1656895"/>
                    <a:gd name="connsiteY23" fmla="*/ 1729275 h 1774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656895" h="1774756">
                      <a:moveTo>
                        <a:pt x="63610" y="878485"/>
                      </a:moveTo>
                      <a:lnTo>
                        <a:pt x="341906" y="902339"/>
                      </a:lnTo>
                      <a:cubicBezTo>
                        <a:pt x="412143" y="942096"/>
                        <a:pt x="422744" y="1097147"/>
                        <a:pt x="485029" y="1117025"/>
                      </a:cubicBezTo>
                      <a:cubicBezTo>
                        <a:pt x="547314" y="1136903"/>
                        <a:pt x="633454" y="1025585"/>
                        <a:pt x="715617" y="1021609"/>
                      </a:cubicBezTo>
                      <a:cubicBezTo>
                        <a:pt x="797780" y="1017633"/>
                        <a:pt x="894521" y="1057390"/>
                        <a:pt x="978010" y="1093171"/>
                      </a:cubicBezTo>
                      <a:cubicBezTo>
                        <a:pt x="1061499" y="1128952"/>
                        <a:pt x="1178118" y="1240270"/>
                        <a:pt x="1216549" y="1236294"/>
                      </a:cubicBezTo>
                      <a:cubicBezTo>
                        <a:pt x="1254980" y="1232318"/>
                        <a:pt x="1215224" y="1146180"/>
                        <a:pt x="1208598" y="1069317"/>
                      </a:cubicBezTo>
                      <a:cubicBezTo>
                        <a:pt x="1201972" y="992454"/>
                        <a:pt x="1205948" y="871859"/>
                        <a:pt x="1176793" y="775118"/>
                      </a:cubicBezTo>
                      <a:cubicBezTo>
                        <a:pt x="1147638" y="678377"/>
                        <a:pt x="1099930" y="553806"/>
                        <a:pt x="1033669" y="488871"/>
                      </a:cubicBezTo>
                      <a:cubicBezTo>
                        <a:pt x="967408" y="423936"/>
                        <a:pt x="849463" y="400082"/>
                        <a:pt x="779227" y="385505"/>
                      </a:cubicBezTo>
                      <a:cubicBezTo>
                        <a:pt x="708991" y="370928"/>
                        <a:pt x="654657" y="430562"/>
                        <a:pt x="612250" y="401407"/>
                      </a:cubicBezTo>
                      <a:cubicBezTo>
                        <a:pt x="569843" y="372252"/>
                        <a:pt x="512859" y="275512"/>
                        <a:pt x="524786" y="210576"/>
                      </a:cubicBezTo>
                      <a:cubicBezTo>
                        <a:pt x="536713" y="145640"/>
                        <a:pt x="587071" y="34322"/>
                        <a:pt x="683812" y="11793"/>
                      </a:cubicBezTo>
                      <a:cubicBezTo>
                        <a:pt x="780553" y="-10736"/>
                        <a:pt x="992588" y="-6759"/>
                        <a:pt x="1105231" y="75404"/>
                      </a:cubicBezTo>
                      <a:cubicBezTo>
                        <a:pt x="1217874" y="157567"/>
                        <a:pt x="1277510" y="343097"/>
                        <a:pt x="1359673" y="504774"/>
                      </a:cubicBezTo>
                      <a:cubicBezTo>
                        <a:pt x="1441837" y="666450"/>
                        <a:pt x="1550504" y="907640"/>
                        <a:pt x="1598212" y="1045463"/>
                      </a:cubicBezTo>
                      <a:cubicBezTo>
                        <a:pt x="1645920" y="1183286"/>
                        <a:pt x="1641944" y="1233644"/>
                        <a:pt x="1645920" y="1331710"/>
                      </a:cubicBezTo>
                      <a:cubicBezTo>
                        <a:pt x="1649896" y="1429776"/>
                        <a:pt x="1679050" y="1566273"/>
                        <a:pt x="1622066" y="1633859"/>
                      </a:cubicBezTo>
                      <a:cubicBezTo>
                        <a:pt x="1565082" y="1701445"/>
                        <a:pt x="1398105" y="1716022"/>
                        <a:pt x="1304014" y="1737226"/>
                      </a:cubicBezTo>
                      <a:cubicBezTo>
                        <a:pt x="1209923" y="1758430"/>
                        <a:pt x="1156914" y="1755779"/>
                        <a:pt x="1057523" y="1761080"/>
                      </a:cubicBezTo>
                      <a:cubicBezTo>
                        <a:pt x="958132" y="1766381"/>
                        <a:pt x="809708" y="1783608"/>
                        <a:pt x="707666" y="1769031"/>
                      </a:cubicBezTo>
                      <a:cubicBezTo>
                        <a:pt x="605624" y="1754454"/>
                        <a:pt x="530087" y="1677591"/>
                        <a:pt x="445273" y="1673616"/>
                      </a:cubicBezTo>
                      <a:cubicBezTo>
                        <a:pt x="360459" y="1669641"/>
                        <a:pt x="272994" y="1735902"/>
                        <a:pt x="198782" y="1745178"/>
                      </a:cubicBezTo>
                      <a:cubicBezTo>
                        <a:pt x="124570" y="1754454"/>
                        <a:pt x="62285" y="1741864"/>
                        <a:pt x="0" y="1729275"/>
                      </a:cubicBezTo>
                    </a:path>
                  </a:pathLst>
                </a:cu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2374" name="フリーフォーム 1125">
                  <a:extLst>
                    <a:ext uri="{FF2B5EF4-FFF2-40B4-BE49-F238E27FC236}">
                      <a16:creationId xmlns:a16="http://schemas.microsoft.com/office/drawing/2014/main" id="{D33A7CBC-8292-429C-BDA7-A624C2471F6B}"/>
                    </a:ext>
                  </a:extLst>
                </p:cNvPr>
                <p:cNvSpPr/>
                <p:nvPr/>
              </p:nvSpPr>
              <p:spPr>
                <a:xfrm rot="402609" flipH="1">
                  <a:off x="4572090" y="2234550"/>
                  <a:ext cx="341904" cy="442180"/>
                </a:xfrm>
                <a:custGeom>
                  <a:avLst/>
                  <a:gdLst>
                    <a:gd name="connsiteX0" fmla="*/ 63610 w 1656895"/>
                    <a:gd name="connsiteY0" fmla="*/ 878485 h 1774756"/>
                    <a:gd name="connsiteX1" fmla="*/ 341906 w 1656895"/>
                    <a:gd name="connsiteY1" fmla="*/ 902339 h 1774756"/>
                    <a:gd name="connsiteX2" fmla="*/ 485029 w 1656895"/>
                    <a:gd name="connsiteY2" fmla="*/ 1117025 h 1774756"/>
                    <a:gd name="connsiteX3" fmla="*/ 715617 w 1656895"/>
                    <a:gd name="connsiteY3" fmla="*/ 1021609 h 1774756"/>
                    <a:gd name="connsiteX4" fmla="*/ 978010 w 1656895"/>
                    <a:gd name="connsiteY4" fmla="*/ 1093171 h 1774756"/>
                    <a:gd name="connsiteX5" fmla="*/ 1216549 w 1656895"/>
                    <a:gd name="connsiteY5" fmla="*/ 1236294 h 1774756"/>
                    <a:gd name="connsiteX6" fmla="*/ 1208598 w 1656895"/>
                    <a:gd name="connsiteY6" fmla="*/ 1069317 h 1774756"/>
                    <a:gd name="connsiteX7" fmla="*/ 1176793 w 1656895"/>
                    <a:gd name="connsiteY7" fmla="*/ 775118 h 1774756"/>
                    <a:gd name="connsiteX8" fmla="*/ 1033669 w 1656895"/>
                    <a:gd name="connsiteY8" fmla="*/ 488871 h 1774756"/>
                    <a:gd name="connsiteX9" fmla="*/ 779227 w 1656895"/>
                    <a:gd name="connsiteY9" fmla="*/ 385505 h 1774756"/>
                    <a:gd name="connsiteX10" fmla="*/ 612250 w 1656895"/>
                    <a:gd name="connsiteY10" fmla="*/ 401407 h 1774756"/>
                    <a:gd name="connsiteX11" fmla="*/ 524786 w 1656895"/>
                    <a:gd name="connsiteY11" fmla="*/ 210576 h 1774756"/>
                    <a:gd name="connsiteX12" fmla="*/ 683812 w 1656895"/>
                    <a:gd name="connsiteY12" fmla="*/ 11793 h 1774756"/>
                    <a:gd name="connsiteX13" fmla="*/ 1105231 w 1656895"/>
                    <a:gd name="connsiteY13" fmla="*/ 75404 h 1774756"/>
                    <a:gd name="connsiteX14" fmla="*/ 1359673 w 1656895"/>
                    <a:gd name="connsiteY14" fmla="*/ 504774 h 1774756"/>
                    <a:gd name="connsiteX15" fmla="*/ 1598212 w 1656895"/>
                    <a:gd name="connsiteY15" fmla="*/ 1045463 h 1774756"/>
                    <a:gd name="connsiteX16" fmla="*/ 1645920 w 1656895"/>
                    <a:gd name="connsiteY16" fmla="*/ 1331710 h 1774756"/>
                    <a:gd name="connsiteX17" fmla="*/ 1622066 w 1656895"/>
                    <a:gd name="connsiteY17" fmla="*/ 1633859 h 1774756"/>
                    <a:gd name="connsiteX18" fmla="*/ 1304014 w 1656895"/>
                    <a:gd name="connsiteY18" fmla="*/ 1737226 h 1774756"/>
                    <a:gd name="connsiteX19" fmla="*/ 1057523 w 1656895"/>
                    <a:gd name="connsiteY19" fmla="*/ 1761080 h 1774756"/>
                    <a:gd name="connsiteX20" fmla="*/ 707666 w 1656895"/>
                    <a:gd name="connsiteY20" fmla="*/ 1769031 h 1774756"/>
                    <a:gd name="connsiteX21" fmla="*/ 445273 w 1656895"/>
                    <a:gd name="connsiteY21" fmla="*/ 1673616 h 1774756"/>
                    <a:gd name="connsiteX22" fmla="*/ 198782 w 1656895"/>
                    <a:gd name="connsiteY22" fmla="*/ 1745178 h 1774756"/>
                    <a:gd name="connsiteX23" fmla="*/ 0 w 1656895"/>
                    <a:gd name="connsiteY23" fmla="*/ 1729275 h 1774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656895" h="1774756">
                      <a:moveTo>
                        <a:pt x="63610" y="878485"/>
                      </a:moveTo>
                      <a:lnTo>
                        <a:pt x="341906" y="902339"/>
                      </a:lnTo>
                      <a:cubicBezTo>
                        <a:pt x="412143" y="942096"/>
                        <a:pt x="422744" y="1097147"/>
                        <a:pt x="485029" y="1117025"/>
                      </a:cubicBezTo>
                      <a:cubicBezTo>
                        <a:pt x="547314" y="1136903"/>
                        <a:pt x="633454" y="1025585"/>
                        <a:pt x="715617" y="1021609"/>
                      </a:cubicBezTo>
                      <a:cubicBezTo>
                        <a:pt x="797780" y="1017633"/>
                        <a:pt x="894521" y="1057390"/>
                        <a:pt x="978010" y="1093171"/>
                      </a:cubicBezTo>
                      <a:cubicBezTo>
                        <a:pt x="1061499" y="1128952"/>
                        <a:pt x="1178118" y="1240270"/>
                        <a:pt x="1216549" y="1236294"/>
                      </a:cubicBezTo>
                      <a:cubicBezTo>
                        <a:pt x="1254980" y="1232318"/>
                        <a:pt x="1215224" y="1146180"/>
                        <a:pt x="1208598" y="1069317"/>
                      </a:cubicBezTo>
                      <a:cubicBezTo>
                        <a:pt x="1201972" y="992454"/>
                        <a:pt x="1205948" y="871859"/>
                        <a:pt x="1176793" y="775118"/>
                      </a:cubicBezTo>
                      <a:cubicBezTo>
                        <a:pt x="1147638" y="678377"/>
                        <a:pt x="1099930" y="553806"/>
                        <a:pt x="1033669" y="488871"/>
                      </a:cubicBezTo>
                      <a:cubicBezTo>
                        <a:pt x="967408" y="423936"/>
                        <a:pt x="849463" y="400082"/>
                        <a:pt x="779227" y="385505"/>
                      </a:cubicBezTo>
                      <a:cubicBezTo>
                        <a:pt x="708991" y="370928"/>
                        <a:pt x="654657" y="430562"/>
                        <a:pt x="612250" y="401407"/>
                      </a:cubicBezTo>
                      <a:cubicBezTo>
                        <a:pt x="569843" y="372252"/>
                        <a:pt x="512859" y="275512"/>
                        <a:pt x="524786" y="210576"/>
                      </a:cubicBezTo>
                      <a:cubicBezTo>
                        <a:pt x="536713" y="145640"/>
                        <a:pt x="587071" y="34322"/>
                        <a:pt x="683812" y="11793"/>
                      </a:cubicBezTo>
                      <a:cubicBezTo>
                        <a:pt x="780553" y="-10736"/>
                        <a:pt x="992588" y="-6759"/>
                        <a:pt x="1105231" y="75404"/>
                      </a:cubicBezTo>
                      <a:cubicBezTo>
                        <a:pt x="1217874" y="157567"/>
                        <a:pt x="1277510" y="343097"/>
                        <a:pt x="1359673" y="504774"/>
                      </a:cubicBezTo>
                      <a:cubicBezTo>
                        <a:pt x="1441837" y="666450"/>
                        <a:pt x="1550504" y="907640"/>
                        <a:pt x="1598212" y="1045463"/>
                      </a:cubicBezTo>
                      <a:cubicBezTo>
                        <a:pt x="1645920" y="1183286"/>
                        <a:pt x="1641944" y="1233644"/>
                        <a:pt x="1645920" y="1331710"/>
                      </a:cubicBezTo>
                      <a:cubicBezTo>
                        <a:pt x="1649896" y="1429776"/>
                        <a:pt x="1679050" y="1566273"/>
                        <a:pt x="1622066" y="1633859"/>
                      </a:cubicBezTo>
                      <a:cubicBezTo>
                        <a:pt x="1565082" y="1701445"/>
                        <a:pt x="1398105" y="1716022"/>
                        <a:pt x="1304014" y="1737226"/>
                      </a:cubicBezTo>
                      <a:cubicBezTo>
                        <a:pt x="1209923" y="1758430"/>
                        <a:pt x="1156914" y="1755779"/>
                        <a:pt x="1057523" y="1761080"/>
                      </a:cubicBezTo>
                      <a:cubicBezTo>
                        <a:pt x="958132" y="1766381"/>
                        <a:pt x="809708" y="1783608"/>
                        <a:pt x="707666" y="1769031"/>
                      </a:cubicBezTo>
                      <a:cubicBezTo>
                        <a:pt x="605624" y="1754454"/>
                        <a:pt x="530087" y="1677591"/>
                        <a:pt x="445273" y="1673616"/>
                      </a:cubicBezTo>
                      <a:cubicBezTo>
                        <a:pt x="360459" y="1669641"/>
                        <a:pt x="272994" y="1735902"/>
                        <a:pt x="198782" y="1745178"/>
                      </a:cubicBezTo>
                      <a:cubicBezTo>
                        <a:pt x="124570" y="1754454"/>
                        <a:pt x="62285" y="1741864"/>
                        <a:pt x="0" y="1729275"/>
                      </a:cubicBezTo>
                    </a:path>
                  </a:pathLst>
                </a:cu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sp>
            <p:nvSpPr>
              <p:cNvPr id="2370" name="下矢印 2369"/>
              <p:cNvSpPr/>
              <p:nvPr/>
            </p:nvSpPr>
            <p:spPr>
              <a:xfrm rot="16200000">
                <a:off x="4749324" y="4112202"/>
                <a:ext cx="347072" cy="809469"/>
              </a:xfrm>
              <a:prstGeom prst="downArrow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cxnSp>
            <p:nvCxnSpPr>
              <p:cNvPr id="2371" name="直線矢印コネクタ 2370"/>
              <p:cNvCxnSpPr>
                <a:cxnSpLocks/>
              </p:cNvCxnSpPr>
              <p:nvPr/>
            </p:nvCxnSpPr>
            <p:spPr>
              <a:xfrm rot="16200000" flipH="1">
                <a:off x="4673960" y="4196570"/>
                <a:ext cx="444083" cy="0"/>
              </a:xfrm>
              <a:prstGeom prst="straightConnector1">
                <a:avLst/>
              </a:prstGeom>
              <a:ln w="76200">
                <a:solidFill>
                  <a:srgbClr val="0000F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354" name="図 2353">
              <a:extLst>
                <a:ext uri="{FF2B5EF4-FFF2-40B4-BE49-F238E27FC236}">
                  <a16:creationId xmlns:a16="http://schemas.microsoft.com/office/drawing/2014/main" id="{D16BA161-6C75-4B04-9524-DAA5E70C89D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1786" y="3414456"/>
              <a:ext cx="898596" cy="1044618"/>
            </a:xfrm>
            <a:prstGeom prst="rect">
              <a:avLst/>
            </a:prstGeom>
          </p:spPr>
        </p:pic>
        <p:grpSp>
          <p:nvGrpSpPr>
            <p:cNvPr id="2355" name="グループ化 2354">
              <a:extLst>
                <a:ext uri="{FF2B5EF4-FFF2-40B4-BE49-F238E27FC236}">
                  <a16:creationId xmlns:a16="http://schemas.microsoft.com/office/drawing/2014/main" id="{AB2C854E-6798-4692-82B9-B834DA4AB9FA}"/>
                </a:ext>
              </a:extLst>
            </p:cNvPr>
            <p:cNvGrpSpPr/>
            <p:nvPr/>
          </p:nvGrpSpPr>
          <p:grpSpPr>
            <a:xfrm>
              <a:off x="4141514" y="4053338"/>
              <a:ext cx="327564" cy="310865"/>
              <a:chOff x="8902654" y="4424570"/>
              <a:chExt cx="404626" cy="404626"/>
            </a:xfrm>
          </p:grpSpPr>
          <p:grpSp>
            <p:nvGrpSpPr>
              <p:cNvPr id="2364" name="グループ化 2363">
                <a:extLst>
                  <a:ext uri="{FF2B5EF4-FFF2-40B4-BE49-F238E27FC236}">
                    <a16:creationId xmlns:a16="http://schemas.microsoft.com/office/drawing/2014/main" id="{B4900062-6838-4B80-8634-72549D32BAD5}"/>
                  </a:ext>
                </a:extLst>
              </p:cNvPr>
              <p:cNvGrpSpPr/>
              <p:nvPr/>
            </p:nvGrpSpPr>
            <p:grpSpPr>
              <a:xfrm>
                <a:off x="8902654" y="4424570"/>
                <a:ext cx="404626" cy="404626"/>
                <a:chOff x="3102740" y="3511810"/>
                <a:chExt cx="404626" cy="404626"/>
              </a:xfrm>
            </p:grpSpPr>
            <p:sp>
              <p:nvSpPr>
                <p:cNvPr id="2366" name="楕円 2365">
                  <a:extLst>
                    <a:ext uri="{FF2B5EF4-FFF2-40B4-BE49-F238E27FC236}">
                      <a16:creationId xmlns:a16="http://schemas.microsoft.com/office/drawing/2014/main" id="{31A9322D-C66E-4901-9D2C-C3644AFD8167}"/>
                    </a:ext>
                  </a:extLst>
                </p:cNvPr>
                <p:cNvSpPr/>
                <p:nvPr/>
              </p:nvSpPr>
              <p:spPr>
                <a:xfrm>
                  <a:off x="3102740" y="3511810"/>
                  <a:ext cx="404626" cy="4046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2367" name="フリーフォーム 65">
                  <a:extLst>
                    <a:ext uri="{FF2B5EF4-FFF2-40B4-BE49-F238E27FC236}">
                      <a16:creationId xmlns:a16="http://schemas.microsoft.com/office/drawing/2014/main" id="{C828E558-85E1-4AD1-A04B-4F862AE49D21}"/>
                    </a:ext>
                  </a:extLst>
                </p:cNvPr>
                <p:cNvSpPr/>
                <p:nvPr/>
              </p:nvSpPr>
              <p:spPr>
                <a:xfrm>
                  <a:off x="3274862" y="3594120"/>
                  <a:ext cx="181096" cy="240006"/>
                </a:xfrm>
                <a:custGeom>
                  <a:avLst/>
                  <a:gdLst>
                    <a:gd name="connsiteX0" fmla="*/ 88228 w 181096"/>
                    <a:gd name="connsiteY0" fmla="*/ 0 h 240006"/>
                    <a:gd name="connsiteX1" fmla="*/ 121 w 181096"/>
                    <a:gd name="connsiteY1" fmla="*/ 33337 h 240006"/>
                    <a:gd name="connsiteX2" fmla="*/ 104896 w 181096"/>
                    <a:gd name="connsiteY2" fmla="*/ 57150 h 240006"/>
                    <a:gd name="connsiteX3" fmla="*/ 16790 w 181096"/>
                    <a:gd name="connsiteY3" fmla="*/ 116681 h 240006"/>
                    <a:gd name="connsiteX4" fmla="*/ 104896 w 181096"/>
                    <a:gd name="connsiteY4" fmla="*/ 116681 h 240006"/>
                    <a:gd name="connsiteX5" fmla="*/ 62034 w 181096"/>
                    <a:gd name="connsiteY5" fmla="*/ 176212 h 240006"/>
                    <a:gd name="connsiteX6" fmla="*/ 152521 w 181096"/>
                    <a:gd name="connsiteY6" fmla="*/ 164306 h 240006"/>
                    <a:gd name="connsiteX7" fmla="*/ 97753 w 181096"/>
                    <a:gd name="connsiteY7" fmla="*/ 233362 h 240006"/>
                    <a:gd name="connsiteX8" fmla="*/ 181096 w 181096"/>
                    <a:gd name="connsiteY8" fmla="*/ 233362 h 240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1096" h="240006">
                      <a:moveTo>
                        <a:pt x="88228" y="0"/>
                      </a:moveTo>
                      <a:cubicBezTo>
                        <a:pt x="42785" y="11906"/>
                        <a:pt x="-2657" y="23812"/>
                        <a:pt x="121" y="33337"/>
                      </a:cubicBezTo>
                      <a:cubicBezTo>
                        <a:pt x="2899" y="42862"/>
                        <a:pt x="102118" y="43259"/>
                        <a:pt x="104896" y="57150"/>
                      </a:cubicBezTo>
                      <a:cubicBezTo>
                        <a:pt x="107674" y="71041"/>
                        <a:pt x="16790" y="106759"/>
                        <a:pt x="16790" y="116681"/>
                      </a:cubicBezTo>
                      <a:cubicBezTo>
                        <a:pt x="16790" y="126603"/>
                        <a:pt x="97355" y="106759"/>
                        <a:pt x="104896" y="116681"/>
                      </a:cubicBezTo>
                      <a:cubicBezTo>
                        <a:pt x="112437" y="126603"/>
                        <a:pt x="54097" y="168275"/>
                        <a:pt x="62034" y="176212"/>
                      </a:cubicBezTo>
                      <a:cubicBezTo>
                        <a:pt x="69971" y="184149"/>
                        <a:pt x="146568" y="154781"/>
                        <a:pt x="152521" y="164306"/>
                      </a:cubicBezTo>
                      <a:cubicBezTo>
                        <a:pt x="158474" y="173831"/>
                        <a:pt x="92990" y="221853"/>
                        <a:pt x="97753" y="233362"/>
                      </a:cubicBezTo>
                      <a:cubicBezTo>
                        <a:pt x="102516" y="244871"/>
                        <a:pt x="141806" y="239116"/>
                        <a:pt x="181096" y="233362"/>
                      </a:cubicBezTo>
                    </a:path>
                  </a:pathLst>
                </a:custGeom>
                <a:no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sp>
            <p:nvSpPr>
              <p:cNvPr id="2365" name="フリーフォーム 65">
                <a:extLst>
                  <a:ext uri="{FF2B5EF4-FFF2-40B4-BE49-F238E27FC236}">
                    <a16:creationId xmlns:a16="http://schemas.microsoft.com/office/drawing/2014/main" id="{92EAB42A-5D81-4B9D-9FB6-6AFF85B04C98}"/>
                  </a:ext>
                </a:extLst>
              </p:cNvPr>
              <p:cNvSpPr/>
              <p:nvPr/>
            </p:nvSpPr>
            <p:spPr>
              <a:xfrm>
                <a:off x="8984228" y="4548035"/>
                <a:ext cx="181096" cy="240006"/>
              </a:xfrm>
              <a:custGeom>
                <a:avLst/>
                <a:gdLst>
                  <a:gd name="connsiteX0" fmla="*/ 88228 w 181096"/>
                  <a:gd name="connsiteY0" fmla="*/ 0 h 240006"/>
                  <a:gd name="connsiteX1" fmla="*/ 121 w 181096"/>
                  <a:gd name="connsiteY1" fmla="*/ 33337 h 240006"/>
                  <a:gd name="connsiteX2" fmla="*/ 104896 w 181096"/>
                  <a:gd name="connsiteY2" fmla="*/ 57150 h 240006"/>
                  <a:gd name="connsiteX3" fmla="*/ 16790 w 181096"/>
                  <a:gd name="connsiteY3" fmla="*/ 116681 h 240006"/>
                  <a:gd name="connsiteX4" fmla="*/ 104896 w 181096"/>
                  <a:gd name="connsiteY4" fmla="*/ 116681 h 240006"/>
                  <a:gd name="connsiteX5" fmla="*/ 62034 w 181096"/>
                  <a:gd name="connsiteY5" fmla="*/ 176212 h 240006"/>
                  <a:gd name="connsiteX6" fmla="*/ 152521 w 181096"/>
                  <a:gd name="connsiteY6" fmla="*/ 164306 h 240006"/>
                  <a:gd name="connsiteX7" fmla="*/ 97753 w 181096"/>
                  <a:gd name="connsiteY7" fmla="*/ 233362 h 240006"/>
                  <a:gd name="connsiteX8" fmla="*/ 181096 w 181096"/>
                  <a:gd name="connsiteY8" fmla="*/ 233362 h 240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1096" h="240006">
                    <a:moveTo>
                      <a:pt x="88228" y="0"/>
                    </a:moveTo>
                    <a:cubicBezTo>
                      <a:pt x="42785" y="11906"/>
                      <a:pt x="-2657" y="23812"/>
                      <a:pt x="121" y="33337"/>
                    </a:cubicBezTo>
                    <a:cubicBezTo>
                      <a:pt x="2899" y="42862"/>
                      <a:pt x="102118" y="43259"/>
                      <a:pt x="104896" y="57150"/>
                    </a:cubicBezTo>
                    <a:cubicBezTo>
                      <a:pt x="107674" y="71041"/>
                      <a:pt x="16790" y="106759"/>
                      <a:pt x="16790" y="116681"/>
                    </a:cubicBezTo>
                    <a:cubicBezTo>
                      <a:pt x="16790" y="126603"/>
                      <a:pt x="97355" y="106759"/>
                      <a:pt x="104896" y="116681"/>
                    </a:cubicBezTo>
                    <a:cubicBezTo>
                      <a:pt x="112437" y="126603"/>
                      <a:pt x="54097" y="168275"/>
                      <a:pt x="62034" y="176212"/>
                    </a:cubicBezTo>
                    <a:cubicBezTo>
                      <a:pt x="69971" y="184149"/>
                      <a:pt x="146568" y="154781"/>
                      <a:pt x="152521" y="164306"/>
                    </a:cubicBezTo>
                    <a:cubicBezTo>
                      <a:pt x="158474" y="173831"/>
                      <a:pt x="92990" y="221853"/>
                      <a:pt x="97753" y="233362"/>
                    </a:cubicBezTo>
                    <a:cubicBezTo>
                      <a:pt x="102516" y="244871"/>
                      <a:pt x="141806" y="239116"/>
                      <a:pt x="181096" y="233362"/>
                    </a:cubicBez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grpSp>
          <p:nvGrpSpPr>
            <p:cNvPr id="2356" name="グループ化 2355">
              <a:extLst>
                <a:ext uri="{FF2B5EF4-FFF2-40B4-BE49-F238E27FC236}">
                  <a16:creationId xmlns:a16="http://schemas.microsoft.com/office/drawing/2014/main" id="{F69253B6-FD23-4BDF-9A97-0019F360EBB2}"/>
                </a:ext>
              </a:extLst>
            </p:cNvPr>
            <p:cNvGrpSpPr/>
            <p:nvPr/>
          </p:nvGrpSpPr>
          <p:grpSpPr>
            <a:xfrm>
              <a:off x="4538630" y="4046802"/>
              <a:ext cx="254299" cy="299409"/>
              <a:chOff x="8871828" y="4990943"/>
              <a:chExt cx="227868" cy="208267"/>
            </a:xfrm>
          </p:grpSpPr>
          <p:sp>
            <p:nvSpPr>
              <p:cNvPr id="2362" name="六角形 2361">
                <a:extLst>
                  <a:ext uri="{FF2B5EF4-FFF2-40B4-BE49-F238E27FC236}">
                    <a16:creationId xmlns:a16="http://schemas.microsoft.com/office/drawing/2014/main" id="{5437F4F5-B31F-4A69-901C-097A266E2203}"/>
                  </a:ext>
                </a:extLst>
              </p:cNvPr>
              <p:cNvSpPr/>
              <p:nvPr/>
            </p:nvSpPr>
            <p:spPr>
              <a:xfrm>
                <a:off x="8871828" y="4990943"/>
                <a:ext cx="227868" cy="208267"/>
              </a:xfrm>
              <a:prstGeom prst="hexagon">
                <a:avLst/>
              </a:prstGeom>
              <a:solidFill>
                <a:schemeClr val="bg1"/>
              </a:solidFill>
              <a:ln w="19050">
                <a:solidFill>
                  <a:srgbClr val="FF47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363" name="フリーフォーム 65">
                <a:extLst>
                  <a:ext uri="{FF2B5EF4-FFF2-40B4-BE49-F238E27FC236}">
                    <a16:creationId xmlns:a16="http://schemas.microsoft.com/office/drawing/2014/main" id="{D9C8A85D-43E8-4BB3-8C0C-D2346F4560B5}"/>
                  </a:ext>
                </a:extLst>
              </p:cNvPr>
              <p:cNvSpPr/>
              <p:nvPr/>
            </p:nvSpPr>
            <p:spPr>
              <a:xfrm>
                <a:off x="8925350" y="5030157"/>
                <a:ext cx="138585" cy="129885"/>
              </a:xfrm>
              <a:custGeom>
                <a:avLst/>
                <a:gdLst>
                  <a:gd name="connsiteX0" fmla="*/ 88228 w 181096"/>
                  <a:gd name="connsiteY0" fmla="*/ 0 h 240006"/>
                  <a:gd name="connsiteX1" fmla="*/ 121 w 181096"/>
                  <a:gd name="connsiteY1" fmla="*/ 33337 h 240006"/>
                  <a:gd name="connsiteX2" fmla="*/ 104896 w 181096"/>
                  <a:gd name="connsiteY2" fmla="*/ 57150 h 240006"/>
                  <a:gd name="connsiteX3" fmla="*/ 16790 w 181096"/>
                  <a:gd name="connsiteY3" fmla="*/ 116681 h 240006"/>
                  <a:gd name="connsiteX4" fmla="*/ 104896 w 181096"/>
                  <a:gd name="connsiteY4" fmla="*/ 116681 h 240006"/>
                  <a:gd name="connsiteX5" fmla="*/ 62034 w 181096"/>
                  <a:gd name="connsiteY5" fmla="*/ 176212 h 240006"/>
                  <a:gd name="connsiteX6" fmla="*/ 152521 w 181096"/>
                  <a:gd name="connsiteY6" fmla="*/ 164306 h 240006"/>
                  <a:gd name="connsiteX7" fmla="*/ 97753 w 181096"/>
                  <a:gd name="connsiteY7" fmla="*/ 233362 h 240006"/>
                  <a:gd name="connsiteX8" fmla="*/ 181096 w 181096"/>
                  <a:gd name="connsiteY8" fmla="*/ 233362 h 240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1096" h="240006">
                    <a:moveTo>
                      <a:pt x="88228" y="0"/>
                    </a:moveTo>
                    <a:cubicBezTo>
                      <a:pt x="42785" y="11906"/>
                      <a:pt x="-2657" y="23812"/>
                      <a:pt x="121" y="33337"/>
                    </a:cubicBezTo>
                    <a:cubicBezTo>
                      <a:pt x="2899" y="42862"/>
                      <a:pt x="102118" y="43259"/>
                      <a:pt x="104896" y="57150"/>
                    </a:cubicBezTo>
                    <a:cubicBezTo>
                      <a:pt x="107674" y="71041"/>
                      <a:pt x="16790" y="106759"/>
                      <a:pt x="16790" y="116681"/>
                    </a:cubicBezTo>
                    <a:cubicBezTo>
                      <a:pt x="16790" y="126603"/>
                      <a:pt x="97355" y="106759"/>
                      <a:pt x="104896" y="116681"/>
                    </a:cubicBezTo>
                    <a:cubicBezTo>
                      <a:pt x="112437" y="126603"/>
                      <a:pt x="54097" y="168275"/>
                      <a:pt x="62034" y="176212"/>
                    </a:cubicBezTo>
                    <a:cubicBezTo>
                      <a:pt x="69971" y="184149"/>
                      <a:pt x="146568" y="154781"/>
                      <a:pt x="152521" y="164306"/>
                    </a:cubicBezTo>
                    <a:cubicBezTo>
                      <a:pt x="158474" y="173831"/>
                      <a:pt x="92990" y="221853"/>
                      <a:pt x="97753" y="233362"/>
                    </a:cubicBezTo>
                    <a:cubicBezTo>
                      <a:pt x="102516" y="244871"/>
                      <a:pt x="141806" y="239116"/>
                      <a:pt x="181096" y="233362"/>
                    </a:cubicBezTo>
                  </a:path>
                </a:pathLst>
              </a:custGeom>
              <a:noFill/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pic>
          <p:nvPicPr>
            <p:cNvPr id="2357" name="図 2356">
              <a:extLst>
                <a:ext uri="{FF2B5EF4-FFF2-40B4-BE49-F238E27FC236}">
                  <a16:creationId xmlns:a16="http://schemas.microsoft.com/office/drawing/2014/main" id="{46685252-0C90-45EB-9C18-0D34A4DAC03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3233" y="3404476"/>
              <a:ext cx="792389" cy="481868"/>
            </a:xfrm>
            <a:prstGeom prst="rect">
              <a:avLst/>
            </a:prstGeom>
          </p:spPr>
        </p:pic>
        <p:sp>
          <p:nvSpPr>
            <p:cNvPr id="2358" name="Text Box 30"/>
            <p:cNvSpPr txBox="1">
              <a:spLocks noChangeArrowheads="1"/>
            </p:cNvSpPr>
            <p:nvPr/>
          </p:nvSpPr>
          <p:spPr bwMode="auto">
            <a:xfrm>
              <a:off x="3960604" y="3557568"/>
              <a:ext cx="1168459" cy="512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Arial" panose="020B0604020202020204" pitchFamily="34" charset="0"/>
                </a:rPr>
                <a:t>Nucleic Acid-DDS</a:t>
              </a:r>
            </a:p>
          </p:txBody>
        </p:sp>
        <p:sp>
          <p:nvSpPr>
            <p:cNvPr id="2359" name="Text Box 30"/>
            <p:cNvSpPr txBox="1">
              <a:spLocks noChangeArrowheads="1"/>
            </p:cNvSpPr>
            <p:nvPr/>
          </p:nvSpPr>
          <p:spPr bwMode="auto">
            <a:xfrm>
              <a:off x="2374232" y="4894847"/>
              <a:ext cx="1598597" cy="2975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Arial" panose="020B0604020202020204" pitchFamily="34" charset="0"/>
                </a:rPr>
                <a:t>Beyond BBB</a:t>
              </a:r>
            </a:p>
          </p:txBody>
        </p:sp>
        <p:sp>
          <p:nvSpPr>
            <p:cNvPr id="2360" name="Text Box 30"/>
            <p:cNvSpPr txBox="1">
              <a:spLocks noChangeArrowheads="1"/>
            </p:cNvSpPr>
            <p:nvPr/>
          </p:nvSpPr>
          <p:spPr bwMode="auto">
            <a:xfrm>
              <a:off x="4905277" y="4943917"/>
              <a:ext cx="1026448" cy="2975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Arial" panose="020B0604020202020204" pitchFamily="34" charset="0"/>
                </a:rPr>
                <a:t>Power!!!</a:t>
              </a:r>
            </a:p>
          </p:txBody>
        </p:sp>
        <p:sp>
          <p:nvSpPr>
            <p:cNvPr id="2361" name="Text Box 30"/>
            <p:cNvSpPr txBox="1">
              <a:spLocks noChangeArrowheads="1"/>
            </p:cNvSpPr>
            <p:nvPr/>
          </p:nvSpPr>
          <p:spPr bwMode="auto">
            <a:xfrm>
              <a:off x="702063" y="4149353"/>
              <a:ext cx="1746986" cy="4514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Arial" panose="020B0604020202020204" pitchFamily="34" charset="0"/>
                </a:rPr>
                <a:t>Anti-cancer</a:t>
              </a:r>
            </a:p>
            <a:p>
              <a:pPr marL="0" marR="0" lvl="0" indent="0" algn="l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Arial" panose="020B0604020202020204" pitchFamily="34" charset="0"/>
                </a:rPr>
                <a:t>Shark</a:t>
              </a:r>
              <a:r>
                <a:rPr kumimoji="1" lang="ja-JP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Arial" panose="020B0604020202020204" pitchFamily="34" charset="0"/>
                </a:rPr>
                <a:t>＞</a:t>
              </a:r>
              <a:r>
                <a:rPr kumimoji="1" lang="en-US" altLang="ja-JP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Arial" panose="020B0604020202020204" pitchFamily="34" charset="0"/>
                </a:rPr>
                <a:t>Human</a:t>
              </a:r>
            </a:p>
          </p:txBody>
        </p:sp>
      </p:grpSp>
      <p:grpSp>
        <p:nvGrpSpPr>
          <p:cNvPr id="2509" name="グループ化 600"/>
          <p:cNvGrpSpPr>
            <a:grpSpLocks/>
          </p:cNvGrpSpPr>
          <p:nvPr/>
        </p:nvGrpSpPr>
        <p:grpSpPr bwMode="auto">
          <a:xfrm rot="5133024">
            <a:off x="8426767" y="967308"/>
            <a:ext cx="364790" cy="437300"/>
            <a:chOff x="1285858" y="592139"/>
            <a:chExt cx="2021327" cy="2028841"/>
          </a:xfrm>
          <a:solidFill>
            <a:srgbClr val="33CC33"/>
          </a:solidFill>
        </p:grpSpPr>
        <p:grpSp>
          <p:nvGrpSpPr>
            <p:cNvPr id="2510" name="Group 3"/>
            <p:cNvGrpSpPr>
              <a:grpSpLocks/>
            </p:cNvGrpSpPr>
            <p:nvPr/>
          </p:nvGrpSpPr>
          <p:grpSpPr bwMode="auto">
            <a:xfrm>
              <a:off x="2094988" y="1560691"/>
              <a:ext cx="413590" cy="1060289"/>
              <a:chOff x="4469" y="3094"/>
              <a:chExt cx="275" cy="705"/>
            </a:xfrm>
            <a:grpFill/>
          </p:grpSpPr>
          <p:sp>
            <p:nvSpPr>
              <p:cNvPr id="2531" name="Line 4"/>
              <p:cNvSpPr>
                <a:spLocks noChangeAspect="1" noChangeShapeType="1"/>
              </p:cNvSpPr>
              <p:nvPr/>
            </p:nvSpPr>
            <p:spPr bwMode="auto">
              <a:xfrm flipH="1">
                <a:off x="4540" y="3136"/>
                <a:ext cx="130" cy="0"/>
              </a:xfrm>
              <a:prstGeom prst="line">
                <a:avLst/>
              </a:prstGeom>
              <a:grpFill/>
              <a:ln w="6350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532" name="Line 5"/>
              <p:cNvSpPr>
                <a:spLocks noChangeAspect="1" noChangeShapeType="1"/>
              </p:cNvSpPr>
              <p:nvPr/>
            </p:nvSpPr>
            <p:spPr bwMode="auto">
              <a:xfrm flipH="1">
                <a:off x="4540" y="3184"/>
                <a:ext cx="130" cy="0"/>
              </a:xfrm>
              <a:prstGeom prst="line">
                <a:avLst/>
              </a:prstGeom>
              <a:grpFill/>
              <a:ln w="6350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533" name="Line 6"/>
              <p:cNvSpPr>
                <a:spLocks noChangeAspect="1" noChangeShapeType="1"/>
              </p:cNvSpPr>
              <p:nvPr/>
            </p:nvSpPr>
            <p:spPr bwMode="auto">
              <a:xfrm flipH="1">
                <a:off x="4670" y="3096"/>
                <a:ext cx="2" cy="703"/>
              </a:xfrm>
              <a:prstGeom prst="line">
                <a:avLst/>
              </a:prstGeom>
              <a:grpFill/>
              <a:ln w="63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534" name="AutoShape 7"/>
              <p:cNvSpPr>
                <a:spLocks noChangeAspect="1" noChangeArrowheads="1"/>
              </p:cNvSpPr>
              <p:nvPr/>
            </p:nvSpPr>
            <p:spPr bwMode="auto">
              <a:xfrm rot="-16766">
                <a:off x="4620" y="3229"/>
                <a:ext cx="116" cy="289"/>
              </a:xfrm>
              <a:prstGeom prst="flowChartProcess">
                <a:avLst/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535" name="Line 8"/>
              <p:cNvSpPr>
                <a:spLocks noChangeAspect="1" noChangeShapeType="1"/>
              </p:cNvSpPr>
              <p:nvPr/>
            </p:nvSpPr>
            <p:spPr bwMode="auto">
              <a:xfrm flipH="1">
                <a:off x="4534" y="3094"/>
                <a:ext cx="0" cy="705"/>
              </a:xfrm>
              <a:prstGeom prst="line">
                <a:avLst/>
              </a:prstGeom>
              <a:grpFill/>
              <a:ln w="63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536" name="AutoShape 9"/>
              <p:cNvSpPr>
                <a:spLocks noChangeAspect="1" noChangeArrowheads="1"/>
              </p:cNvSpPr>
              <p:nvPr/>
            </p:nvSpPr>
            <p:spPr bwMode="auto">
              <a:xfrm rot="16766" flipH="1">
                <a:off x="4470" y="3227"/>
                <a:ext cx="116" cy="289"/>
              </a:xfrm>
              <a:prstGeom prst="flowChartProcess">
                <a:avLst/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537" name="AutoShape 10"/>
              <p:cNvSpPr>
                <a:spLocks noChangeAspect="1" noChangeArrowheads="1"/>
              </p:cNvSpPr>
              <p:nvPr/>
            </p:nvSpPr>
            <p:spPr bwMode="auto">
              <a:xfrm>
                <a:off x="4469" y="3536"/>
                <a:ext cx="136" cy="234"/>
              </a:xfrm>
              <a:prstGeom prst="flowChartProcess">
                <a:avLst/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538" name="AutoShape 11"/>
              <p:cNvSpPr>
                <a:spLocks noChangeAspect="1" noChangeArrowheads="1"/>
              </p:cNvSpPr>
              <p:nvPr/>
            </p:nvSpPr>
            <p:spPr bwMode="auto">
              <a:xfrm>
                <a:off x="4607" y="3536"/>
                <a:ext cx="137" cy="234"/>
              </a:xfrm>
              <a:prstGeom prst="flowChartProcess">
                <a:avLst/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sp>
          <p:nvSpPr>
            <p:cNvPr id="2511" name="Line 12"/>
            <p:cNvSpPr>
              <a:spLocks noChangeShapeType="1"/>
            </p:cNvSpPr>
            <p:nvPr/>
          </p:nvSpPr>
          <p:spPr bwMode="auto">
            <a:xfrm rot="2400000">
              <a:off x="2941722" y="735015"/>
              <a:ext cx="0" cy="1149024"/>
            </a:xfrm>
            <a:prstGeom prst="line">
              <a:avLst/>
            </a:prstGeom>
            <a:grpFill/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512" name="Line 13"/>
            <p:cNvSpPr>
              <a:spLocks noChangeShapeType="1"/>
            </p:cNvSpPr>
            <p:nvPr/>
          </p:nvSpPr>
          <p:spPr bwMode="auto">
            <a:xfrm rot="2400000">
              <a:off x="2756734" y="592139"/>
              <a:ext cx="0" cy="1111425"/>
            </a:xfrm>
            <a:prstGeom prst="line">
              <a:avLst/>
            </a:prstGeom>
            <a:grpFill/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513" name="AutoShape 14"/>
            <p:cNvSpPr>
              <a:spLocks noChangeAspect="1" noChangeArrowheads="1"/>
            </p:cNvSpPr>
            <p:nvPr/>
          </p:nvSpPr>
          <p:spPr bwMode="auto">
            <a:xfrm rot="18600000" flipH="1">
              <a:off x="2887580" y="977151"/>
              <a:ext cx="466227" cy="228605"/>
            </a:xfrm>
            <a:prstGeom prst="flowChartConnector">
              <a:avLst/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514" name="AutoShape 15"/>
            <p:cNvSpPr>
              <a:spLocks noChangeAspect="1" noChangeArrowheads="1"/>
            </p:cNvSpPr>
            <p:nvPr/>
          </p:nvSpPr>
          <p:spPr bwMode="auto">
            <a:xfrm rot="18600000" flipH="1">
              <a:off x="2701087" y="831270"/>
              <a:ext cx="466227" cy="228605"/>
            </a:xfrm>
            <a:prstGeom prst="flowChartConnector">
              <a:avLst/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515" name="AutoShape 16"/>
            <p:cNvSpPr>
              <a:spLocks noChangeAspect="1" noChangeArrowheads="1"/>
            </p:cNvSpPr>
            <p:nvPr/>
          </p:nvSpPr>
          <p:spPr bwMode="auto">
            <a:xfrm rot="7969069">
              <a:off x="3071815" y="889171"/>
              <a:ext cx="236124" cy="234617"/>
            </a:xfrm>
            <a:prstGeom prst="moon">
              <a:avLst>
                <a:gd name="adj" fmla="val 31306"/>
              </a:avLst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516" name="AutoShape 17"/>
            <p:cNvSpPr>
              <a:spLocks noChangeAspect="1" noChangeArrowheads="1"/>
            </p:cNvSpPr>
            <p:nvPr/>
          </p:nvSpPr>
          <p:spPr bwMode="auto">
            <a:xfrm rot="7969069">
              <a:off x="2898859" y="746295"/>
              <a:ext cx="236121" cy="234617"/>
            </a:xfrm>
            <a:prstGeom prst="moon">
              <a:avLst>
                <a:gd name="adj" fmla="val 31306"/>
              </a:avLst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517" name="AutoShape 18"/>
            <p:cNvSpPr>
              <a:spLocks noChangeAspect="1" noChangeArrowheads="1"/>
            </p:cNvSpPr>
            <p:nvPr/>
          </p:nvSpPr>
          <p:spPr bwMode="auto">
            <a:xfrm rot="7800000" flipH="1">
              <a:off x="2345398" y="1248618"/>
              <a:ext cx="466227" cy="230106"/>
            </a:xfrm>
            <a:prstGeom prst="flowChartConnector">
              <a:avLst/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518" name="AutoShape 19"/>
            <p:cNvSpPr>
              <a:spLocks noChangeAspect="1" noChangeArrowheads="1"/>
            </p:cNvSpPr>
            <p:nvPr/>
          </p:nvSpPr>
          <p:spPr bwMode="auto">
            <a:xfrm rot="18769069">
              <a:off x="2380743" y="1327574"/>
              <a:ext cx="234616" cy="234617"/>
            </a:xfrm>
            <a:prstGeom prst="moon">
              <a:avLst>
                <a:gd name="adj" fmla="val 31306"/>
              </a:avLst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519" name="AutoShape 20"/>
            <p:cNvSpPr>
              <a:spLocks noChangeAspect="1" noChangeArrowheads="1"/>
            </p:cNvSpPr>
            <p:nvPr/>
          </p:nvSpPr>
          <p:spPr bwMode="auto">
            <a:xfrm rot="7800000" flipH="1">
              <a:off x="2516100" y="1410292"/>
              <a:ext cx="464723" cy="227100"/>
            </a:xfrm>
            <a:prstGeom prst="flowChartConnector">
              <a:avLst/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520" name="AutoShape 21"/>
            <p:cNvSpPr>
              <a:spLocks noChangeAspect="1" noChangeArrowheads="1"/>
            </p:cNvSpPr>
            <p:nvPr/>
          </p:nvSpPr>
          <p:spPr bwMode="auto">
            <a:xfrm rot="18769069">
              <a:off x="2547680" y="1488499"/>
              <a:ext cx="234616" cy="234617"/>
            </a:xfrm>
            <a:prstGeom prst="moon">
              <a:avLst>
                <a:gd name="adj" fmla="val 31306"/>
              </a:avLst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521" name="Line 22"/>
            <p:cNvSpPr>
              <a:spLocks noChangeShapeType="1"/>
            </p:cNvSpPr>
            <p:nvPr/>
          </p:nvSpPr>
          <p:spPr bwMode="auto">
            <a:xfrm rot="19200000" flipH="1">
              <a:off x="1669367" y="718470"/>
              <a:ext cx="0" cy="1149024"/>
            </a:xfrm>
            <a:prstGeom prst="line">
              <a:avLst/>
            </a:prstGeom>
            <a:grpFill/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522" name="Line 23"/>
            <p:cNvSpPr>
              <a:spLocks noChangeShapeType="1"/>
            </p:cNvSpPr>
            <p:nvPr/>
          </p:nvSpPr>
          <p:spPr bwMode="auto">
            <a:xfrm rot="19200000" flipH="1">
              <a:off x="1833299" y="596649"/>
              <a:ext cx="0" cy="1111427"/>
            </a:xfrm>
            <a:prstGeom prst="line">
              <a:avLst/>
            </a:prstGeom>
            <a:grpFill/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523" name="AutoShape 24"/>
            <p:cNvSpPr>
              <a:spLocks noChangeAspect="1" noChangeArrowheads="1"/>
            </p:cNvSpPr>
            <p:nvPr/>
          </p:nvSpPr>
          <p:spPr bwMode="auto">
            <a:xfrm rot="3000000">
              <a:off x="1239985" y="971889"/>
              <a:ext cx="466227" cy="230106"/>
            </a:xfrm>
            <a:prstGeom prst="flowChartConnector">
              <a:avLst/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524" name="AutoShape 25"/>
            <p:cNvSpPr>
              <a:spLocks noChangeAspect="1" noChangeArrowheads="1"/>
            </p:cNvSpPr>
            <p:nvPr/>
          </p:nvSpPr>
          <p:spPr bwMode="auto">
            <a:xfrm rot="3000000">
              <a:off x="1426477" y="826007"/>
              <a:ext cx="466227" cy="230106"/>
            </a:xfrm>
            <a:prstGeom prst="flowChartConnector">
              <a:avLst/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525" name="AutoShape 26"/>
            <p:cNvSpPr>
              <a:spLocks noChangeAspect="1" noChangeArrowheads="1"/>
            </p:cNvSpPr>
            <p:nvPr/>
          </p:nvSpPr>
          <p:spPr bwMode="auto">
            <a:xfrm rot="13630931" flipH="1">
              <a:off x="1285106" y="884660"/>
              <a:ext cx="236121" cy="234617"/>
            </a:xfrm>
            <a:prstGeom prst="moon">
              <a:avLst>
                <a:gd name="adj" fmla="val 31306"/>
              </a:avLst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526" name="AutoShape 27"/>
            <p:cNvSpPr>
              <a:spLocks noChangeAspect="1" noChangeArrowheads="1"/>
            </p:cNvSpPr>
            <p:nvPr/>
          </p:nvSpPr>
          <p:spPr bwMode="auto">
            <a:xfrm rot="13630931" flipH="1">
              <a:off x="1458058" y="741784"/>
              <a:ext cx="236124" cy="234617"/>
            </a:xfrm>
            <a:prstGeom prst="moon">
              <a:avLst>
                <a:gd name="adj" fmla="val 31306"/>
              </a:avLst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527" name="AutoShape 28"/>
            <p:cNvSpPr>
              <a:spLocks noChangeAspect="1" noChangeArrowheads="1"/>
            </p:cNvSpPr>
            <p:nvPr/>
          </p:nvSpPr>
          <p:spPr bwMode="auto">
            <a:xfrm rot="13800000">
              <a:off x="1781410" y="1244105"/>
              <a:ext cx="466226" cy="230106"/>
            </a:xfrm>
            <a:prstGeom prst="flowChartConnector">
              <a:avLst/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528" name="AutoShape 29"/>
            <p:cNvSpPr>
              <a:spLocks noChangeAspect="1" noChangeArrowheads="1"/>
            </p:cNvSpPr>
            <p:nvPr/>
          </p:nvSpPr>
          <p:spPr bwMode="auto">
            <a:xfrm rot="2830931" flipH="1">
              <a:off x="1979179" y="1323065"/>
              <a:ext cx="234616" cy="234616"/>
            </a:xfrm>
            <a:prstGeom prst="moon">
              <a:avLst>
                <a:gd name="adj" fmla="val 31306"/>
              </a:avLst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529" name="AutoShape 30"/>
            <p:cNvSpPr>
              <a:spLocks noChangeAspect="1" noChangeArrowheads="1"/>
            </p:cNvSpPr>
            <p:nvPr/>
          </p:nvSpPr>
          <p:spPr bwMode="auto">
            <a:xfrm rot="13800000">
              <a:off x="1612964" y="1405030"/>
              <a:ext cx="464722" cy="228604"/>
            </a:xfrm>
            <a:prstGeom prst="flowChartConnector">
              <a:avLst/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530" name="AutoShape 31"/>
            <p:cNvSpPr>
              <a:spLocks noChangeAspect="1" noChangeArrowheads="1"/>
            </p:cNvSpPr>
            <p:nvPr/>
          </p:nvSpPr>
          <p:spPr bwMode="auto">
            <a:xfrm rot="2830931" flipH="1">
              <a:off x="1810732" y="1483985"/>
              <a:ext cx="234616" cy="234616"/>
            </a:xfrm>
            <a:prstGeom prst="moon">
              <a:avLst>
                <a:gd name="adj" fmla="val 31306"/>
              </a:avLst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2539" name="爆発 1 2538"/>
          <p:cNvSpPr/>
          <p:nvPr/>
        </p:nvSpPr>
        <p:spPr>
          <a:xfrm rot="5133024">
            <a:off x="8849234" y="932609"/>
            <a:ext cx="134464" cy="147423"/>
          </a:xfrm>
          <a:prstGeom prst="irregularSeal1">
            <a:avLst/>
          </a:prstGeom>
          <a:solidFill>
            <a:srgbClr val="CC00FF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540" name="爆発 1 2539"/>
          <p:cNvSpPr/>
          <p:nvPr/>
        </p:nvSpPr>
        <p:spPr>
          <a:xfrm rot="5133024">
            <a:off x="8853881" y="1266753"/>
            <a:ext cx="134464" cy="147423"/>
          </a:xfrm>
          <a:prstGeom prst="irregularSeal1">
            <a:avLst/>
          </a:prstGeom>
          <a:solidFill>
            <a:srgbClr val="CC00FF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606" name="テキスト ボックス 2605"/>
          <p:cNvSpPr txBox="1"/>
          <p:nvPr/>
        </p:nvSpPr>
        <p:spPr>
          <a:xfrm>
            <a:off x="6670048" y="1266884"/>
            <a:ext cx="778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Drug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608" name="テキスト ボックス 2607"/>
          <p:cNvSpPr txBox="1"/>
          <p:nvPr/>
        </p:nvSpPr>
        <p:spPr>
          <a:xfrm>
            <a:off x="7640424" y="1128802"/>
            <a:ext cx="1095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Antibody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DAB01E9-4D8F-4B45-8DB2-4216A20D4FEF}"/>
              </a:ext>
            </a:extLst>
          </p:cNvPr>
          <p:cNvSpPr/>
          <p:nvPr/>
        </p:nvSpPr>
        <p:spPr>
          <a:xfrm>
            <a:off x="3215730" y="5310477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Fig.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196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91A93D-4B96-34F8-881E-97E66051E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F5F215C5-A959-12AC-4780-BED4618D566D}"/>
              </a:ext>
            </a:extLst>
          </p:cNvPr>
          <p:cNvSpPr txBox="1">
            <a:spLocks/>
          </p:cNvSpPr>
          <p:nvPr/>
        </p:nvSpPr>
        <p:spPr>
          <a:xfrm>
            <a:off x="-177986" y="1146893"/>
            <a:ext cx="6273986" cy="64113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j-cs"/>
              </a:rPr>
              <a:t>mRNA vaccine therapy</a:t>
            </a:r>
            <a:endParaRPr kumimoji="1" lang="ja-JP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  <a:cs typeface="+mj-cs"/>
            </a:endParaRP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6A09DB96-F1C7-EFCA-351A-AF0B4FA58528}"/>
              </a:ext>
            </a:extLst>
          </p:cNvPr>
          <p:cNvGrpSpPr/>
          <p:nvPr/>
        </p:nvGrpSpPr>
        <p:grpSpPr>
          <a:xfrm>
            <a:off x="24267" y="1927273"/>
            <a:ext cx="5757555" cy="4597691"/>
            <a:chOff x="24267" y="978946"/>
            <a:chExt cx="6870551" cy="5650865"/>
          </a:xfrm>
        </p:grpSpPr>
        <p:pic>
          <p:nvPicPr>
            <p:cNvPr id="2" name="図 1">
              <a:extLst>
                <a:ext uri="{FF2B5EF4-FFF2-40B4-BE49-F238E27FC236}">
                  <a16:creationId xmlns:a16="http://schemas.microsoft.com/office/drawing/2014/main" id="{6BC9C2F6-1EB2-6B27-A19E-FD650BCE1D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67" y="978946"/>
              <a:ext cx="6870551" cy="5152913"/>
            </a:xfrm>
            <a:prstGeom prst="rect">
              <a:avLst/>
            </a:prstGeom>
          </p:spPr>
        </p:pic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17C6F3FF-D5AD-8649-F1C1-76894AC2632E}"/>
                </a:ext>
              </a:extLst>
            </p:cNvPr>
            <p:cNvSpPr txBox="1"/>
            <p:nvPr/>
          </p:nvSpPr>
          <p:spPr>
            <a:xfrm>
              <a:off x="2616308" y="2595366"/>
              <a:ext cx="1874121" cy="45041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110004020202020204"/>
                  <a:ea typeface="游ゴシック" panose="020B0400000000000000" pitchFamily="50" charset="-128"/>
                  <a:cs typeface="+mn-cs"/>
                </a:rPr>
                <a:t>Vaccination</a:t>
              </a:r>
              <a:endPara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DA98DCAA-968F-13F0-EFB4-D80FDAE9D424}"/>
                </a:ext>
              </a:extLst>
            </p:cNvPr>
            <p:cNvSpPr txBox="1"/>
            <p:nvPr/>
          </p:nvSpPr>
          <p:spPr>
            <a:xfrm>
              <a:off x="560055" y="5832921"/>
              <a:ext cx="2001094" cy="79689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110004020202020204"/>
                  <a:ea typeface="游ゴシック" panose="020B0400000000000000" pitchFamily="50" charset="-128"/>
                  <a:cs typeface="+mn-cs"/>
                </a:rPr>
                <a:t>Antigen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110004020202020204"/>
                  <a:ea typeface="游ゴシック" panose="020B0400000000000000" pitchFamily="50" charset="-128"/>
                  <a:cs typeface="+mn-cs"/>
                </a:rPr>
                <a:t>presentation</a:t>
              </a:r>
              <a:endPara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2AC1EC3B-5E53-154D-1EFE-6857EA824375}"/>
                </a:ext>
              </a:extLst>
            </p:cNvPr>
            <p:cNvSpPr txBox="1"/>
            <p:nvPr/>
          </p:nvSpPr>
          <p:spPr>
            <a:xfrm>
              <a:off x="3265078" y="5832921"/>
              <a:ext cx="3281707" cy="79689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110004020202020204"/>
                  <a:ea typeface="游ゴシック" panose="020B0400000000000000" pitchFamily="50" charset="-128"/>
                  <a:cs typeface="+mn-cs"/>
                </a:rPr>
                <a:t>Killer T cell activation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110004020202020204"/>
                  <a:ea typeface="游ゴシック" panose="020B0400000000000000" pitchFamily="50" charset="-128"/>
                  <a:cs typeface="+mn-cs"/>
                </a:rPr>
                <a:t>Antibody production</a:t>
              </a:r>
              <a:endPara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1AFA3967-EE5A-611F-EEA9-70A55C80DB6E}"/>
                </a:ext>
              </a:extLst>
            </p:cNvPr>
            <p:cNvSpPr txBox="1"/>
            <p:nvPr/>
          </p:nvSpPr>
          <p:spPr>
            <a:xfrm>
              <a:off x="4261366" y="1025409"/>
              <a:ext cx="2207878" cy="45041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110004020202020204"/>
                  <a:ea typeface="游ゴシック" panose="020B0400000000000000" pitchFamily="50" charset="-128"/>
                  <a:cs typeface="+mn-cs"/>
                </a:rPr>
                <a:t>Attack Cancer</a:t>
              </a:r>
              <a:endPara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endParaRPr>
            </a:p>
          </p:txBody>
        </p:sp>
      </p:grpSp>
      <p:pic>
        <p:nvPicPr>
          <p:cNvPr id="11" name="図 10">
            <a:extLst>
              <a:ext uri="{FF2B5EF4-FFF2-40B4-BE49-F238E27FC236}">
                <a16:creationId xmlns:a16="http://schemas.microsoft.com/office/drawing/2014/main" id="{77CBA434-066D-637C-850E-1C2AB6C46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7951" y="1716258"/>
            <a:ext cx="6479781" cy="4808706"/>
          </a:xfrm>
          <a:prstGeom prst="rect">
            <a:avLst/>
          </a:prstGeom>
        </p:spPr>
      </p:pic>
      <p:sp>
        <p:nvSpPr>
          <p:cNvPr id="12" name="タイトル 1">
            <a:extLst>
              <a:ext uri="{FF2B5EF4-FFF2-40B4-BE49-F238E27FC236}">
                <a16:creationId xmlns:a16="http://schemas.microsoft.com/office/drawing/2014/main" id="{DAECAA57-B7A5-0344-8658-809DD6E18FC4}"/>
              </a:ext>
            </a:extLst>
          </p:cNvPr>
          <p:cNvSpPr txBox="1">
            <a:spLocks/>
          </p:cNvSpPr>
          <p:nvPr/>
        </p:nvSpPr>
        <p:spPr>
          <a:xfrm>
            <a:off x="5925049" y="1144545"/>
            <a:ext cx="6273986" cy="64113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j-cs"/>
              </a:rPr>
              <a:t>CAR/TCR-T cell therapy</a:t>
            </a:r>
            <a:endParaRPr kumimoji="1" lang="ja-JP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  <a:cs typeface="+mj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B875155-D976-2203-2329-8BE2AECAC562}"/>
              </a:ext>
            </a:extLst>
          </p:cNvPr>
          <p:cNvSpPr txBox="1"/>
          <p:nvPr/>
        </p:nvSpPr>
        <p:spPr>
          <a:xfrm>
            <a:off x="827511" y="220717"/>
            <a:ext cx="82345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4) Immunotherapy targeting cancer antigens: Development of cancer vaccines and CAR/</a:t>
            </a:r>
            <a:r>
              <a:rPr kumimoji="1" lang="en-US" altLang="ja-JP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TCR</a:t>
            </a: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-T cell therapy (</a:t>
            </a:r>
            <a:r>
              <a:rPr kumimoji="1" lang="en-US" altLang="ja-JP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Nakatsura</a:t>
            </a: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 Laboratory)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9038B60-6209-92C1-CB2F-F114D9B7E7DF}"/>
              </a:ext>
            </a:extLst>
          </p:cNvPr>
          <p:cNvSpPr txBox="1"/>
          <p:nvPr/>
        </p:nvSpPr>
        <p:spPr>
          <a:xfrm>
            <a:off x="9062042" y="174550"/>
            <a:ext cx="29411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>
                <a:solidFill>
                  <a:srgbClr val="FF0000"/>
                </a:solidFill>
              </a:rPr>
              <a:t>原稿・図とも新規に追加</a:t>
            </a:r>
          </a:p>
        </p:txBody>
      </p:sp>
    </p:spTree>
    <p:extLst>
      <p:ext uri="{BB962C8B-B14F-4D97-AF65-F5344CB8AC3E}">
        <p14:creationId xmlns:p14="http://schemas.microsoft.com/office/powerpoint/2010/main" val="738315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DE46DD-76E4-0580-EC0B-4F07C5F46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>
            <a:extLst>
              <a:ext uri="{FF2B5EF4-FFF2-40B4-BE49-F238E27FC236}">
                <a16:creationId xmlns:a16="http://schemas.microsoft.com/office/drawing/2014/main" id="{6CC3FC24-7E47-0353-6C88-3443E46E51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753" y="966143"/>
            <a:ext cx="3960997" cy="5796932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668153A-DC21-026E-AD8C-E39D8E568DAA}"/>
              </a:ext>
            </a:extLst>
          </p:cNvPr>
          <p:cNvSpPr txBox="1"/>
          <p:nvPr/>
        </p:nvSpPr>
        <p:spPr>
          <a:xfrm>
            <a:off x="516208" y="206518"/>
            <a:ext cx="111595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5) Elucidation of Drug Resistance Mechanisms and Development of Novel Therapeutics by Advanced Omics Technologies (Ohashi Laboratory)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9CD40C2C-B34F-D439-FBE8-0EEAE8F92317}"/>
              </a:ext>
            </a:extLst>
          </p:cNvPr>
          <p:cNvSpPr/>
          <p:nvPr/>
        </p:nvSpPr>
        <p:spPr>
          <a:xfrm>
            <a:off x="3364472" y="4192859"/>
            <a:ext cx="1859480" cy="6890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1" name="矢印: 右 10">
            <a:extLst>
              <a:ext uri="{FF2B5EF4-FFF2-40B4-BE49-F238E27FC236}">
                <a16:creationId xmlns:a16="http://schemas.microsoft.com/office/drawing/2014/main" id="{D2C8F343-54F1-F2C5-BE8D-B3C0F0E1B959}"/>
              </a:ext>
            </a:extLst>
          </p:cNvPr>
          <p:cNvSpPr/>
          <p:nvPr/>
        </p:nvSpPr>
        <p:spPr>
          <a:xfrm flipH="1">
            <a:off x="5223952" y="4352693"/>
            <a:ext cx="267629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E3DFD36-DB95-AB24-9F80-DCAAB6552A48}"/>
              </a:ext>
            </a:extLst>
          </p:cNvPr>
          <p:cNvSpPr txBox="1"/>
          <p:nvPr/>
        </p:nvSpPr>
        <p:spPr>
          <a:xfrm>
            <a:off x="5684731" y="4192859"/>
            <a:ext cx="2355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原稿に変更箇所あり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順番を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5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番目に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458156F-307D-98E3-4EB2-1429842FC090}"/>
              </a:ext>
            </a:extLst>
          </p:cNvPr>
          <p:cNvSpPr txBox="1"/>
          <p:nvPr/>
        </p:nvSpPr>
        <p:spPr>
          <a:xfrm>
            <a:off x="5737694" y="5115248"/>
            <a:ext cx="3729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次ページの図（新規）を使用</a:t>
            </a:r>
          </a:p>
        </p:txBody>
      </p:sp>
    </p:spTree>
    <p:extLst>
      <p:ext uri="{BB962C8B-B14F-4D97-AF65-F5344CB8AC3E}">
        <p14:creationId xmlns:p14="http://schemas.microsoft.com/office/powerpoint/2010/main" val="29646264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B6DB4-069B-E7CB-FD43-589EB78F4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" name="グループ化 377">
            <a:extLst>
              <a:ext uri="{FF2B5EF4-FFF2-40B4-BE49-F238E27FC236}">
                <a16:creationId xmlns:a16="http://schemas.microsoft.com/office/drawing/2014/main" id="{1EEE736D-BE62-9C24-728B-A9CD8AB6E160}"/>
              </a:ext>
            </a:extLst>
          </p:cNvPr>
          <p:cNvGrpSpPr/>
          <p:nvPr/>
        </p:nvGrpSpPr>
        <p:grpSpPr>
          <a:xfrm>
            <a:off x="0" y="177769"/>
            <a:ext cx="12368662" cy="5359291"/>
            <a:chOff x="8825" y="228569"/>
            <a:chExt cx="12368662" cy="5359291"/>
          </a:xfrm>
        </p:grpSpPr>
        <p:pic>
          <p:nvPicPr>
            <p:cNvPr id="141" name="図 140">
              <a:extLst>
                <a:ext uri="{FF2B5EF4-FFF2-40B4-BE49-F238E27FC236}">
                  <a16:creationId xmlns:a16="http://schemas.microsoft.com/office/drawing/2014/main" id="{AE638577-F5CB-9872-8F59-E4D4684C4A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8948" y="944507"/>
              <a:ext cx="2238999" cy="1525318"/>
            </a:xfrm>
            <a:prstGeom prst="rect">
              <a:avLst/>
            </a:prstGeom>
          </p:spPr>
        </p:pic>
        <p:sp>
          <p:nvSpPr>
            <p:cNvPr id="145" name="テキスト ボックス 144">
              <a:extLst>
                <a:ext uri="{FF2B5EF4-FFF2-40B4-BE49-F238E27FC236}">
                  <a16:creationId xmlns:a16="http://schemas.microsoft.com/office/drawing/2014/main" id="{B673153A-A726-7D74-0348-0565830B8A28}"/>
                </a:ext>
              </a:extLst>
            </p:cNvPr>
            <p:cNvSpPr txBox="1"/>
            <p:nvPr/>
          </p:nvSpPr>
          <p:spPr>
            <a:xfrm>
              <a:off x="421200" y="271388"/>
              <a:ext cx="1855039" cy="584775"/>
            </a:xfrm>
            <a:prstGeom prst="rect">
              <a:avLst/>
            </a:prstGeom>
            <a:solidFill>
              <a:schemeClr val="bg1">
                <a:alpha val="44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600" b="1" dirty="0"/>
                <a:t>World-Class Clinical Samples</a:t>
              </a:r>
              <a:endParaRPr kumimoji="1" lang="ja-JP" altLang="en-US" sz="1600" b="1" dirty="0"/>
            </a:p>
          </p:txBody>
        </p:sp>
        <p:grpSp>
          <p:nvGrpSpPr>
            <p:cNvPr id="150" name="グループ化 149">
              <a:extLst>
                <a:ext uri="{FF2B5EF4-FFF2-40B4-BE49-F238E27FC236}">
                  <a16:creationId xmlns:a16="http://schemas.microsoft.com/office/drawing/2014/main" id="{9717D4A1-159A-DACA-494A-3739E63C8E28}"/>
                </a:ext>
              </a:extLst>
            </p:cNvPr>
            <p:cNvGrpSpPr/>
            <p:nvPr/>
          </p:nvGrpSpPr>
          <p:grpSpPr>
            <a:xfrm>
              <a:off x="252389" y="2808325"/>
              <a:ext cx="2084654" cy="1702803"/>
              <a:chOff x="5978752" y="973849"/>
              <a:chExt cx="3806849" cy="3109543"/>
            </a:xfrm>
          </p:grpSpPr>
          <p:grpSp>
            <p:nvGrpSpPr>
              <p:cNvPr id="151" name="グループ化 150">
                <a:extLst>
                  <a:ext uri="{FF2B5EF4-FFF2-40B4-BE49-F238E27FC236}">
                    <a16:creationId xmlns:a16="http://schemas.microsoft.com/office/drawing/2014/main" id="{705AF3AD-640C-CFB2-56D0-B945B5A91AD5}"/>
                  </a:ext>
                </a:extLst>
              </p:cNvPr>
              <p:cNvGrpSpPr/>
              <p:nvPr/>
            </p:nvGrpSpPr>
            <p:grpSpPr>
              <a:xfrm>
                <a:off x="8913770" y="1888642"/>
                <a:ext cx="723652" cy="692728"/>
                <a:chOff x="4248150" y="2452688"/>
                <a:chExt cx="557212" cy="533400"/>
              </a:xfrm>
            </p:grpSpPr>
            <p:sp>
              <p:nvSpPr>
                <p:cNvPr id="286" name="フリーフォーム: 図形 285">
                  <a:extLst>
                    <a:ext uri="{FF2B5EF4-FFF2-40B4-BE49-F238E27FC236}">
                      <a16:creationId xmlns:a16="http://schemas.microsoft.com/office/drawing/2014/main" id="{769C48C9-DFAF-0CE4-E3BD-8C6CD33DA897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87" name="フリーフォーム: 図形 286">
                  <a:extLst>
                    <a:ext uri="{FF2B5EF4-FFF2-40B4-BE49-F238E27FC236}">
                      <a16:creationId xmlns:a16="http://schemas.microsoft.com/office/drawing/2014/main" id="{0663DEA7-9F09-7ABF-DA9E-3DDB95BA2749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52" name="グループ化 151">
                <a:extLst>
                  <a:ext uri="{FF2B5EF4-FFF2-40B4-BE49-F238E27FC236}">
                    <a16:creationId xmlns:a16="http://schemas.microsoft.com/office/drawing/2014/main" id="{3E6ADE43-06A7-0CDF-6518-B8555A9B28BC}"/>
                  </a:ext>
                </a:extLst>
              </p:cNvPr>
              <p:cNvGrpSpPr/>
              <p:nvPr/>
            </p:nvGrpSpPr>
            <p:grpSpPr>
              <a:xfrm>
                <a:off x="9003928" y="2735659"/>
                <a:ext cx="723652" cy="692728"/>
                <a:chOff x="4248150" y="2452688"/>
                <a:chExt cx="557212" cy="533400"/>
              </a:xfrm>
            </p:grpSpPr>
            <p:sp>
              <p:nvSpPr>
                <p:cNvPr id="284" name="フリーフォーム: 図形 283">
                  <a:extLst>
                    <a:ext uri="{FF2B5EF4-FFF2-40B4-BE49-F238E27FC236}">
                      <a16:creationId xmlns:a16="http://schemas.microsoft.com/office/drawing/2014/main" id="{5CCEF148-10B9-F08E-4F5A-6102FC1D6596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85" name="フリーフォーム: 図形 284">
                  <a:extLst>
                    <a:ext uri="{FF2B5EF4-FFF2-40B4-BE49-F238E27FC236}">
                      <a16:creationId xmlns:a16="http://schemas.microsoft.com/office/drawing/2014/main" id="{ABB412A3-D4A9-F742-3F28-3FE27D64EFCF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53" name="グループ化 152">
                <a:extLst>
                  <a:ext uri="{FF2B5EF4-FFF2-40B4-BE49-F238E27FC236}">
                    <a16:creationId xmlns:a16="http://schemas.microsoft.com/office/drawing/2014/main" id="{FD003F74-1C5E-42F5-8A1F-EFED410DB9E4}"/>
                  </a:ext>
                </a:extLst>
              </p:cNvPr>
              <p:cNvGrpSpPr/>
              <p:nvPr/>
            </p:nvGrpSpPr>
            <p:grpSpPr>
              <a:xfrm>
                <a:off x="8000594" y="1585351"/>
                <a:ext cx="723652" cy="692728"/>
                <a:chOff x="4248150" y="2452688"/>
                <a:chExt cx="557212" cy="533400"/>
              </a:xfrm>
            </p:grpSpPr>
            <p:sp>
              <p:nvSpPr>
                <p:cNvPr id="282" name="フリーフォーム: 図形 281">
                  <a:extLst>
                    <a:ext uri="{FF2B5EF4-FFF2-40B4-BE49-F238E27FC236}">
                      <a16:creationId xmlns:a16="http://schemas.microsoft.com/office/drawing/2014/main" id="{053AEBF1-4E24-F8BB-D489-6DAFCF0D9E5A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83" name="フリーフォーム: 図形 282">
                  <a:extLst>
                    <a:ext uri="{FF2B5EF4-FFF2-40B4-BE49-F238E27FC236}">
                      <a16:creationId xmlns:a16="http://schemas.microsoft.com/office/drawing/2014/main" id="{58D73FA6-18A0-E75F-04E3-2BC6DA040AD5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54" name="グループ化 153">
                <a:extLst>
                  <a:ext uri="{FF2B5EF4-FFF2-40B4-BE49-F238E27FC236}">
                    <a16:creationId xmlns:a16="http://schemas.microsoft.com/office/drawing/2014/main" id="{0E7C0C63-A517-AA8B-6885-43119B7BEF52}"/>
                  </a:ext>
                </a:extLst>
              </p:cNvPr>
              <p:cNvGrpSpPr/>
              <p:nvPr/>
            </p:nvGrpSpPr>
            <p:grpSpPr>
              <a:xfrm>
                <a:off x="7332259" y="1551048"/>
                <a:ext cx="723652" cy="692728"/>
                <a:chOff x="4248150" y="2452688"/>
                <a:chExt cx="557212" cy="533400"/>
              </a:xfrm>
            </p:grpSpPr>
            <p:sp>
              <p:nvSpPr>
                <p:cNvPr id="280" name="フリーフォーム: 図形 279">
                  <a:extLst>
                    <a:ext uri="{FF2B5EF4-FFF2-40B4-BE49-F238E27FC236}">
                      <a16:creationId xmlns:a16="http://schemas.microsoft.com/office/drawing/2014/main" id="{D978A3E4-C88A-E938-4F15-5F5DB6157600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81" name="フリーフォーム: 図形 280">
                  <a:extLst>
                    <a:ext uri="{FF2B5EF4-FFF2-40B4-BE49-F238E27FC236}">
                      <a16:creationId xmlns:a16="http://schemas.microsoft.com/office/drawing/2014/main" id="{B7F49FA1-E7FD-F946-AA1B-E279B80405C9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55" name="グループ化 154">
                <a:extLst>
                  <a:ext uri="{FF2B5EF4-FFF2-40B4-BE49-F238E27FC236}">
                    <a16:creationId xmlns:a16="http://schemas.microsoft.com/office/drawing/2014/main" id="{BD53C21A-8638-9DF0-1890-6BC54EA8B57C}"/>
                  </a:ext>
                </a:extLst>
              </p:cNvPr>
              <p:cNvGrpSpPr/>
              <p:nvPr/>
            </p:nvGrpSpPr>
            <p:grpSpPr>
              <a:xfrm>
                <a:off x="6529766" y="1526739"/>
                <a:ext cx="723652" cy="692728"/>
                <a:chOff x="4248150" y="2452688"/>
                <a:chExt cx="557212" cy="533400"/>
              </a:xfrm>
            </p:grpSpPr>
            <p:sp>
              <p:nvSpPr>
                <p:cNvPr id="278" name="フリーフォーム: 図形 277">
                  <a:extLst>
                    <a:ext uri="{FF2B5EF4-FFF2-40B4-BE49-F238E27FC236}">
                      <a16:creationId xmlns:a16="http://schemas.microsoft.com/office/drawing/2014/main" id="{DD2DF5E5-61EC-9D1C-7197-69828A788723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79" name="フリーフォーム: 図形 278">
                  <a:extLst>
                    <a:ext uri="{FF2B5EF4-FFF2-40B4-BE49-F238E27FC236}">
                      <a16:creationId xmlns:a16="http://schemas.microsoft.com/office/drawing/2014/main" id="{F6460744-4736-2556-BBDF-4A28B50F6383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56" name="グループ化 155">
                <a:extLst>
                  <a:ext uri="{FF2B5EF4-FFF2-40B4-BE49-F238E27FC236}">
                    <a16:creationId xmlns:a16="http://schemas.microsoft.com/office/drawing/2014/main" id="{6CA1A5C0-C0F4-6703-0EEC-69F5A70454DF}"/>
                  </a:ext>
                </a:extLst>
              </p:cNvPr>
              <p:cNvGrpSpPr/>
              <p:nvPr/>
            </p:nvGrpSpPr>
            <p:grpSpPr>
              <a:xfrm>
                <a:off x="8203345" y="2024490"/>
                <a:ext cx="723652" cy="692728"/>
                <a:chOff x="4248150" y="2452688"/>
                <a:chExt cx="557212" cy="533400"/>
              </a:xfrm>
            </p:grpSpPr>
            <p:sp>
              <p:nvSpPr>
                <p:cNvPr id="276" name="フリーフォーム: 図形 275">
                  <a:extLst>
                    <a:ext uri="{FF2B5EF4-FFF2-40B4-BE49-F238E27FC236}">
                      <a16:creationId xmlns:a16="http://schemas.microsoft.com/office/drawing/2014/main" id="{2A962A2A-F5B5-F73F-0ACF-3DEE00AF673D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77" name="フリーフォーム: 図形 276">
                  <a:extLst>
                    <a:ext uri="{FF2B5EF4-FFF2-40B4-BE49-F238E27FC236}">
                      <a16:creationId xmlns:a16="http://schemas.microsoft.com/office/drawing/2014/main" id="{2F67400D-7264-6845-EDDF-72691B353B49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57" name="グループ化 156">
                <a:extLst>
                  <a:ext uri="{FF2B5EF4-FFF2-40B4-BE49-F238E27FC236}">
                    <a16:creationId xmlns:a16="http://schemas.microsoft.com/office/drawing/2014/main" id="{F45ED423-8081-8C34-C0C4-4431666E6ED5}"/>
                  </a:ext>
                </a:extLst>
              </p:cNvPr>
              <p:cNvGrpSpPr/>
              <p:nvPr/>
            </p:nvGrpSpPr>
            <p:grpSpPr>
              <a:xfrm>
                <a:off x="6350686" y="1810985"/>
                <a:ext cx="723652" cy="692728"/>
                <a:chOff x="4248150" y="2452688"/>
                <a:chExt cx="557212" cy="533400"/>
              </a:xfrm>
            </p:grpSpPr>
            <p:sp>
              <p:nvSpPr>
                <p:cNvPr id="274" name="フリーフォーム: 図形 273">
                  <a:extLst>
                    <a:ext uri="{FF2B5EF4-FFF2-40B4-BE49-F238E27FC236}">
                      <a16:creationId xmlns:a16="http://schemas.microsoft.com/office/drawing/2014/main" id="{9D0FE29D-92B8-FFD4-3F33-523CBEA4EDA3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75" name="フリーフォーム: 図形 274">
                  <a:extLst>
                    <a:ext uri="{FF2B5EF4-FFF2-40B4-BE49-F238E27FC236}">
                      <a16:creationId xmlns:a16="http://schemas.microsoft.com/office/drawing/2014/main" id="{0FC5D442-7F81-ABEF-24CB-1F7CC85CF6C4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58" name="グループ化 157">
                <a:extLst>
                  <a:ext uri="{FF2B5EF4-FFF2-40B4-BE49-F238E27FC236}">
                    <a16:creationId xmlns:a16="http://schemas.microsoft.com/office/drawing/2014/main" id="{4017AA49-7A41-6FE4-0578-38D886F5063D}"/>
                  </a:ext>
                </a:extLst>
              </p:cNvPr>
              <p:cNvGrpSpPr/>
              <p:nvPr/>
            </p:nvGrpSpPr>
            <p:grpSpPr>
              <a:xfrm>
                <a:off x="7680912" y="2001030"/>
                <a:ext cx="723652" cy="692728"/>
                <a:chOff x="4248150" y="2452688"/>
                <a:chExt cx="557212" cy="533400"/>
              </a:xfrm>
            </p:grpSpPr>
            <p:sp>
              <p:nvSpPr>
                <p:cNvPr id="272" name="フリーフォーム: 図形 271">
                  <a:extLst>
                    <a:ext uri="{FF2B5EF4-FFF2-40B4-BE49-F238E27FC236}">
                      <a16:creationId xmlns:a16="http://schemas.microsoft.com/office/drawing/2014/main" id="{ED1D8B4D-37E5-50A1-46BB-76D9BF4D3C38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73" name="フリーフォーム: 図形 272">
                  <a:extLst>
                    <a:ext uri="{FF2B5EF4-FFF2-40B4-BE49-F238E27FC236}">
                      <a16:creationId xmlns:a16="http://schemas.microsoft.com/office/drawing/2014/main" id="{B3B31FA8-1A42-E1A2-A358-74D51AD73E95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59" name="グループ化 158">
                <a:extLst>
                  <a:ext uri="{FF2B5EF4-FFF2-40B4-BE49-F238E27FC236}">
                    <a16:creationId xmlns:a16="http://schemas.microsoft.com/office/drawing/2014/main" id="{8E34FA8E-2641-F342-2D58-F674FA0DD879}"/>
                  </a:ext>
                </a:extLst>
              </p:cNvPr>
              <p:cNvGrpSpPr/>
              <p:nvPr/>
            </p:nvGrpSpPr>
            <p:grpSpPr>
              <a:xfrm>
                <a:off x="7096249" y="1947240"/>
                <a:ext cx="723652" cy="692728"/>
                <a:chOff x="4248150" y="2452688"/>
                <a:chExt cx="557212" cy="533400"/>
              </a:xfrm>
            </p:grpSpPr>
            <p:sp>
              <p:nvSpPr>
                <p:cNvPr id="270" name="フリーフォーム: 図形 269">
                  <a:extLst>
                    <a:ext uri="{FF2B5EF4-FFF2-40B4-BE49-F238E27FC236}">
                      <a16:creationId xmlns:a16="http://schemas.microsoft.com/office/drawing/2014/main" id="{F4180B05-ECDF-C330-E092-761EE5BBCAD8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71" name="フリーフォーム: 図形 270">
                  <a:extLst>
                    <a:ext uri="{FF2B5EF4-FFF2-40B4-BE49-F238E27FC236}">
                      <a16:creationId xmlns:a16="http://schemas.microsoft.com/office/drawing/2014/main" id="{29C849F8-B44A-9D3A-6313-4E218A4F5F26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60" name="グループ化 159">
                <a:extLst>
                  <a:ext uri="{FF2B5EF4-FFF2-40B4-BE49-F238E27FC236}">
                    <a16:creationId xmlns:a16="http://schemas.microsoft.com/office/drawing/2014/main" id="{BFC8ACCB-D4E8-82DB-07B4-2AE6988A4337}"/>
                  </a:ext>
                </a:extLst>
              </p:cNvPr>
              <p:cNvGrpSpPr/>
              <p:nvPr/>
            </p:nvGrpSpPr>
            <p:grpSpPr>
              <a:xfrm>
                <a:off x="6801897" y="2693977"/>
                <a:ext cx="723652" cy="692728"/>
                <a:chOff x="4248150" y="2452688"/>
                <a:chExt cx="557212" cy="533400"/>
              </a:xfrm>
            </p:grpSpPr>
            <p:sp>
              <p:nvSpPr>
                <p:cNvPr id="268" name="フリーフォーム: 図形 267">
                  <a:extLst>
                    <a:ext uri="{FF2B5EF4-FFF2-40B4-BE49-F238E27FC236}">
                      <a16:creationId xmlns:a16="http://schemas.microsoft.com/office/drawing/2014/main" id="{6F68E247-4B0E-99A8-9BF1-5BDDD305B4FE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69" name="フリーフォーム: 図形 268">
                  <a:extLst>
                    <a:ext uri="{FF2B5EF4-FFF2-40B4-BE49-F238E27FC236}">
                      <a16:creationId xmlns:a16="http://schemas.microsoft.com/office/drawing/2014/main" id="{F09D3C91-7974-1EEB-5F00-49B4CC827515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61" name="グループ化 160">
                <a:extLst>
                  <a:ext uri="{FF2B5EF4-FFF2-40B4-BE49-F238E27FC236}">
                    <a16:creationId xmlns:a16="http://schemas.microsoft.com/office/drawing/2014/main" id="{959B6BD1-82FA-9115-995B-7E0D6D181FA6}"/>
                  </a:ext>
                </a:extLst>
              </p:cNvPr>
              <p:cNvGrpSpPr/>
              <p:nvPr/>
            </p:nvGrpSpPr>
            <p:grpSpPr>
              <a:xfrm>
                <a:off x="7784128" y="2954823"/>
                <a:ext cx="723652" cy="692728"/>
                <a:chOff x="4248150" y="2452688"/>
                <a:chExt cx="557212" cy="533400"/>
              </a:xfrm>
            </p:grpSpPr>
            <p:sp>
              <p:nvSpPr>
                <p:cNvPr id="266" name="フリーフォーム: 図形 265">
                  <a:extLst>
                    <a:ext uri="{FF2B5EF4-FFF2-40B4-BE49-F238E27FC236}">
                      <a16:creationId xmlns:a16="http://schemas.microsoft.com/office/drawing/2014/main" id="{B8846D66-C86D-7255-9981-8456C9847DB8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67" name="フリーフォーム: 図形 266">
                  <a:extLst>
                    <a:ext uri="{FF2B5EF4-FFF2-40B4-BE49-F238E27FC236}">
                      <a16:creationId xmlns:a16="http://schemas.microsoft.com/office/drawing/2014/main" id="{16C06682-2987-63F1-0B6A-B484FBB9FB6D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62" name="グループ化 161">
                <a:extLst>
                  <a:ext uri="{FF2B5EF4-FFF2-40B4-BE49-F238E27FC236}">
                    <a16:creationId xmlns:a16="http://schemas.microsoft.com/office/drawing/2014/main" id="{800A7F42-3268-BD4B-082B-8FB4FE2A7855}"/>
                  </a:ext>
                </a:extLst>
              </p:cNvPr>
              <p:cNvGrpSpPr/>
              <p:nvPr/>
            </p:nvGrpSpPr>
            <p:grpSpPr>
              <a:xfrm>
                <a:off x="7387271" y="2454252"/>
                <a:ext cx="723652" cy="692728"/>
                <a:chOff x="4248150" y="2452688"/>
                <a:chExt cx="557212" cy="533400"/>
              </a:xfrm>
            </p:grpSpPr>
            <p:sp>
              <p:nvSpPr>
                <p:cNvPr id="264" name="フリーフォーム: 図形 263">
                  <a:extLst>
                    <a:ext uri="{FF2B5EF4-FFF2-40B4-BE49-F238E27FC236}">
                      <a16:creationId xmlns:a16="http://schemas.microsoft.com/office/drawing/2014/main" id="{1CF93B31-11CE-6F88-125A-BECBD464F43E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65" name="フリーフォーム: 図形 264">
                  <a:extLst>
                    <a:ext uri="{FF2B5EF4-FFF2-40B4-BE49-F238E27FC236}">
                      <a16:creationId xmlns:a16="http://schemas.microsoft.com/office/drawing/2014/main" id="{DCB82D64-78AB-A4E0-21CD-3369A950DD74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63" name="グループ化 162">
                <a:extLst>
                  <a:ext uri="{FF2B5EF4-FFF2-40B4-BE49-F238E27FC236}">
                    <a16:creationId xmlns:a16="http://schemas.microsoft.com/office/drawing/2014/main" id="{86FDB934-5FFF-B4C4-DB1A-F3F2908346AC}"/>
                  </a:ext>
                </a:extLst>
              </p:cNvPr>
              <p:cNvGrpSpPr/>
              <p:nvPr/>
            </p:nvGrpSpPr>
            <p:grpSpPr>
              <a:xfrm>
                <a:off x="6217022" y="1619910"/>
                <a:ext cx="3568579" cy="2463482"/>
                <a:chOff x="6220948" y="1617715"/>
                <a:chExt cx="3158650" cy="2180497"/>
              </a:xfrm>
            </p:grpSpPr>
            <p:grpSp>
              <p:nvGrpSpPr>
                <p:cNvPr id="260" name="グループ化 259">
                  <a:extLst>
                    <a:ext uri="{FF2B5EF4-FFF2-40B4-BE49-F238E27FC236}">
                      <a16:creationId xmlns:a16="http://schemas.microsoft.com/office/drawing/2014/main" id="{0FD7C0EE-CF0A-7F72-4C7F-D0DF9B13BFEE}"/>
                    </a:ext>
                  </a:extLst>
                </p:cNvPr>
                <p:cNvGrpSpPr/>
                <p:nvPr/>
              </p:nvGrpSpPr>
              <p:grpSpPr>
                <a:xfrm>
                  <a:off x="6220948" y="1617715"/>
                  <a:ext cx="3097356" cy="2162223"/>
                  <a:chOff x="6220948" y="1617715"/>
                  <a:chExt cx="3097356" cy="2162223"/>
                </a:xfrm>
              </p:grpSpPr>
              <p:sp>
                <p:nvSpPr>
                  <p:cNvPr id="262" name="フリーフォーム: 図形 261">
                    <a:extLst>
                      <a:ext uri="{FF2B5EF4-FFF2-40B4-BE49-F238E27FC236}">
                        <a16:creationId xmlns:a16="http://schemas.microsoft.com/office/drawing/2014/main" id="{18B93CC4-5286-ADC1-8898-3B233BEED980}"/>
                      </a:ext>
                    </a:extLst>
                  </p:cNvPr>
                  <p:cNvSpPr/>
                  <p:nvPr/>
                </p:nvSpPr>
                <p:spPr>
                  <a:xfrm>
                    <a:off x="6370553" y="1617715"/>
                    <a:ext cx="2798146" cy="1866487"/>
                  </a:xfrm>
                  <a:custGeom>
                    <a:avLst/>
                    <a:gdLst>
                      <a:gd name="connsiteX0" fmla="*/ 195573 w 3087292"/>
                      <a:gd name="connsiteY0" fmla="*/ 1714930 h 2068422"/>
                      <a:gd name="connsiteX1" fmla="*/ 795648 w 3087292"/>
                      <a:gd name="connsiteY1" fmla="*/ 1705405 h 2068422"/>
                      <a:gd name="connsiteX2" fmla="*/ 852798 w 3087292"/>
                      <a:gd name="connsiteY2" fmla="*/ 1200580 h 2068422"/>
                      <a:gd name="connsiteX3" fmla="*/ 767073 w 3087292"/>
                      <a:gd name="connsiteY3" fmla="*/ 733855 h 2068422"/>
                      <a:gd name="connsiteX4" fmla="*/ 538473 w 3087292"/>
                      <a:gd name="connsiteY4" fmla="*/ 514780 h 2068422"/>
                      <a:gd name="connsiteX5" fmla="*/ 71748 w 3087292"/>
                      <a:gd name="connsiteY5" fmla="*/ 495730 h 2068422"/>
                      <a:gd name="connsiteX6" fmla="*/ 414648 w 3087292"/>
                      <a:gd name="connsiteY6" fmla="*/ 438580 h 2068422"/>
                      <a:gd name="connsiteX7" fmla="*/ 671823 w 3087292"/>
                      <a:gd name="connsiteY7" fmla="*/ 486205 h 2068422"/>
                      <a:gd name="connsiteX8" fmla="*/ 814698 w 3087292"/>
                      <a:gd name="connsiteY8" fmla="*/ 114730 h 2068422"/>
                      <a:gd name="connsiteX9" fmla="*/ 909948 w 3087292"/>
                      <a:gd name="connsiteY9" fmla="*/ 29005 h 2068422"/>
                      <a:gd name="connsiteX10" fmla="*/ 814698 w 3087292"/>
                      <a:gd name="connsiteY10" fmla="*/ 562405 h 2068422"/>
                      <a:gd name="connsiteX11" fmla="*/ 919473 w 3087292"/>
                      <a:gd name="connsiteY11" fmla="*/ 724330 h 2068422"/>
                      <a:gd name="connsiteX12" fmla="*/ 1052823 w 3087292"/>
                      <a:gd name="connsiteY12" fmla="*/ 562405 h 2068422"/>
                      <a:gd name="connsiteX13" fmla="*/ 1243323 w 3087292"/>
                      <a:gd name="connsiteY13" fmla="*/ 257605 h 2068422"/>
                      <a:gd name="connsiteX14" fmla="*/ 1519548 w 3087292"/>
                      <a:gd name="connsiteY14" fmla="*/ 162355 h 2068422"/>
                      <a:gd name="connsiteX15" fmla="*/ 1329048 w 3087292"/>
                      <a:gd name="connsiteY15" fmla="*/ 295705 h 2068422"/>
                      <a:gd name="connsiteX16" fmla="*/ 1167123 w 3087292"/>
                      <a:gd name="connsiteY16" fmla="*/ 562405 h 2068422"/>
                      <a:gd name="connsiteX17" fmla="*/ 1386198 w 3087292"/>
                      <a:gd name="connsiteY17" fmla="*/ 571930 h 2068422"/>
                      <a:gd name="connsiteX18" fmla="*/ 1548123 w 3087292"/>
                      <a:gd name="connsiteY18" fmla="*/ 533830 h 2068422"/>
                      <a:gd name="connsiteX19" fmla="*/ 1671948 w 3087292"/>
                      <a:gd name="connsiteY19" fmla="*/ 324280 h 2068422"/>
                      <a:gd name="connsiteX20" fmla="*/ 1729098 w 3087292"/>
                      <a:gd name="connsiteY20" fmla="*/ 429055 h 2068422"/>
                      <a:gd name="connsiteX21" fmla="*/ 1548123 w 3087292"/>
                      <a:gd name="connsiteY21" fmla="*/ 657655 h 2068422"/>
                      <a:gd name="connsiteX22" fmla="*/ 1233798 w 3087292"/>
                      <a:gd name="connsiteY22" fmla="*/ 714805 h 2068422"/>
                      <a:gd name="connsiteX23" fmla="*/ 1052823 w 3087292"/>
                      <a:gd name="connsiteY23" fmla="*/ 848155 h 2068422"/>
                      <a:gd name="connsiteX24" fmla="*/ 1005198 w 3087292"/>
                      <a:gd name="connsiteY24" fmla="*/ 1276780 h 2068422"/>
                      <a:gd name="connsiteX25" fmla="*/ 1148073 w 3087292"/>
                      <a:gd name="connsiteY25" fmla="*/ 1105330 h 2068422"/>
                      <a:gd name="connsiteX26" fmla="*/ 1376673 w 3087292"/>
                      <a:gd name="connsiteY26" fmla="*/ 1086280 h 2068422"/>
                      <a:gd name="connsiteX27" fmla="*/ 1490973 w 3087292"/>
                      <a:gd name="connsiteY27" fmla="*/ 952930 h 2068422"/>
                      <a:gd name="connsiteX28" fmla="*/ 1481448 w 3087292"/>
                      <a:gd name="connsiteY28" fmla="*/ 705280 h 2068422"/>
                      <a:gd name="connsiteX29" fmla="*/ 1538598 w 3087292"/>
                      <a:gd name="connsiteY29" fmla="*/ 905305 h 2068422"/>
                      <a:gd name="connsiteX30" fmla="*/ 1529073 w 3087292"/>
                      <a:gd name="connsiteY30" fmla="*/ 1057705 h 2068422"/>
                      <a:gd name="connsiteX31" fmla="*/ 1548123 w 3087292"/>
                      <a:gd name="connsiteY31" fmla="*/ 1076755 h 2068422"/>
                      <a:gd name="connsiteX32" fmla="*/ 1786248 w 3087292"/>
                      <a:gd name="connsiteY32" fmla="*/ 943405 h 2068422"/>
                      <a:gd name="connsiteX33" fmla="*/ 1910073 w 3087292"/>
                      <a:gd name="connsiteY33" fmla="*/ 657655 h 2068422"/>
                      <a:gd name="connsiteX34" fmla="*/ 2014848 w 3087292"/>
                      <a:gd name="connsiteY34" fmla="*/ 419530 h 2068422"/>
                      <a:gd name="connsiteX35" fmla="*/ 2367273 w 3087292"/>
                      <a:gd name="connsiteY35" fmla="*/ 314755 h 2068422"/>
                      <a:gd name="connsiteX36" fmla="*/ 2576823 w 3087292"/>
                      <a:gd name="connsiteY36" fmla="*/ 229030 h 2068422"/>
                      <a:gd name="connsiteX37" fmla="*/ 2624448 w 3087292"/>
                      <a:gd name="connsiteY37" fmla="*/ 38530 h 2068422"/>
                      <a:gd name="connsiteX38" fmla="*/ 2662548 w 3087292"/>
                      <a:gd name="connsiteY38" fmla="*/ 209980 h 2068422"/>
                      <a:gd name="connsiteX39" fmla="*/ 2662548 w 3087292"/>
                      <a:gd name="connsiteY39" fmla="*/ 267130 h 2068422"/>
                      <a:gd name="connsiteX40" fmla="*/ 2805423 w 3087292"/>
                      <a:gd name="connsiteY40" fmla="*/ 295705 h 2068422"/>
                      <a:gd name="connsiteX41" fmla="*/ 2662548 w 3087292"/>
                      <a:gd name="connsiteY41" fmla="*/ 324280 h 2068422"/>
                      <a:gd name="connsiteX42" fmla="*/ 2395848 w 3087292"/>
                      <a:gd name="connsiteY42" fmla="*/ 362380 h 2068422"/>
                      <a:gd name="connsiteX43" fmla="*/ 2043423 w 3087292"/>
                      <a:gd name="connsiteY43" fmla="*/ 562405 h 2068422"/>
                      <a:gd name="connsiteX44" fmla="*/ 1957698 w 3087292"/>
                      <a:gd name="connsiteY44" fmla="*/ 895780 h 2068422"/>
                      <a:gd name="connsiteX45" fmla="*/ 2110098 w 3087292"/>
                      <a:gd name="connsiteY45" fmla="*/ 943405 h 2068422"/>
                      <a:gd name="connsiteX46" fmla="*/ 2414898 w 3087292"/>
                      <a:gd name="connsiteY46" fmla="*/ 952930 h 2068422"/>
                      <a:gd name="connsiteX47" fmla="*/ 2653023 w 3087292"/>
                      <a:gd name="connsiteY47" fmla="*/ 676705 h 2068422"/>
                      <a:gd name="connsiteX48" fmla="*/ 2767323 w 3087292"/>
                      <a:gd name="connsiteY48" fmla="*/ 676705 h 2068422"/>
                      <a:gd name="connsiteX49" fmla="*/ 2786373 w 3087292"/>
                      <a:gd name="connsiteY49" fmla="*/ 752905 h 2068422"/>
                      <a:gd name="connsiteX50" fmla="*/ 2519673 w 3087292"/>
                      <a:gd name="connsiteY50" fmla="*/ 943405 h 2068422"/>
                      <a:gd name="connsiteX51" fmla="*/ 2548248 w 3087292"/>
                      <a:gd name="connsiteY51" fmla="*/ 1019605 h 2068422"/>
                      <a:gd name="connsiteX52" fmla="*/ 2853048 w 3087292"/>
                      <a:gd name="connsiteY52" fmla="*/ 1105330 h 2068422"/>
                      <a:gd name="connsiteX53" fmla="*/ 2776848 w 3087292"/>
                      <a:gd name="connsiteY53" fmla="*/ 1152955 h 2068422"/>
                      <a:gd name="connsiteX54" fmla="*/ 2348223 w 3087292"/>
                      <a:gd name="connsiteY54" fmla="*/ 1086280 h 2068422"/>
                      <a:gd name="connsiteX55" fmla="*/ 1929123 w 3087292"/>
                      <a:gd name="connsiteY55" fmla="*/ 1057705 h 2068422"/>
                      <a:gd name="connsiteX56" fmla="*/ 1652898 w 3087292"/>
                      <a:gd name="connsiteY56" fmla="*/ 1162480 h 2068422"/>
                      <a:gd name="connsiteX57" fmla="*/ 1300473 w 3087292"/>
                      <a:gd name="connsiteY57" fmla="*/ 1257730 h 2068422"/>
                      <a:gd name="connsiteX58" fmla="*/ 1033773 w 3087292"/>
                      <a:gd name="connsiteY58" fmla="*/ 1457755 h 2068422"/>
                      <a:gd name="connsiteX59" fmla="*/ 1043298 w 3087292"/>
                      <a:gd name="connsiteY59" fmla="*/ 1676830 h 2068422"/>
                      <a:gd name="connsiteX60" fmla="*/ 1090923 w 3087292"/>
                      <a:gd name="connsiteY60" fmla="*/ 1753030 h 2068422"/>
                      <a:gd name="connsiteX61" fmla="*/ 2814948 w 3087292"/>
                      <a:gd name="connsiteY61" fmla="*/ 1753030 h 2068422"/>
                      <a:gd name="connsiteX62" fmla="*/ 2814948 w 3087292"/>
                      <a:gd name="connsiteY62" fmla="*/ 2019730 h 2068422"/>
                      <a:gd name="connsiteX63" fmla="*/ 224148 w 3087292"/>
                      <a:gd name="connsiteY63" fmla="*/ 2038780 h 2068422"/>
                      <a:gd name="connsiteX64" fmla="*/ 195573 w 3087292"/>
                      <a:gd name="connsiteY64" fmla="*/ 1714930 h 2068422"/>
                      <a:gd name="connsiteX0" fmla="*/ 158439 w 2838574"/>
                      <a:gd name="connsiteY0" fmla="*/ 1714930 h 2041535"/>
                      <a:gd name="connsiteX1" fmla="*/ 758514 w 2838574"/>
                      <a:gd name="connsiteY1" fmla="*/ 1705405 h 2041535"/>
                      <a:gd name="connsiteX2" fmla="*/ 815664 w 2838574"/>
                      <a:gd name="connsiteY2" fmla="*/ 1200580 h 2041535"/>
                      <a:gd name="connsiteX3" fmla="*/ 729939 w 2838574"/>
                      <a:gd name="connsiteY3" fmla="*/ 733855 h 2041535"/>
                      <a:gd name="connsiteX4" fmla="*/ 501339 w 2838574"/>
                      <a:gd name="connsiteY4" fmla="*/ 514780 h 2041535"/>
                      <a:gd name="connsiteX5" fmla="*/ 34614 w 2838574"/>
                      <a:gd name="connsiteY5" fmla="*/ 495730 h 2041535"/>
                      <a:gd name="connsiteX6" fmla="*/ 377514 w 2838574"/>
                      <a:gd name="connsiteY6" fmla="*/ 438580 h 2041535"/>
                      <a:gd name="connsiteX7" fmla="*/ 634689 w 2838574"/>
                      <a:gd name="connsiteY7" fmla="*/ 486205 h 2041535"/>
                      <a:gd name="connsiteX8" fmla="*/ 777564 w 2838574"/>
                      <a:gd name="connsiteY8" fmla="*/ 114730 h 2041535"/>
                      <a:gd name="connsiteX9" fmla="*/ 872814 w 2838574"/>
                      <a:gd name="connsiteY9" fmla="*/ 29005 h 2041535"/>
                      <a:gd name="connsiteX10" fmla="*/ 777564 w 2838574"/>
                      <a:gd name="connsiteY10" fmla="*/ 562405 h 2041535"/>
                      <a:gd name="connsiteX11" fmla="*/ 882339 w 2838574"/>
                      <a:gd name="connsiteY11" fmla="*/ 724330 h 2041535"/>
                      <a:gd name="connsiteX12" fmla="*/ 1015689 w 2838574"/>
                      <a:gd name="connsiteY12" fmla="*/ 562405 h 2041535"/>
                      <a:gd name="connsiteX13" fmla="*/ 1206189 w 2838574"/>
                      <a:gd name="connsiteY13" fmla="*/ 257605 h 2041535"/>
                      <a:gd name="connsiteX14" fmla="*/ 1482414 w 2838574"/>
                      <a:gd name="connsiteY14" fmla="*/ 162355 h 2041535"/>
                      <a:gd name="connsiteX15" fmla="*/ 1291914 w 2838574"/>
                      <a:gd name="connsiteY15" fmla="*/ 295705 h 2041535"/>
                      <a:gd name="connsiteX16" fmla="*/ 1129989 w 2838574"/>
                      <a:gd name="connsiteY16" fmla="*/ 562405 h 2041535"/>
                      <a:gd name="connsiteX17" fmla="*/ 1349064 w 2838574"/>
                      <a:gd name="connsiteY17" fmla="*/ 571930 h 2041535"/>
                      <a:gd name="connsiteX18" fmla="*/ 1510989 w 2838574"/>
                      <a:gd name="connsiteY18" fmla="*/ 533830 h 2041535"/>
                      <a:gd name="connsiteX19" fmla="*/ 1634814 w 2838574"/>
                      <a:gd name="connsiteY19" fmla="*/ 324280 h 2041535"/>
                      <a:gd name="connsiteX20" fmla="*/ 1691964 w 2838574"/>
                      <a:gd name="connsiteY20" fmla="*/ 429055 h 2041535"/>
                      <a:gd name="connsiteX21" fmla="*/ 1510989 w 2838574"/>
                      <a:gd name="connsiteY21" fmla="*/ 657655 h 2041535"/>
                      <a:gd name="connsiteX22" fmla="*/ 1196664 w 2838574"/>
                      <a:gd name="connsiteY22" fmla="*/ 714805 h 2041535"/>
                      <a:gd name="connsiteX23" fmla="*/ 1015689 w 2838574"/>
                      <a:gd name="connsiteY23" fmla="*/ 848155 h 2041535"/>
                      <a:gd name="connsiteX24" fmla="*/ 968064 w 2838574"/>
                      <a:gd name="connsiteY24" fmla="*/ 1276780 h 2041535"/>
                      <a:gd name="connsiteX25" fmla="*/ 1110939 w 2838574"/>
                      <a:gd name="connsiteY25" fmla="*/ 1105330 h 2041535"/>
                      <a:gd name="connsiteX26" fmla="*/ 1339539 w 2838574"/>
                      <a:gd name="connsiteY26" fmla="*/ 1086280 h 2041535"/>
                      <a:gd name="connsiteX27" fmla="*/ 1453839 w 2838574"/>
                      <a:gd name="connsiteY27" fmla="*/ 952930 h 2041535"/>
                      <a:gd name="connsiteX28" fmla="*/ 1444314 w 2838574"/>
                      <a:gd name="connsiteY28" fmla="*/ 705280 h 2041535"/>
                      <a:gd name="connsiteX29" fmla="*/ 1501464 w 2838574"/>
                      <a:gd name="connsiteY29" fmla="*/ 905305 h 2041535"/>
                      <a:gd name="connsiteX30" fmla="*/ 1491939 w 2838574"/>
                      <a:gd name="connsiteY30" fmla="*/ 1057705 h 2041535"/>
                      <a:gd name="connsiteX31" fmla="*/ 1510989 w 2838574"/>
                      <a:gd name="connsiteY31" fmla="*/ 1076755 h 2041535"/>
                      <a:gd name="connsiteX32" fmla="*/ 1749114 w 2838574"/>
                      <a:gd name="connsiteY32" fmla="*/ 943405 h 2041535"/>
                      <a:gd name="connsiteX33" fmla="*/ 1872939 w 2838574"/>
                      <a:gd name="connsiteY33" fmla="*/ 657655 h 2041535"/>
                      <a:gd name="connsiteX34" fmla="*/ 1977714 w 2838574"/>
                      <a:gd name="connsiteY34" fmla="*/ 419530 h 2041535"/>
                      <a:gd name="connsiteX35" fmla="*/ 2330139 w 2838574"/>
                      <a:gd name="connsiteY35" fmla="*/ 314755 h 2041535"/>
                      <a:gd name="connsiteX36" fmla="*/ 2539689 w 2838574"/>
                      <a:gd name="connsiteY36" fmla="*/ 229030 h 2041535"/>
                      <a:gd name="connsiteX37" fmla="*/ 2587314 w 2838574"/>
                      <a:gd name="connsiteY37" fmla="*/ 38530 h 2041535"/>
                      <a:gd name="connsiteX38" fmla="*/ 2625414 w 2838574"/>
                      <a:gd name="connsiteY38" fmla="*/ 209980 h 2041535"/>
                      <a:gd name="connsiteX39" fmla="*/ 2625414 w 2838574"/>
                      <a:gd name="connsiteY39" fmla="*/ 267130 h 2041535"/>
                      <a:gd name="connsiteX40" fmla="*/ 2768289 w 2838574"/>
                      <a:gd name="connsiteY40" fmla="*/ 295705 h 2041535"/>
                      <a:gd name="connsiteX41" fmla="*/ 2625414 w 2838574"/>
                      <a:gd name="connsiteY41" fmla="*/ 324280 h 2041535"/>
                      <a:gd name="connsiteX42" fmla="*/ 2358714 w 2838574"/>
                      <a:gd name="connsiteY42" fmla="*/ 362380 h 2041535"/>
                      <a:gd name="connsiteX43" fmla="*/ 2006289 w 2838574"/>
                      <a:gd name="connsiteY43" fmla="*/ 562405 h 2041535"/>
                      <a:gd name="connsiteX44" fmla="*/ 1920564 w 2838574"/>
                      <a:gd name="connsiteY44" fmla="*/ 895780 h 2041535"/>
                      <a:gd name="connsiteX45" fmla="*/ 2072964 w 2838574"/>
                      <a:gd name="connsiteY45" fmla="*/ 943405 h 2041535"/>
                      <a:gd name="connsiteX46" fmla="*/ 2377764 w 2838574"/>
                      <a:gd name="connsiteY46" fmla="*/ 952930 h 2041535"/>
                      <a:gd name="connsiteX47" fmla="*/ 2615889 w 2838574"/>
                      <a:gd name="connsiteY47" fmla="*/ 676705 h 2041535"/>
                      <a:gd name="connsiteX48" fmla="*/ 2730189 w 2838574"/>
                      <a:gd name="connsiteY48" fmla="*/ 676705 h 2041535"/>
                      <a:gd name="connsiteX49" fmla="*/ 2749239 w 2838574"/>
                      <a:gd name="connsiteY49" fmla="*/ 752905 h 2041535"/>
                      <a:gd name="connsiteX50" fmla="*/ 2482539 w 2838574"/>
                      <a:gd name="connsiteY50" fmla="*/ 943405 h 2041535"/>
                      <a:gd name="connsiteX51" fmla="*/ 2511114 w 2838574"/>
                      <a:gd name="connsiteY51" fmla="*/ 1019605 h 2041535"/>
                      <a:gd name="connsiteX52" fmla="*/ 2815914 w 2838574"/>
                      <a:gd name="connsiteY52" fmla="*/ 1105330 h 2041535"/>
                      <a:gd name="connsiteX53" fmla="*/ 2739714 w 2838574"/>
                      <a:gd name="connsiteY53" fmla="*/ 1152955 h 2041535"/>
                      <a:gd name="connsiteX54" fmla="*/ 2311089 w 2838574"/>
                      <a:gd name="connsiteY54" fmla="*/ 1086280 h 2041535"/>
                      <a:gd name="connsiteX55" fmla="*/ 1891989 w 2838574"/>
                      <a:gd name="connsiteY55" fmla="*/ 1057705 h 2041535"/>
                      <a:gd name="connsiteX56" fmla="*/ 1615764 w 2838574"/>
                      <a:gd name="connsiteY56" fmla="*/ 1162480 h 2041535"/>
                      <a:gd name="connsiteX57" fmla="*/ 1263339 w 2838574"/>
                      <a:gd name="connsiteY57" fmla="*/ 1257730 h 2041535"/>
                      <a:gd name="connsiteX58" fmla="*/ 996639 w 2838574"/>
                      <a:gd name="connsiteY58" fmla="*/ 1457755 h 2041535"/>
                      <a:gd name="connsiteX59" fmla="*/ 1006164 w 2838574"/>
                      <a:gd name="connsiteY59" fmla="*/ 1676830 h 2041535"/>
                      <a:gd name="connsiteX60" fmla="*/ 1053789 w 2838574"/>
                      <a:gd name="connsiteY60" fmla="*/ 1753030 h 2041535"/>
                      <a:gd name="connsiteX61" fmla="*/ 2777814 w 2838574"/>
                      <a:gd name="connsiteY61" fmla="*/ 1753030 h 2041535"/>
                      <a:gd name="connsiteX62" fmla="*/ 2234889 w 2838574"/>
                      <a:gd name="connsiteY62" fmla="*/ 1864644 h 2041535"/>
                      <a:gd name="connsiteX63" fmla="*/ 187014 w 2838574"/>
                      <a:gd name="connsiteY63" fmla="*/ 2038780 h 2041535"/>
                      <a:gd name="connsiteX64" fmla="*/ 158439 w 2838574"/>
                      <a:gd name="connsiteY64" fmla="*/ 1714930 h 2041535"/>
                      <a:gd name="connsiteX0" fmla="*/ 124972 w 2805107"/>
                      <a:gd name="connsiteY0" fmla="*/ 1714930 h 1875554"/>
                      <a:gd name="connsiteX1" fmla="*/ 725047 w 2805107"/>
                      <a:gd name="connsiteY1" fmla="*/ 1705405 h 1875554"/>
                      <a:gd name="connsiteX2" fmla="*/ 782197 w 2805107"/>
                      <a:gd name="connsiteY2" fmla="*/ 1200580 h 1875554"/>
                      <a:gd name="connsiteX3" fmla="*/ 696472 w 2805107"/>
                      <a:gd name="connsiteY3" fmla="*/ 733855 h 1875554"/>
                      <a:gd name="connsiteX4" fmla="*/ 467872 w 2805107"/>
                      <a:gd name="connsiteY4" fmla="*/ 514780 h 1875554"/>
                      <a:gd name="connsiteX5" fmla="*/ 1147 w 2805107"/>
                      <a:gd name="connsiteY5" fmla="*/ 495730 h 1875554"/>
                      <a:gd name="connsiteX6" fmla="*/ 344047 w 2805107"/>
                      <a:gd name="connsiteY6" fmla="*/ 438580 h 1875554"/>
                      <a:gd name="connsiteX7" fmla="*/ 601222 w 2805107"/>
                      <a:gd name="connsiteY7" fmla="*/ 486205 h 1875554"/>
                      <a:gd name="connsiteX8" fmla="*/ 744097 w 2805107"/>
                      <a:gd name="connsiteY8" fmla="*/ 114730 h 1875554"/>
                      <a:gd name="connsiteX9" fmla="*/ 839347 w 2805107"/>
                      <a:gd name="connsiteY9" fmla="*/ 29005 h 1875554"/>
                      <a:gd name="connsiteX10" fmla="*/ 744097 w 2805107"/>
                      <a:gd name="connsiteY10" fmla="*/ 562405 h 1875554"/>
                      <a:gd name="connsiteX11" fmla="*/ 848872 w 2805107"/>
                      <a:gd name="connsiteY11" fmla="*/ 724330 h 1875554"/>
                      <a:gd name="connsiteX12" fmla="*/ 982222 w 2805107"/>
                      <a:gd name="connsiteY12" fmla="*/ 562405 h 1875554"/>
                      <a:gd name="connsiteX13" fmla="*/ 1172722 w 2805107"/>
                      <a:gd name="connsiteY13" fmla="*/ 257605 h 1875554"/>
                      <a:gd name="connsiteX14" fmla="*/ 1448947 w 2805107"/>
                      <a:gd name="connsiteY14" fmla="*/ 162355 h 1875554"/>
                      <a:gd name="connsiteX15" fmla="*/ 1258447 w 2805107"/>
                      <a:gd name="connsiteY15" fmla="*/ 295705 h 1875554"/>
                      <a:gd name="connsiteX16" fmla="*/ 1096522 w 2805107"/>
                      <a:gd name="connsiteY16" fmla="*/ 562405 h 1875554"/>
                      <a:gd name="connsiteX17" fmla="*/ 1315597 w 2805107"/>
                      <a:gd name="connsiteY17" fmla="*/ 571930 h 1875554"/>
                      <a:gd name="connsiteX18" fmla="*/ 1477522 w 2805107"/>
                      <a:gd name="connsiteY18" fmla="*/ 533830 h 1875554"/>
                      <a:gd name="connsiteX19" fmla="*/ 1601347 w 2805107"/>
                      <a:gd name="connsiteY19" fmla="*/ 324280 h 1875554"/>
                      <a:gd name="connsiteX20" fmla="*/ 1658497 w 2805107"/>
                      <a:gd name="connsiteY20" fmla="*/ 429055 h 1875554"/>
                      <a:gd name="connsiteX21" fmla="*/ 1477522 w 2805107"/>
                      <a:gd name="connsiteY21" fmla="*/ 657655 h 1875554"/>
                      <a:gd name="connsiteX22" fmla="*/ 1163197 w 2805107"/>
                      <a:gd name="connsiteY22" fmla="*/ 714805 h 1875554"/>
                      <a:gd name="connsiteX23" fmla="*/ 982222 w 2805107"/>
                      <a:gd name="connsiteY23" fmla="*/ 848155 h 1875554"/>
                      <a:gd name="connsiteX24" fmla="*/ 934597 w 2805107"/>
                      <a:gd name="connsiteY24" fmla="*/ 1276780 h 1875554"/>
                      <a:gd name="connsiteX25" fmla="*/ 1077472 w 2805107"/>
                      <a:gd name="connsiteY25" fmla="*/ 1105330 h 1875554"/>
                      <a:gd name="connsiteX26" fmla="*/ 1306072 w 2805107"/>
                      <a:gd name="connsiteY26" fmla="*/ 1086280 h 1875554"/>
                      <a:gd name="connsiteX27" fmla="*/ 1420372 w 2805107"/>
                      <a:gd name="connsiteY27" fmla="*/ 952930 h 1875554"/>
                      <a:gd name="connsiteX28" fmla="*/ 1410847 w 2805107"/>
                      <a:gd name="connsiteY28" fmla="*/ 705280 h 1875554"/>
                      <a:gd name="connsiteX29" fmla="*/ 1467997 w 2805107"/>
                      <a:gd name="connsiteY29" fmla="*/ 905305 h 1875554"/>
                      <a:gd name="connsiteX30" fmla="*/ 1458472 w 2805107"/>
                      <a:gd name="connsiteY30" fmla="*/ 1057705 h 1875554"/>
                      <a:gd name="connsiteX31" fmla="*/ 1477522 w 2805107"/>
                      <a:gd name="connsiteY31" fmla="*/ 1076755 h 1875554"/>
                      <a:gd name="connsiteX32" fmla="*/ 1715647 w 2805107"/>
                      <a:gd name="connsiteY32" fmla="*/ 943405 h 1875554"/>
                      <a:gd name="connsiteX33" fmla="*/ 1839472 w 2805107"/>
                      <a:gd name="connsiteY33" fmla="*/ 657655 h 1875554"/>
                      <a:gd name="connsiteX34" fmla="*/ 1944247 w 2805107"/>
                      <a:gd name="connsiteY34" fmla="*/ 419530 h 1875554"/>
                      <a:gd name="connsiteX35" fmla="*/ 2296672 w 2805107"/>
                      <a:gd name="connsiteY35" fmla="*/ 314755 h 1875554"/>
                      <a:gd name="connsiteX36" fmla="*/ 2506222 w 2805107"/>
                      <a:gd name="connsiteY36" fmla="*/ 229030 h 1875554"/>
                      <a:gd name="connsiteX37" fmla="*/ 2553847 w 2805107"/>
                      <a:gd name="connsiteY37" fmla="*/ 38530 h 1875554"/>
                      <a:gd name="connsiteX38" fmla="*/ 2591947 w 2805107"/>
                      <a:gd name="connsiteY38" fmla="*/ 209980 h 1875554"/>
                      <a:gd name="connsiteX39" fmla="*/ 2591947 w 2805107"/>
                      <a:gd name="connsiteY39" fmla="*/ 267130 h 1875554"/>
                      <a:gd name="connsiteX40" fmla="*/ 2734822 w 2805107"/>
                      <a:gd name="connsiteY40" fmla="*/ 295705 h 1875554"/>
                      <a:gd name="connsiteX41" fmla="*/ 2591947 w 2805107"/>
                      <a:gd name="connsiteY41" fmla="*/ 324280 h 1875554"/>
                      <a:gd name="connsiteX42" fmla="*/ 2325247 w 2805107"/>
                      <a:gd name="connsiteY42" fmla="*/ 362380 h 1875554"/>
                      <a:gd name="connsiteX43" fmla="*/ 1972822 w 2805107"/>
                      <a:gd name="connsiteY43" fmla="*/ 562405 h 1875554"/>
                      <a:gd name="connsiteX44" fmla="*/ 1887097 w 2805107"/>
                      <a:gd name="connsiteY44" fmla="*/ 895780 h 1875554"/>
                      <a:gd name="connsiteX45" fmla="*/ 2039497 w 2805107"/>
                      <a:gd name="connsiteY45" fmla="*/ 943405 h 1875554"/>
                      <a:gd name="connsiteX46" fmla="*/ 2344297 w 2805107"/>
                      <a:gd name="connsiteY46" fmla="*/ 952930 h 1875554"/>
                      <a:gd name="connsiteX47" fmla="*/ 2582422 w 2805107"/>
                      <a:gd name="connsiteY47" fmla="*/ 676705 h 1875554"/>
                      <a:gd name="connsiteX48" fmla="*/ 2696722 w 2805107"/>
                      <a:gd name="connsiteY48" fmla="*/ 676705 h 1875554"/>
                      <a:gd name="connsiteX49" fmla="*/ 2715772 w 2805107"/>
                      <a:gd name="connsiteY49" fmla="*/ 752905 h 1875554"/>
                      <a:gd name="connsiteX50" fmla="*/ 2449072 w 2805107"/>
                      <a:gd name="connsiteY50" fmla="*/ 943405 h 1875554"/>
                      <a:gd name="connsiteX51" fmla="*/ 2477647 w 2805107"/>
                      <a:gd name="connsiteY51" fmla="*/ 1019605 h 1875554"/>
                      <a:gd name="connsiteX52" fmla="*/ 2782447 w 2805107"/>
                      <a:gd name="connsiteY52" fmla="*/ 1105330 h 1875554"/>
                      <a:gd name="connsiteX53" fmla="*/ 2706247 w 2805107"/>
                      <a:gd name="connsiteY53" fmla="*/ 1152955 h 1875554"/>
                      <a:gd name="connsiteX54" fmla="*/ 2277622 w 2805107"/>
                      <a:gd name="connsiteY54" fmla="*/ 1086280 h 1875554"/>
                      <a:gd name="connsiteX55" fmla="*/ 1858522 w 2805107"/>
                      <a:gd name="connsiteY55" fmla="*/ 1057705 h 1875554"/>
                      <a:gd name="connsiteX56" fmla="*/ 1582297 w 2805107"/>
                      <a:gd name="connsiteY56" fmla="*/ 1162480 h 1875554"/>
                      <a:gd name="connsiteX57" fmla="*/ 1229872 w 2805107"/>
                      <a:gd name="connsiteY57" fmla="*/ 1257730 h 1875554"/>
                      <a:gd name="connsiteX58" fmla="*/ 963172 w 2805107"/>
                      <a:gd name="connsiteY58" fmla="*/ 1457755 h 1875554"/>
                      <a:gd name="connsiteX59" fmla="*/ 972697 w 2805107"/>
                      <a:gd name="connsiteY59" fmla="*/ 1676830 h 1875554"/>
                      <a:gd name="connsiteX60" fmla="*/ 1020322 w 2805107"/>
                      <a:gd name="connsiteY60" fmla="*/ 1753030 h 1875554"/>
                      <a:gd name="connsiteX61" fmla="*/ 2744347 w 2805107"/>
                      <a:gd name="connsiteY61" fmla="*/ 1753030 h 1875554"/>
                      <a:gd name="connsiteX62" fmla="*/ 2201422 w 2805107"/>
                      <a:gd name="connsiteY62" fmla="*/ 1864644 h 1875554"/>
                      <a:gd name="connsiteX63" fmla="*/ 277372 w 2805107"/>
                      <a:gd name="connsiteY63" fmla="*/ 1765099 h 1875554"/>
                      <a:gd name="connsiteX64" fmla="*/ 124972 w 2805107"/>
                      <a:gd name="connsiteY64" fmla="*/ 1714930 h 1875554"/>
                      <a:gd name="connsiteX0" fmla="*/ 124972 w 2810509"/>
                      <a:gd name="connsiteY0" fmla="*/ 1714930 h 1787654"/>
                      <a:gd name="connsiteX1" fmla="*/ 725047 w 2810509"/>
                      <a:gd name="connsiteY1" fmla="*/ 1705405 h 1787654"/>
                      <a:gd name="connsiteX2" fmla="*/ 782197 w 2810509"/>
                      <a:gd name="connsiteY2" fmla="*/ 1200580 h 1787654"/>
                      <a:gd name="connsiteX3" fmla="*/ 696472 w 2810509"/>
                      <a:gd name="connsiteY3" fmla="*/ 733855 h 1787654"/>
                      <a:gd name="connsiteX4" fmla="*/ 467872 w 2810509"/>
                      <a:gd name="connsiteY4" fmla="*/ 514780 h 1787654"/>
                      <a:gd name="connsiteX5" fmla="*/ 1147 w 2810509"/>
                      <a:gd name="connsiteY5" fmla="*/ 495730 h 1787654"/>
                      <a:gd name="connsiteX6" fmla="*/ 344047 w 2810509"/>
                      <a:gd name="connsiteY6" fmla="*/ 438580 h 1787654"/>
                      <a:gd name="connsiteX7" fmla="*/ 601222 w 2810509"/>
                      <a:gd name="connsiteY7" fmla="*/ 486205 h 1787654"/>
                      <a:gd name="connsiteX8" fmla="*/ 744097 w 2810509"/>
                      <a:gd name="connsiteY8" fmla="*/ 114730 h 1787654"/>
                      <a:gd name="connsiteX9" fmla="*/ 839347 w 2810509"/>
                      <a:gd name="connsiteY9" fmla="*/ 29005 h 1787654"/>
                      <a:gd name="connsiteX10" fmla="*/ 744097 w 2810509"/>
                      <a:gd name="connsiteY10" fmla="*/ 562405 h 1787654"/>
                      <a:gd name="connsiteX11" fmla="*/ 848872 w 2810509"/>
                      <a:gd name="connsiteY11" fmla="*/ 724330 h 1787654"/>
                      <a:gd name="connsiteX12" fmla="*/ 982222 w 2810509"/>
                      <a:gd name="connsiteY12" fmla="*/ 562405 h 1787654"/>
                      <a:gd name="connsiteX13" fmla="*/ 1172722 w 2810509"/>
                      <a:gd name="connsiteY13" fmla="*/ 257605 h 1787654"/>
                      <a:gd name="connsiteX14" fmla="*/ 1448947 w 2810509"/>
                      <a:gd name="connsiteY14" fmla="*/ 162355 h 1787654"/>
                      <a:gd name="connsiteX15" fmla="*/ 1258447 w 2810509"/>
                      <a:gd name="connsiteY15" fmla="*/ 295705 h 1787654"/>
                      <a:gd name="connsiteX16" fmla="*/ 1096522 w 2810509"/>
                      <a:gd name="connsiteY16" fmla="*/ 562405 h 1787654"/>
                      <a:gd name="connsiteX17" fmla="*/ 1315597 w 2810509"/>
                      <a:gd name="connsiteY17" fmla="*/ 571930 h 1787654"/>
                      <a:gd name="connsiteX18" fmla="*/ 1477522 w 2810509"/>
                      <a:gd name="connsiteY18" fmla="*/ 533830 h 1787654"/>
                      <a:gd name="connsiteX19" fmla="*/ 1601347 w 2810509"/>
                      <a:gd name="connsiteY19" fmla="*/ 324280 h 1787654"/>
                      <a:gd name="connsiteX20" fmla="*/ 1658497 w 2810509"/>
                      <a:gd name="connsiteY20" fmla="*/ 429055 h 1787654"/>
                      <a:gd name="connsiteX21" fmla="*/ 1477522 w 2810509"/>
                      <a:gd name="connsiteY21" fmla="*/ 657655 h 1787654"/>
                      <a:gd name="connsiteX22" fmla="*/ 1163197 w 2810509"/>
                      <a:gd name="connsiteY22" fmla="*/ 714805 h 1787654"/>
                      <a:gd name="connsiteX23" fmla="*/ 982222 w 2810509"/>
                      <a:gd name="connsiteY23" fmla="*/ 848155 h 1787654"/>
                      <a:gd name="connsiteX24" fmla="*/ 934597 w 2810509"/>
                      <a:gd name="connsiteY24" fmla="*/ 1276780 h 1787654"/>
                      <a:gd name="connsiteX25" fmla="*/ 1077472 w 2810509"/>
                      <a:gd name="connsiteY25" fmla="*/ 1105330 h 1787654"/>
                      <a:gd name="connsiteX26" fmla="*/ 1306072 w 2810509"/>
                      <a:gd name="connsiteY26" fmla="*/ 1086280 h 1787654"/>
                      <a:gd name="connsiteX27" fmla="*/ 1420372 w 2810509"/>
                      <a:gd name="connsiteY27" fmla="*/ 952930 h 1787654"/>
                      <a:gd name="connsiteX28" fmla="*/ 1410847 w 2810509"/>
                      <a:gd name="connsiteY28" fmla="*/ 705280 h 1787654"/>
                      <a:gd name="connsiteX29" fmla="*/ 1467997 w 2810509"/>
                      <a:gd name="connsiteY29" fmla="*/ 905305 h 1787654"/>
                      <a:gd name="connsiteX30" fmla="*/ 1458472 w 2810509"/>
                      <a:gd name="connsiteY30" fmla="*/ 1057705 h 1787654"/>
                      <a:gd name="connsiteX31" fmla="*/ 1477522 w 2810509"/>
                      <a:gd name="connsiteY31" fmla="*/ 1076755 h 1787654"/>
                      <a:gd name="connsiteX32" fmla="*/ 1715647 w 2810509"/>
                      <a:gd name="connsiteY32" fmla="*/ 943405 h 1787654"/>
                      <a:gd name="connsiteX33" fmla="*/ 1839472 w 2810509"/>
                      <a:gd name="connsiteY33" fmla="*/ 657655 h 1787654"/>
                      <a:gd name="connsiteX34" fmla="*/ 1944247 w 2810509"/>
                      <a:gd name="connsiteY34" fmla="*/ 419530 h 1787654"/>
                      <a:gd name="connsiteX35" fmla="*/ 2296672 w 2810509"/>
                      <a:gd name="connsiteY35" fmla="*/ 314755 h 1787654"/>
                      <a:gd name="connsiteX36" fmla="*/ 2506222 w 2810509"/>
                      <a:gd name="connsiteY36" fmla="*/ 229030 h 1787654"/>
                      <a:gd name="connsiteX37" fmla="*/ 2553847 w 2810509"/>
                      <a:gd name="connsiteY37" fmla="*/ 38530 h 1787654"/>
                      <a:gd name="connsiteX38" fmla="*/ 2591947 w 2810509"/>
                      <a:gd name="connsiteY38" fmla="*/ 209980 h 1787654"/>
                      <a:gd name="connsiteX39" fmla="*/ 2591947 w 2810509"/>
                      <a:gd name="connsiteY39" fmla="*/ 267130 h 1787654"/>
                      <a:gd name="connsiteX40" fmla="*/ 2734822 w 2810509"/>
                      <a:gd name="connsiteY40" fmla="*/ 295705 h 1787654"/>
                      <a:gd name="connsiteX41" fmla="*/ 2591947 w 2810509"/>
                      <a:gd name="connsiteY41" fmla="*/ 324280 h 1787654"/>
                      <a:gd name="connsiteX42" fmla="*/ 2325247 w 2810509"/>
                      <a:gd name="connsiteY42" fmla="*/ 362380 h 1787654"/>
                      <a:gd name="connsiteX43" fmla="*/ 1972822 w 2810509"/>
                      <a:gd name="connsiteY43" fmla="*/ 562405 h 1787654"/>
                      <a:gd name="connsiteX44" fmla="*/ 1887097 w 2810509"/>
                      <a:gd name="connsiteY44" fmla="*/ 895780 h 1787654"/>
                      <a:gd name="connsiteX45" fmla="*/ 2039497 w 2810509"/>
                      <a:gd name="connsiteY45" fmla="*/ 943405 h 1787654"/>
                      <a:gd name="connsiteX46" fmla="*/ 2344297 w 2810509"/>
                      <a:gd name="connsiteY46" fmla="*/ 952930 h 1787654"/>
                      <a:gd name="connsiteX47" fmla="*/ 2582422 w 2810509"/>
                      <a:gd name="connsiteY47" fmla="*/ 676705 h 1787654"/>
                      <a:gd name="connsiteX48" fmla="*/ 2696722 w 2810509"/>
                      <a:gd name="connsiteY48" fmla="*/ 676705 h 1787654"/>
                      <a:gd name="connsiteX49" fmla="*/ 2715772 w 2810509"/>
                      <a:gd name="connsiteY49" fmla="*/ 752905 h 1787654"/>
                      <a:gd name="connsiteX50" fmla="*/ 2449072 w 2810509"/>
                      <a:gd name="connsiteY50" fmla="*/ 943405 h 1787654"/>
                      <a:gd name="connsiteX51" fmla="*/ 2477647 w 2810509"/>
                      <a:gd name="connsiteY51" fmla="*/ 1019605 h 1787654"/>
                      <a:gd name="connsiteX52" fmla="*/ 2782447 w 2810509"/>
                      <a:gd name="connsiteY52" fmla="*/ 1105330 h 1787654"/>
                      <a:gd name="connsiteX53" fmla="*/ 2706247 w 2810509"/>
                      <a:gd name="connsiteY53" fmla="*/ 1152955 h 1787654"/>
                      <a:gd name="connsiteX54" fmla="*/ 2277622 w 2810509"/>
                      <a:gd name="connsiteY54" fmla="*/ 1086280 h 1787654"/>
                      <a:gd name="connsiteX55" fmla="*/ 1858522 w 2810509"/>
                      <a:gd name="connsiteY55" fmla="*/ 1057705 h 1787654"/>
                      <a:gd name="connsiteX56" fmla="*/ 1582297 w 2810509"/>
                      <a:gd name="connsiteY56" fmla="*/ 1162480 h 1787654"/>
                      <a:gd name="connsiteX57" fmla="*/ 1229872 w 2810509"/>
                      <a:gd name="connsiteY57" fmla="*/ 1257730 h 1787654"/>
                      <a:gd name="connsiteX58" fmla="*/ 963172 w 2810509"/>
                      <a:gd name="connsiteY58" fmla="*/ 1457755 h 1787654"/>
                      <a:gd name="connsiteX59" fmla="*/ 972697 w 2810509"/>
                      <a:gd name="connsiteY59" fmla="*/ 1676830 h 1787654"/>
                      <a:gd name="connsiteX60" fmla="*/ 1020322 w 2810509"/>
                      <a:gd name="connsiteY60" fmla="*/ 1753030 h 1787654"/>
                      <a:gd name="connsiteX61" fmla="*/ 2744347 w 2810509"/>
                      <a:gd name="connsiteY61" fmla="*/ 1753030 h 1787654"/>
                      <a:gd name="connsiteX62" fmla="*/ 2229997 w 2810509"/>
                      <a:gd name="connsiteY62" fmla="*/ 1764294 h 1787654"/>
                      <a:gd name="connsiteX63" fmla="*/ 277372 w 2810509"/>
                      <a:gd name="connsiteY63" fmla="*/ 1765099 h 1787654"/>
                      <a:gd name="connsiteX64" fmla="*/ 124972 w 2810509"/>
                      <a:gd name="connsiteY64" fmla="*/ 1714930 h 1787654"/>
                      <a:gd name="connsiteX0" fmla="*/ 124972 w 2818823"/>
                      <a:gd name="connsiteY0" fmla="*/ 1714930 h 1787654"/>
                      <a:gd name="connsiteX1" fmla="*/ 725047 w 2818823"/>
                      <a:gd name="connsiteY1" fmla="*/ 1705405 h 1787654"/>
                      <a:gd name="connsiteX2" fmla="*/ 782197 w 2818823"/>
                      <a:gd name="connsiteY2" fmla="*/ 1200580 h 1787654"/>
                      <a:gd name="connsiteX3" fmla="*/ 696472 w 2818823"/>
                      <a:gd name="connsiteY3" fmla="*/ 733855 h 1787654"/>
                      <a:gd name="connsiteX4" fmla="*/ 467872 w 2818823"/>
                      <a:gd name="connsiteY4" fmla="*/ 514780 h 1787654"/>
                      <a:gd name="connsiteX5" fmla="*/ 1147 w 2818823"/>
                      <a:gd name="connsiteY5" fmla="*/ 495730 h 1787654"/>
                      <a:gd name="connsiteX6" fmla="*/ 344047 w 2818823"/>
                      <a:gd name="connsiteY6" fmla="*/ 438580 h 1787654"/>
                      <a:gd name="connsiteX7" fmla="*/ 601222 w 2818823"/>
                      <a:gd name="connsiteY7" fmla="*/ 486205 h 1787654"/>
                      <a:gd name="connsiteX8" fmla="*/ 744097 w 2818823"/>
                      <a:gd name="connsiteY8" fmla="*/ 114730 h 1787654"/>
                      <a:gd name="connsiteX9" fmla="*/ 839347 w 2818823"/>
                      <a:gd name="connsiteY9" fmla="*/ 29005 h 1787654"/>
                      <a:gd name="connsiteX10" fmla="*/ 744097 w 2818823"/>
                      <a:gd name="connsiteY10" fmla="*/ 562405 h 1787654"/>
                      <a:gd name="connsiteX11" fmla="*/ 848872 w 2818823"/>
                      <a:gd name="connsiteY11" fmla="*/ 724330 h 1787654"/>
                      <a:gd name="connsiteX12" fmla="*/ 982222 w 2818823"/>
                      <a:gd name="connsiteY12" fmla="*/ 562405 h 1787654"/>
                      <a:gd name="connsiteX13" fmla="*/ 1172722 w 2818823"/>
                      <a:gd name="connsiteY13" fmla="*/ 257605 h 1787654"/>
                      <a:gd name="connsiteX14" fmla="*/ 1448947 w 2818823"/>
                      <a:gd name="connsiteY14" fmla="*/ 162355 h 1787654"/>
                      <a:gd name="connsiteX15" fmla="*/ 1258447 w 2818823"/>
                      <a:gd name="connsiteY15" fmla="*/ 295705 h 1787654"/>
                      <a:gd name="connsiteX16" fmla="*/ 1096522 w 2818823"/>
                      <a:gd name="connsiteY16" fmla="*/ 562405 h 1787654"/>
                      <a:gd name="connsiteX17" fmla="*/ 1315597 w 2818823"/>
                      <a:gd name="connsiteY17" fmla="*/ 571930 h 1787654"/>
                      <a:gd name="connsiteX18" fmla="*/ 1477522 w 2818823"/>
                      <a:gd name="connsiteY18" fmla="*/ 533830 h 1787654"/>
                      <a:gd name="connsiteX19" fmla="*/ 1601347 w 2818823"/>
                      <a:gd name="connsiteY19" fmla="*/ 324280 h 1787654"/>
                      <a:gd name="connsiteX20" fmla="*/ 1658497 w 2818823"/>
                      <a:gd name="connsiteY20" fmla="*/ 429055 h 1787654"/>
                      <a:gd name="connsiteX21" fmla="*/ 1477522 w 2818823"/>
                      <a:gd name="connsiteY21" fmla="*/ 657655 h 1787654"/>
                      <a:gd name="connsiteX22" fmla="*/ 1163197 w 2818823"/>
                      <a:gd name="connsiteY22" fmla="*/ 714805 h 1787654"/>
                      <a:gd name="connsiteX23" fmla="*/ 982222 w 2818823"/>
                      <a:gd name="connsiteY23" fmla="*/ 848155 h 1787654"/>
                      <a:gd name="connsiteX24" fmla="*/ 934597 w 2818823"/>
                      <a:gd name="connsiteY24" fmla="*/ 1276780 h 1787654"/>
                      <a:gd name="connsiteX25" fmla="*/ 1077472 w 2818823"/>
                      <a:gd name="connsiteY25" fmla="*/ 1105330 h 1787654"/>
                      <a:gd name="connsiteX26" fmla="*/ 1306072 w 2818823"/>
                      <a:gd name="connsiteY26" fmla="*/ 1086280 h 1787654"/>
                      <a:gd name="connsiteX27" fmla="*/ 1420372 w 2818823"/>
                      <a:gd name="connsiteY27" fmla="*/ 952930 h 1787654"/>
                      <a:gd name="connsiteX28" fmla="*/ 1410847 w 2818823"/>
                      <a:gd name="connsiteY28" fmla="*/ 705280 h 1787654"/>
                      <a:gd name="connsiteX29" fmla="*/ 1467997 w 2818823"/>
                      <a:gd name="connsiteY29" fmla="*/ 905305 h 1787654"/>
                      <a:gd name="connsiteX30" fmla="*/ 1458472 w 2818823"/>
                      <a:gd name="connsiteY30" fmla="*/ 1057705 h 1787654"/>
                      <a:gd name="connsiteX31" fmla="*/ 1477522 w 2818823"/>
                      <a:gd name="connsiteY31" fmla="*/ 1076755 h 1787654"/>
                      <a:gd name="connsiteX32" fmla="*/ 1715647 w 2818823"/>
                      <a:gd name="connsiteY32" fmla="*/ 943405 h 1787654"/>
                      <a:gd name="connsiteX33" fmla="*/ 1839472 w 2818823"/>
                      <a:gd name="connsiteY33" fmla="*/ 657655 h 1787654"/>
                      <a:gd name="connsiteX34" fmla="*/ 1944247 w 2818823"/>
                      <a:gd name="connsiteY34" fmla="*/ 419530 h 1787654"/>
                      <a:gd name="connsiteX35" fmla="*/ 2296672 w 2818823"/>
                      <a:gd name="connsiteY35" fmla="*/ 314755 h 1787654"/>
                      <a:gd name="connsiteX36" fmla="*/ 2506222 w 2818823"/>
                      <a:gd name="connsiteY36" fmla="*/ 229030 h 1787654"/>
                      <a:gd name="connsiteX37" fmla="*/ 2553847 w 2818823"/>
                      <a:gd name="connsiteY37" fmla="*/ 38530 h 1787654"/>
                      <a:gd name="connsiteX38" fmla="*/ 2591947 w 2818823"/>
                      <a:gd name="connsiteY38" fmla="*/ 209980 h 1787654"/>
                      <a:gd name="connsiteX39" fmla="*/ 2591947 w 2818823"/>
                      <a:gd name="connsiteY39" fmla="*/ 267130 h 1787654"/>
                      <a:gd name="connsiteX40" fmla="*/ 2734822 w 2818823"/>
                      <a:gd name="connsiteY40" fmla="*/ 295705 h 1787654"/>
                      <a:gd name="connsiteX41" fmla="*/ 2591947 w 2818823"/>
                      <a:gd name="connsiteY41" fmla="*/ 324280 h 1787654"/>
                      <a:gd name="connsiteX42" fmla="*/ 2325247 w 2818823"/>
                      <a:gd name="connsiteY42" fmla="*/ 362380 h 1787654"/>
                      <a:gd name="connsiteX43" fmla="*/ 1972822 w 2818823"/>
                      <a:gd name="connsiteY43" fmla="*/ 562405 h 1787654"/>
                      <a:gd name="connsiteX44" fmla="*/ 1887097 w 2818823"/>
                      <a:gd name="connsiteY44" fmla="*/ 895780 h 1787654"/>
                      <a:gd name="connsiteX45" fmla="*/ 2039497 w 2818823"/>
                      <a:gd name="connsiteY45" fmla="*/ 943405 h 1787654"/>
                      <a:gd name="connsiteX46" fmla="*/ 2344297 w 2818823"/>
                      <a:gd name="connsiteY46" fmla="*/ 952930 h 1787654"/>
                      <a:gd name="connsiteX47" fmla="*/ 2582422 w 2818823"/>
                      <a:gd name="connsiteY47" fmla="*/ 676705 h 1787654"/>
                      <a:gd name="connsiteX48" fmla="*/ 2696722 w 2818823"/>
                      <a:gd name="connsiteY48" fmla="*/ 676705 h 1787654"/>
                      <a:gd name="connsiteX49" fmla="*/ 2715772 w 2818823"/>
                      <a:gd name="connsiteY49" fmla="*/ 752905 h 1787654"/>
                      <a:gd name="connsiteX50" fmla="*/ 2449072 w 2818823"/>
                      <a:gd name="connsiteY50" fmla="*/ 943405 h 1787654"/>
                      <a:gd name="connsiteX51" fmla="*/ 2477647 w 2818823"/>
                      <a:gd name="connsiteY51" fmla="*/ 1019605 h 1787654"/>
                      <a:gd name="connsiteX52" fmla="*/ 2782447 w 2818823"/>
                      <a:gd name="connsiteY52" fmla="*/ 1105330 h 1787654"/>
                      <a:gd name="connsiteX53" fmla="*/ 2706247 w 2818823"/>
                      <a:gd name="connsiteY53" fmla="*/ 1152955 h 1787654"/>
                      <a:gd name="connsiteX54" fmla="*/ 2277622 w 2818823"/>
                      <a:gd name="connsiteY54" fmla="*/ 1086280 h 1787654"/>
                      <a:gd name="connsiteX55" fmla="*/ 1858522 w 2818823"/>
                      <a:gd name="connsiteY55" fmla="*/ 1057705 h 1787654"/>
                      <a:gd name="connsiteX56" fmla="*/ 1582297 w 2818823"/>
                      <a:gd name="connsiteY56" fmla="*/ 1162480 h 1787654"/>
                      <a:gd name="connsiteX57" fmla="*/ 1229872 w 2818823"/>
                      <a:gd name="connsiteY57" fmla="*/ 1257730 h 1787654"/>
                      <a:gd name="connsiteX58" fmla="*/ 963172 w 2818823"/>
                      <a:gd name="connsiteY58" fmla="*/ 1457755 h 1787654"/>
                      <a:gd name="connsiteX59" fmla="*/ 972697 w 2818823"/>
                      <a:gd name="connsiteY59" fmla="*/ 1676830 h 1787654"/>
                      <a:gd name="connsiteX60" fmla="*/ 1020322 w 2818823"/>
                      <a:gd name="connsiteY60" fmla="*/ 1753030 h 1787654"/>
                      <a:gd name="connsiteX61" fmla="*/ 2753872 w 2818823"/>
                      <a:gd name="connsiteY61" fmla="*/ 1771275 h 1787654"/>
                      <a:gd name="connsiteX62" fmla="*/ 2229997 w 2818823"/>
                      <a:gd name="connsiteY62" fmla="*/ 1764294 h 1787654"/>
                      <a:gd name="connsiteX63" fmla="*/ 277372 w 2818823"/>
                      <a:gd name="connsiteY63" fmla="*/ 1765099 h 1787654"/>
                      <a:gd name="connsiteX64" fmla="*/ 124972 w 2818823"/>
                      <a:gd name="connsiteY64" fmla="*/ 1714930 h 1787654"/>
                      <a:gd name="connsiteX0" fmla="*/ 124972 w 2818185"/>
                      <a:gd name="connsiteY0" fmla="*/ 1714930 h 1787654"/>
                      <a:gd name="connsiteX1" fmla="*/ 725047 w 2818185"/>
                      <a:gd name="connsiteY1" fmla="*/ 1705405 h 1787654"/>
                      <a:gd name="connsiteX2" fmla="*/ 782197 w 2818185"/>
                      <a:gd name="connsiteY2" fmla="*/ 1200580 h 1787654"/>
                      <a:gd name="connsiteX3" fmla="*/ 696472 w 2818185"/>
                      <a:gd name="connsiteY3" fmla="*/ 733855 h 1787654"/>
                      <a:gd name="connsiteX4" fmla="*/ 467872 w 2818185"/>
                      <a:gd name="connsiteY4" fmla="*/ 514780 h 1787654"/>
                      <a:gd name="connsiteX5" fmla="*/ 1147 w 2818185"/>
                      <a:gd name="connsiteY5" fmla="*/ 495730 h 1787654"/>
                      <a:gd name="connsiteX6" fmla="*/ 344047 w 2818185"/>
                      <a:gd name="connsiteY6" fmla="*/ 438580 h 1787654"/>
                      <a:gd name="connsiteX7" fmla="*/ 601222 w 2818185"/>
                      <a:gd name="connsiteY7" fmla="*/ 486205 h 1787654"/>
                      <a:gd name="connsiteX8" fmla="*/ 744097 w 2818185"/>
                      <a:gd name="connsiteY8" fmla="*/ 114730 h 1787654"/>
                      <a:gd name="connsiteX9" fmla="*/ 839347 w 2818185"/>
                      <a:gd name="connsiteY9" fmla="*/ 29005 h 1787654"/>
                      <a:gd name="connsiteX10" fmla="*/ 744097 w 2818185"/>
                      <a:gd name="connsiteY10" fmla="*/ 562405 h 1787654"/>
                      <a:gd name="connsiteX11" fmla="*/ 848872 w 2818185"/>
                      <a:gd name="connsiteY11" fmla="*/ 724330 h 1787654"/>
                      <a:gd name="connsiteX12" fmla="*/ 982222 w 2818185"/>
                      <a:gd name="connsiteY12" fmla="*/ 562405 h 1787654"/>
                      <a:gd name="connsiteX13" fmla="*/ 1172722 w 2818185"/>
                      <a:gd name="connsiteY13" fmla="*/ 257605 h 1787654"/>
                      <a:gd name="connsiteX14" fmla="*/ 1448947 w 2818185"/>
                      <a:gd name="connsiteY14" fmla="*/ 162355 h 1787654"/>
                      <a:gd name="connsiteX15" fmla="*/ 1258447 w 2818185"/>
                      <a:gd name="connsiteY15" fmla="*/ 295705 h 1787654"/>
                      <a:gd name="connsiteX16" fmla="*/ 1096522 w 2818185"/>
                      <a:gd name="connsiteY16" fmla="*/ 562405 h 1787654"/>
                      <a:gd name="connsiteX17" fmla="*/ 1315597 w 2818185"/>
                      <a:gd name="connsiteY17" fmla="*/ 571930 h 1787654"/>
                      <a:gd name="connsiteX18" fmla="*/ 1477522 w 2818185"/>
                      <a:gd name="connsiteY18" fmla="*/ 533830 h 1787654"/>
                      <a:gd name="connsiteX19" fmla="*/ 1601347 w 2818185"/>
                      <a:gd name="connsiteY19" fmla="*/ 324280 h 1787654"/>
                      <a:gd name="connsiteX20" fmla="*/ 1658497 w 2818185"/>
                      <a:gd name="connsiteY20" fmla="*/ 429055 h 1787654"/>
                      <a:gd name="connsiteX21" fmla="*/ 1477522 w 2818185"/>
                      <a:gd name="connsiteY21" fmla="*/ 657655 h 1787654"/>
                      <a:gd name="connsiteX22" fmla="*/ 1163197 w 2818185"/>
                      <a:gd name="connsiteY22" fmla="*/ 714805 h 1787654"/>
                      <a:gd name="connsiteX23" fmla="*/ 982222 w 2818185"/>
                      <a:gd name="connsiteY23" fmla="*/ 848155 h 1787654"/>
                      <a:gd name="connsiteX24" fmla="*/ 934597 w 2818185"/>
                      <a:gd name="connsiteY24" fmla="*/ 1276780 h 1787654"/>
                      <a:gd name="connsiteX25" fmla="*/ 1077472 w 2818185"/>
                      <a:gd name="connsiteY25" fmla="*/ 1105330 h 1787654"/>
                      <a:gd name="connsiteX26" fmla="*/ 1306072 w 2818185"/>
                      <a:gd name="connsiteY26" fmla="*/ 1086280 h 1787654"/>
                      <a:gd name="connsiteX27" fmla="*/ 1420372 w 2818185"/>
                      <a:gd name="connsiteY27" fmla="*/ 952930 h 1787654"/>
                      <a:gd name="connsiteX28" fmla="*/ 1410847 w 2818185"/>
                      <a:gd name="connsiteY28" fmla="*/ 705280 h 1787654"/>
                      <a:gd name="connsiteX29" fmla="*/ 1467997 w 2818185"/>
                      <a:gd name="connsiteY29" fmla="*/ 905305 h 1787654"/>
                      <a:gd name="connsiteX30" fmla="*/ 1458472 w 2818185"/>
                      <a:gd name="connsiteY30" fmla="*/ 1057705 h 1787654"/>
                      <a:gd name="connsiteX31" fmla="*/ 1477522 w 2818185"/>
                      <a:gd name="connsiteY31" fmla="*/ 1076755 h 1787654"/>
                      <a:gd name="connsiteX32" fmla="*/ 1715647 w 2818185"/>
                      <a:gd name="connsiteY32" fmla="*/ 943405 h 1787654"/>
                      <a:gd name="connsiteX33" fmla="*/ 1839472 w 2818185"/>
                      <a:gd name="connsiteY33" fmla="*/ 657655 h 1787654"/>
                      <a:gd name="connsiteX34" fmla="*/ 1944247 w 2818185"/>
                      <a:gd name="connsiteY34" fmla="*/ 419530 h 1787654"/>
                      <a:gd name="connsiteX35" fmla="*/ 2296672 w 2818185"/>
                      <a:gd name="connsiteY35" fmla="*/ 314755 h 1787654"/>
                      <a:gd name="connsiteX36" fmla="*/ 2506222 w 2818185"/>
                      <a:gd name="connsiteY36" fmla="*/ 229030 h 1787654"/>
                      <a:gd name="connsiteX37" fmla="*/ 2553847 w 2818185"/>
                      <a:gd name="connsiteY37" fmla="*/ 38530 h 1787654"/>
                      <a:gd name="connsiteX38" fmla="*/ 2591947 w 2818185"/>
                      <a:gd name="connsiteY38" fmla="*/ 209980 h 1787654"/>
                      <a:gd name="connsiteX39" fmla="*/ 2591947 w 2818185"/>
                      <a:gd name="connsiteY39" fmla="*/ 267130 h 1787654"/>
                      <a:gd name="connsiteX40" fmla="*/ 2734822 w 2818185"/>
                      <a:gd name="connsiteY40" fmla="*/ 295705 h 1787654"/>
                      <a:gd name="connsiteX41" fmla="*/ 2591947 w 2818185"/>
                      <a:gd name="connsiteY41" fmla="*/ 324280 h 1787654"/>
                      <a:gd name="connsiteX42" fmla="*/ 2325247 w 2818185"/>
                      <a:gd name="connsiteY42" fmla="*/ 362380 h 1787654"/>
                      <a:gd name="connsiteX43" fmla="*/ 1972822 w 2818185"/>
                      <a:gd name="connsiteY43" fmla="*/ 562405 h 1787654"/>
                      <a:gd name="connsiteX44" fmla="*/ 1887097 w 2818185"/>
                      <a:gd name="connsiteY44" fmla="*/ 895780 h 1787654"/>
                      <a:gd name="connsiteX45" fmla="*/ 2039497 w 2818185"/>
                      <a:gd name="connsiteY45" fmla="*/ 943405 h 1787654"/>
                      <a:gd name="connsiteX46" fmla="*/ 2344297 w 2818185"/>
                      <a:gd name="connsiteY46" fmla="*/ 952930 h 1787654"/>
                      <a:gd name="connsiteX47" fmla="*/ 2582422 w 2818185"/>
                      <a:gd name="connsiteY47" fmla="*/ 676705 h 1787654"/>
                      <a:gd name="connsiteX48" fmla="*/ 2696722 w 2818185"/>
                      <a:gd name="connsiteY48" fmla="*/ 676705 h 1787654"/>
                      <a:gd name="connsiteX49" fmla="*/ 2715772 w 2818185"/>
                      <a:gd name="connsiteY49" fmla="*/ 752905 h 1787654"/>
                      <a:gd name="connsiteX50" fmla="*/ 2449072 w 2818185"/>
                      <a:gd name="connsiteY50" fmla="*/ 943405 h 1787654"/>
                      <a:gd name="connsiteX51" fmla="*/ 2477647 w 2818185"/>
                      <a:gd name="connsiteY51" fmla="*/ 1019605 h 1787654"/>
                      <a:gd name="connsiteX52" fmla="*/ 2782447 w 2818185"/>
                      <a:gd name="connsiteY52" fmla="*/ 1105330 h 1787654"/>
                      <a:gd name="connsiteX53" fmla="*/ 2706247 w 2818185"/>
                      <a:gd name="connsiteY53" fmla="*/ 1152955 h 1787654"/>
                      <a:gd name="connsiteX54" fmla="*/ 2277622 w 2818185"/>
                      <a:gd name="connsiteY54" fmla="*/ 1086280 h 1787654"/>
                      <a:gd name="connsiteX55" fmla="*/ 1858522 w 2818185"/>
                      <a:gd name="connsiteY55" fmla="*/ 1057705 h 1787654"/>
                      <a:gd name="connsiteX56" fmla="*/ 1582297 w 2818185"/>
                      <a:gd name="connsiteY56" fmla="*/ 1162480 h 1787654"/>
                      <a:gd name="connsiteX57" fmla="*/ 1229872 w 2818185"/>
                      <a:gd name="connsiteY57" fmla="*/ 1257730 h 1787654"/>
                      <a:gd name="connsiteX58" fmla="*/ 963172 w 2818185"/>
                      <a:gd name="connsiteY58" fmla="*/ 1457755 h 1787654"/>
                      <a:gd name="connsiteX59" fmla="*/ 972697 w 2818185"/>
                      <a:gd name="connsiteY59" fmla="*/ 1676830 h 1787654"/>
                      <a:gd name="connsiteX60" fmla="*/ 1029847 w 2818185"/>
                      <a:gd name="connsiteY60" fmla="*/ 1753030 h 1787654"/>
                      <a:gd name="connsiteX61" fmla="*/ 2753872 w 2818185"/>
                      <a:gd name="connsiteY61" fmla="*/ 1771275 h 1787654"/>
                      <a:gd name="connsiteX62" fmla="*/ 2229997 w 2818185"/>
                      <a:gd name="connsiteY62" fmla="*/ 1764294 h 1787654"/>
                      <a:gd name="connsiteX63" fmla="*/ 277372 w 2818185"/>
                      <a:gd name="connsiteY63" fmla="*/ 1765099 h 1787654"/>
                      <a:gd name="connsiteX64" fmla="*/ 124972 w 2818185"/>
                      <a:gd name="connsiteY64" fmla="*/ 1714930 h 1787654"/>
                      <a:gd name="connsiteX0" fmla="*/ 124972 w 2818185"/>
                      <a:gd name="connsiteY0" fmla="*/ 1714930 h 1787654"/>
                      <a:gd name="connsiteX1" fmla="*/ 744097 w 2818185"/>
                      <a:gd name="connsiteY1" fmla="*/ 1714528 h 1787654"/>
                      <a:gd name="connsiteX2" fmla="*/ 782197 w 2818185"/>
                      <a:gd name="connsiteY2" fmla="*/ 1200580 h 1787654"/>
                      <a:gd name="connsiteX3" fmla="*/ 696472 w 2818185"/>
                      <a:gd name="connsiteY3" fmla="*/ 733855 h 1787654"/>
                      <a:gd name="connsiteX4" fmla="*/ 467872 w 2818185"/>
                      <a:gd name="connsiteY4" fmla="*/ 514780 h 1787654"/>
                      <a:gd name="connsiteX5" fmla="*/ 1147 w 2818185"/>
                      <a:gd name="connsiteY5" fmla="*/ 495730 h 1787654"/>
                      <a:gd name="connsiteX6" fmla="*/ 344047 w 2818185"/>
                      <a:gd name="connsiteY6" fmla="*/ 438580 h 1787654"/>
                      <a:gd name="connsiteX7" fmla="*/ 601222 w 2818185"/>
                      <a:gd name="connsiteY7" fmla="*/ 486205 h 1787654"/>
                      <a:gd name="connsiteX8" fmla="*/ 744097 w 2818185"/>
                      <a:gd name="connsiteY8" fmla="*/ 114730 h 1787654"/>
                      <a:gd name="connsiteX9" fmla="*/ 839347 w 2818185"/>
                      <a:gd name="connsiteY9" fmla="*/ 29005 h 1787654"/>
                      <a:gd name="connsiteX10" fmla="*/ 744097 w 2818185"/>
                      <a:gd name="connsiteY10" fmla="*/ 562405 h 1787654"/>
                      <a:gd name="connsiteX11" fmla="*/ 848872 w 2818185"/>
                      <a:gd name="connsiteY11" fmla="*/ 724330 h 1787654"/>
                      <a:gd name="connsiteX12" fmla="*/ 982222 w 2818185"/>
                      <a:gd name="connsiteY12" fmla="*/ 562405 h 1787654"/>
                      <a:gd name="connsiteX13" fmla="*/ 1172722 w 2818185"/>
                      <a:gd name="connsiteY13" fmla="*/ 257605 h 1787654"/>
                      <a:gd name="connsiteX14" fmla="*/ 1448947 w 2818185"/>
                      <a:gd name="connsiteY14" fmla="*/ 162355 h 1787654"/>
                      <a:gd name="connsiteX15" fmla="*/ 1258447 w 2818185"/>
                      <a:gd name="connsiteY15" fmla="*/ 295705 h 1787654"/>
                      <a:gd name="connsiteX16" fmla="*/ 1096522 w 2818185"/>
                      <a:gd name="connsiteY16" fmla="*/ 562405 h 1787654"/>
                      <a:gd name="connsiteX17" fmla="*/ 1315597 w 2818185"/>
                      <a:gd name="connsiteY17" fmla="*/ 571930 h 1787654"/>
                      <a:gd name="connsiteX18" fmla="*/ 1477522 w 2818185"/>
                      <a:gd name="connsiteY18" fmla="*/ 533830 h 1787654"/>
                      <a:gd name="connsiteX19" fmla="*/ 1601347 w 2818185"/>
                      <a:gd name="connsiteY19" fmla="*/ 324280 h 1787654"/>
                      <a:gd name="connsiteX20" fmla="*/ 1658497 w 2818185"/>
                      <a:gd name="connsiteY20" fmla="*/ 429055 h 1787654"/>
                      <a:gd name="connsiteX21" fmla="*/ 1477522 w 2818185"/>
                      <a:gd name="connsiteY21" fmla="*/ 657655 h 1787654"/>
                      <a:gd name="connsiteX22" fmla="*/ 1163197 w 2818185"/>
                      <a:gd name="connsiteY22" fmla="*/ 714805 h 1787654"/>
                      <a:gd name="connsiteX23" fmla="*/ 982222 w 2818185"/>
                      <a:gd name="connsiteY23" fmla="*/ 848155 h 1787654"/>
                      <a:gd name="connsiteX24" fmla="*/ 934597 w 2818185"/>
                      <a:gd name="connsiteY24" fmla="*/ 1276780 h 1787654"/>
                      <a:gd name="connsiteX25" fmla="*/ 1077472 w 2818185"/>
                      <a:gd name="connsiteY25" fmla="*/ 1105330 h 1787654"/>
                      <a:gd name="connsiteX26" fmla="*/ 1306072 w 2818185"/>
                      <a:gd name="connsiteY26" fmla="*/ 1086280 h 1787654"/>
                      <a:gd name="connsiteX27" fmla="*/ 1420372 w 2818185"/>
                      <a:gd name="connsiteY27" fmla="*/ 952930 h 1787654"/>
                      <a:gd name="connsiteX28" fmla="*/ 1410847 w 2818185"/>
                      <a:gd name="connsiteY28" fmla="*/ 705280 h 1787654"/>
                      <a:gd name="connsiteX29" fmla="*/ 1467997 w 2818185"/>
                      <a:gd name="connsiteY29" fmla="*/ 905305 h 1787654"/>
                      <a:gd name="connsiteX30" fmla="*/ 1458472 w 2818185"/>
                      <a:gd name="connsiteY30" fmla="*/ 1057705 h 1787654"/>
                      <a:gd name="connsiteX31" fmla="*/ 1477522 w 2818185"/>
                      <a:gd name="connsiteY31" fmla="*/ 1076755 h 1787654"/>
                      <a:gd name="connsiteX32" fmla="*/ 1715647 w 2818185"/>
                      <a:gd name="connsiteY32" fmla="*/ 943405 h 1787654"/>
                      <a:gd name="connsiteX33" fmla="*/ 1839472 w 2818185"/>
                      <a:gd name="connsiteY33" fmla="*/ 657655 h 1787654"/>
                      <a:gd name="connsiteX34" fmla="*/ 1944247 w 2818185"/>
                      <a:gd name="connsiteY34" fmla="*/ 419530 h 1787654"/>
                      <a:gd name="connsiteX35" fmla="*/ 2296672 w 2818185"/>
                      <a:gd name="connsiteY35" fmla="*/ 314755 h 1787654"/>
                      <a:gd name="connsiteX36" fmla="*/ 2506222 w 2818185"/>
                      <a:gd name="connsiteY36" fmla="*/ 229030 h 1787654"/>
                      <a:gd name="connsiteX37" fmla="*/ 2553847 w 2818185"/>
                      <a:gd name="connsiteY37" fmla="*/ 38530 h 1787654"/>
                      <a:gd name="connsiteX38" fmla="*/ 2591947 w 2818185"/>
                      <a:gd name="connsiteY38" fmla="*/ 209980 h 1787654"/>
                      <a:gd name="connsiteX39" fmla="*/ 2591947 w 2818185"/>
                      <a:gd name="connsiteY39" fmla="*/ 267130 h 1787654"/>
                      <a:gd name="connsiteX40" fmla="*/ 2734822 w 2818185"/>
                      <a:gd name="connsiteY40" fmla="*/ 295705 h 1787654"/>
                      <a:gd name="connsiteX41" fmla="*/ 2591947 w 2818185"/>
                      <a:gd name="connsiteY41" fmla="*/ 324280 h 1787654"/>
                      <a:gd name="connsiteX42" fmla="*/ 2325247 w 2818185"/>
                      <a:gd name="connsiteY42" fmla="*/ 362380 h 1787654"/>
                      <a:gd name="connsiteX43" fmla="*/ 1972822 w 2818185"/>
                      <a:gd name="connsiteY43" fmla="*/ 562405 h 1787654"/>
                      <a:gd name="connsiteX44" fmla="*/ 1887097 w 2818185"/>
                      <a:gd name="connsiteY44" fmla="*/ 895780 h 1787654"/>
                      <a:gd name="connsiteX45" fmla="*/ 2039497 w 2818185"/>
                      <a:gd name="connsiteY45" fmla="*/ 943405 h 1787654"/>
                      <a:gd name="connsiteX46" fmla="*/ 2344297 w 2818185"/>
                      <a:gd name="connsiteY46" fmla="*/ 952930 h 1787654"/>
                      <a:gd name="connsiteX47" fmla="*/ 2582422 w 2818185"/>
                      <a:gd name="connsiteY47" fmla="*/ 676705 h 1787654"/>
                      <a:gd name="connsiteX48" fmla="*/ 2696722 w 2818185"/>
                      <a:gd name="connsiteY48" fmla="*/ 676705 h 1787654"/>
                      <a:gd name="connsiteX49" fmla="*/ 2715772 w 2818185"/>
                      <a:gd name="connsiteY49" fmla="*/ 752905 h 1787654"/>
                      <a:gd name="connsiteX50" fmla="*/ 2449072 w 2818185"/>
                      <a:gd name="connsiteY50" fmla="*/ 943405 h 1787654"/>
                      <a:gd name="connsiteX51" fmla="*/ 2477647 w 2818185"/>
                      <a:gd name="connsiteY51" fmla="*/ 1019605 h 1787654"/>
                      <a:gd name="connsiteX52" fmla="*/ 2782447 w 2818185"/>
                      <a:gd name="connsiteY52" fmla="*/ 1105330 h 1787654"/>
                      <a:gd name="connsiteX53" fmla="*/ 2706247 w 2818185"/>
                      <a:gd name="connsiteY53" fmla="*/ 1152955 h 1787654"/>
                      <a:gd name="connsiteX54" fmla="*/ 2277622 w 2818185"/>
                      <a:gd name="connsiteY54" fmla="*/ 1086280 h 1787654"/>
                      <a:gd name="connsiteX55" fmla="*/ 1858522 w 2818185"/>
                      <a:gd name="connsiteY55" fmla="*/ 1057705 h 1787654"/>
                      <a:gd name="connsiteX56" fmla="*/ 1582297 w 2818185"/>
                      <a:gd name="connsiteY56" fmla="*/ 1162480 h 1787654"/>
                      <a:gd name="connsiteX57" fmla="*/ 1229872 w 2818185"/>
                      <a:gd name="connsiteY57" fmla="*/ 1257730 h 1787654"/>
                      <a:gd name="connsiteX58" fmla="*/ 963172 w 2818185"/>
                      <a:gd name="connsiteY58" fmla="*/ 1457755 h 1787654"/>
                      <a:gd name="connsiteX59" fmla="*/ 972697 w 2818185"/>
                      <a:gd name="connsiteY59" fmla="*/ 1676830 h 1787654"/>
                      <a:gd name="connsiteX60" fmla="*/ 1029847 w 2818185"/>
                      <a:gd name="connsiteY60" fmla="*/ 1753030 h 1787654"/>
                      <a:gd name="connsiteX61" fmla="*/ 2753872 w 2818185"/>
                      <a:gd name="connsiteY61" fmla="*/ 1771275 h 1787654"/>
                      <a:gd name="connsiteX62" fmla="*/ 2229997 w 2818185"/>
                      <a:gd name="connsiteY62" fmla="*/ 1764294 h 1787654"/>
                      <a:gd name="connsiteX63" fmla="*/ 277372 w 2818185"/>
                      <a:gd name="connsiteY63" fmla="*/ 1765099 h 1787654"/>
                      <a:gd name="connsiteX64" fmla="*/ 124972 w 2818185"/>
                      <a:gd name="connsiteY64" fmla="*/ 1714930 h 1787654"/>
                      <a:gd name="connsiteX0" fmla="*/ 124972 w 2798720"/>
                      <a:gd name="connsiteY0" fmla="*/ 1714930 h 1787654"/>
                      <a:gd name="connsiteX1" fmla="*/ 744097 w 2798720"/>
                      <a:gd name="connsiteY1" fmla="*/ 1714528 h 1787654"/>
                      <a:gd name="connsiteX2" fmla="*/ 782197 w 2798720"/>
                      <a:gd name="connsiteY2" fmla="*/ 1200580 h 1787654"/>
                      <a:gd name="connsiteX3" fmla="*/ 696472 w 2798720"/>
                      <a:gd name="connsiteY3" fmla="*/ 733855 h 1787654"/>
                      <a:gd name="connsiteX4" fmla="*/ 467872 w 2798720"/>
                      <a:gd name="connsiteY4" fmla="*/ 514780 h 1787654"/>
                      <a:gd name="connsiteX5" fmla="*/ 1147 w 2798720"/>
                      <a:gd name="connsiteY5" fmla="*/ 495730 h 1787654"/>
                      <a:gd name="connsiteX6" fmla="*/ 344047 w 2798720"/>
                      <a:gd name="connsiteY6" fmla="*/ 438580 h 1787654"/>
                      <a:gd name="connsiteX7" fmla="*/ 601222 w 2798720"/>
                      <a:gd name="connsiteY7" fmla="*/ 486205 h 1787654"/>
                      <a:gd name="connsiteX8" fmla="*/ 744097 w 2798720"/>
                      <a:gd name="connsiteY8" fmla="*/ 114730 h 1787654"/>
                      <a:gd name="connsiteX9" fmla="*/ 839347 w 2798720"/>
                      <a:gd name="connsiteY9" fmla="*/ 29005 h 1787654"/>
                      <a:gd name="connsiteX10" fmla="*/ 744097 w 2798720"/>
                      <a:gd name="connsiteY10" fmla="*/ 562405 h 1787654"/>
                      <a:gd name="connsiteX11" fmla="*/ 848872 w 2798720"/>
                      <a:gd name="connsiteY11" fmla="*/ 724330 h 1787654"/>
                      <a:gd name="connsiteX12" fmla="*/ 982222 w 2798720"/>
                      <a:gd name="connsiteY12" fmla="*/ 562405 h 1787654"/>
                      <a:gd name="connsiteX13" fmla="*/ 1172722 w 2798720"/>
                      <a:gd name="connsiteY13" fmla="*/ 257605 h 1787654"/>
                      <a:gd name="connsiteX14" fmla="*/ 1448947 w 2798720"/>
                      <a:gd name="connsiteY14" fmla="*/ 162355 h 1787654"/>
                      <a:gd name="connsiteX15" fmla="*/ 1258447 w 2798720"/>
                      <a:gd name="connsiteY15" fmla="*/ 295705 h 1787654"/>
                      <a:gd name="connsiteX16" fmla="*/ 1096522 w 2798720"/>
                      <a:gd name="connsiteY16" fmla="*/ 562405 h 1787654"/>
                      <a:gd name="connsiteX17" fmla="*/ 1315597 w 2798720"/>
                      <a:gd name="connsiteY17" fmla="*/ 571930 h 1787654"/>
                      <a:gd name="connsiteX18" fmla="*/ 1477522 w 2798720"/>
                      <a:gd name="connsiteY18" fmla="*/ 533830 h 1787654"/>
                      <a:gd name="connsiteX19" fmla="*/ 1601347 w 2798720"/>
                      <a:gd name="connsiteY19" fmla="*/ 324280 h 1787654"/>
                      <a:gd name="connsiteX20" fmla="*/ 1658497 w 2798720"/>
                      <a:gd name="connsiteY20" fmla="*/ 429055 h 1787654"/>
                      <a:gd name="connsiteX21" fmla="*/ 1477522 w 2798720"/>
                      <a:gd name="connsiteY21" fmla="*/ 657655 h 1787654"/>
                      <a:gd name="connsiteX22" fmla="*/ 1163197 w 2798720"/>
                      <a:gd name="connsiteY22" fmla="*/ 714805 h 1787654"/>
                      <a:gd name="connsiteX23" fmla="*/ 982222 w 2798720"/>
                      <a:gd name="connsiteY23" fmla="*/ 848155 h 1787654"/>
                      <a:gd name="connsiteX24" fmla="*/ 934597 w 2798720"/>
                      <a:gd name="connsiteY24" fmla="*/ 1276780 h 1787654"/>
                      <a:gd name="connsiteX25" fmla="*/ 1077472 w 2798720"/>
                      <a:gd name="connsiteY25" fmla="*/ 1105330 h 1787654"/>
                      <a:gd name="connsiteX26" fmla="*/ 1306072 w 2798720"/>
                      <a:gd name="connsiteY26" fmla="*/ 1086280 h 1787654"/>
                      <a:gd name="connsiteX27" fmla="*/ 1420372 w 2798720"/>
                      <a:gd name="connsiteY27" fmla="*/ 952930 h 1787654"/>
                      <a:gd name="connsiteX28" fmla="*/ 1410847 w 2798720"/>
                      <a:gd name="connsiteY28" fmla="*/ 705280 h 1787654"/>
                      <a:gd name="connsiteX29" fmla="*/ 1467997 w 2798720"/>
                      <a:gd name="connsiteY29" fmla="*/ 905305 h 1787654"/>
                      <a:gd name="connsiteX30" fmla="*/ 1458472 w 2798720"/>
                      <a:gd name="connsiteY30" fmla="*/ 1057705 h 1787654"/>
                      <a:gd name="connsiteX31" fmla="*/ 1477522 w 2798720"/>
                      <a:gd name="connsiteY31" fmla="*/ 1076755 h 1787654"/>
                      <a:gd name="connsiteX32" fmla="*/ 1715647 w 2798720"/>
                      <a:gd name="connsiteY32" fmla="*/ 943405 h 1787654"/>
                      <a:gd name="connsiteX33" fmla="*/ 1839472 w 2798720"/>
                      <a:gd name="connsiteY33" fmla="*/ 657655 h 1787654"/>
                      <a:gd name="connsiteX34" fmla="*/ 1944247 w 2798720"/>
                      <a:gd name="connsiteY34" fmla="*/ 419530 h 1787654"/>
                      <a:gd name="connsiteX35" fmla="*/ 2296672 w 2798720"/>
                      <a:gd name="connsiteY35" fmla="*/ 314755 h 1787654"/>
                      <a:gd name="connsiteX36" fmla="*/ 2506222 w 2798720"/>
                      <a:gd name="connsiteY36" fmla="*/ 229030 h 1787654"/>
                      <a:gd name="connsiteX37" fmla="*/ 2553847 w 2798720"/>
                      <a:gd name="connsiteY37" fmla="*/ 38530 h 1787654"/>
                      <a:gd name="connsiteX38" fmla="*/ 2591947 w 2798720"/>
                      <a:gd name="connsiteY38" fmla="*/ 209980 h 1787654"/>
                      <a:gd name="connsiteX39" fmla="*/ 2591947 w 2798720"/>
                      <a:gd name="connsiteY39" fmla="*/ 267130 h 1787654"/>
                      <a:gd name="connsiteX40" fmla="*/ 2734822 w 2798720"/>
                      <a:gd name="connsiteY40" fmla="*/ 295705 h 1787654"/>
                      <a:gd name="connsiteX41" fmla="*/ 2591947 w 2798720"/>
                      <a:gd name="connsiteY41" fmla="*/ 324280 h 1787654"/>
                      <a:gd name="connsiteX42" fmla="*/ 2325247 w 2798720"/>
                      <a:gd name="connsiteY42" fmla="*/ 362380 h 1787654"/>
                      <a:gd name="connsiteX43" fmla="*/ 1972822 w 2798720"/>
                      <a:gd name="connsiteY43" fmla="*/ 562405 h 1787654"/>
                      <a:gd name="connsiteX44" fmla="*/ 1887097 w 2798720"/>
                      <a:gd name="connsiteY44" fmla="*/ 895780 h 1787654"/>
                      <a:gd name="connsiteX45" fmla="*/ 2039497 w 2798720"/>
                      <a:gd name="connsiteY45" fmla="*/ 943405 h 1787654"/>
                      <a:gd name="connsiteX46" fmla="*/ 2344297 w 2798720"/>
                      <a:gd name="connsiteY46" fmla="*/ 952930 h 1787654"/>
                      <a:gd name="connsiteX47" fmla="*/ 2582422 w 2798720"/>
                      <a:gd name="connsiteY47" fmla="*/ 676705 h 1787654"/>
                      <a:gd name="connsiteX48" fmla="*/ 2696722 w 2798720"/>
                      <a:gd name="connsiteY48" fmla="*/ 676705 h 1787654"/>
                      <a:gd name="connsiteX49" fmla="*/ 2715772 w 2798720"/>
                      <a:gd name="connsiteY49" fmla="*/ 752905 h 1787654"/>
                      <a:gd name="connsiteX50" fmla="*/ 2449072 w 2798720"/>
                      <a:gd name="connsiteY50" fmla="*/ 943405 h 1787654"/>
                      <a:gd name="connsiteX51" fmla="*/ 2477647 w 2798720"/>
                      <a:gd name="connsiteY51" fmla="*/ 1019605 h 1787654"/>
                      <a:gd name="connsiteX52" fmla="*/ 2782447 w 2798720"/>
                      <a:gd name="connsiteY52" fmla="*/ 1105330 h 1787654"/>
                      <a:gd name="connsiteX53" fmla="*/ 2706247 w 2798720"/>
                      <a:gd name="connsiteY53" fmla="*/ 1152955 h 1787654"/>
                      <a:gd name="connsiteX54" fmla="*/ 2277622 w 2798720"/>
                      <a:gd name="connsiteY54" fmla="*/ 1086280 h 1787654"/>
                      <a:gd name="connsiteX55" fmla="*/ 1858522 w 2798720"/>
                      <a:gd name="connsiteY55" fmla="*/ 1057705 h 1787654"/>
                      <a:gd name="connsiteX56" fmla="*/ 1582297 w 2798720"/>
                      <a:gd name="connsiteY56" fmla="*/ 1162480 h 1787654"/>
                      <a:gd name="connsiteX57" fmla="*/ 1229872 w 2798720"/>
                      <a:gd name="connsiteY57" fmla="*/ 1257730 h 1787654"/>
                      <a:gd name="connsiteX58" fmla="*/ 963172 w 2798720"/>
                      <a:gd name="connsiteY58" fmla="*/ 1457755 h 1787654"/>
                      <a:gd name="connsiteX59" fmla="*/ 972697 w 2798720"/>
                      <a:gd name="connsiteY59" fmla="*/ 1676830 h 1787654"/>
                      <a:gd name="connsiteX60" fmla="*/ 1334647 w 2798720"/>
                      <a:gd name="connsiteY60" fmla="*/ 1771275 h 1787654"/>
                      <a:gd name="connsiteX61" fmla="*/ 2753872 w 2798720"/>
                      <a:gd name="connsiteY61" fmla="*/ 1771275 h 1787654"/>
                      <a:gd name="connsiteX62" fmla="*/ 2229997 w 2798720"/>
                      <a:gd name="connsiteY62" fmla="*/ 1764294 h 1787654"/>
                      <a:gd name="connsiteX63" fmla="*/ 277372 w 2798720"/>
                      <a:gd name="connsiteY63" fmla="*/ 1765099 h 1787654"/>
                      <a:gd name="connsiteX64" fmla="*/ 124972 w 2798720"/>
                      <a:gd name="connsiteY64" fmla="*/ 1714930 h 1787654"/>
                      <a:gd name="connsiteX0" fmla="*/ 124972 w 2798720"/>
                      <a:gd name="connsiteY0" fmla="*/ 1714930 h 1787654"/>
                      <a:gd name="connsiteX1" fmla="*/ 744097 w 2798720"/>
                      <a:gd name="connsiteY1" fmla="*/ 1714528 h 1787654"/>
                      <a:gd name="connsiteX2" fmla="*/ 782197 w 2798720"/>
                      <a:gd name="connsiteY2" fmla="*/ 1200580 h 1787654"/>
                      <a:gd name="connsiteX3" fmla="*/ 696472 w 2798720"/>
                      <a:gd name="connsiteY3" fmla="*/ 733855 h 1787654"/>
                      <a:gd name="connsiteX4" fmla="*/ 467872 w 2798720"/>
                      <a:gd name="connsiteY4" fmla="*/ 514780 h 1787654"/>
                      <a:gd name="connsiteX5" fmla="*/ 1147 w 2798720"/>
                      <a:gd name="connsiteY5" fmla="*/ 495730 h 1787654"/>
                      <a:gd name="connsiteX6" fmla="*/ 344047 w 2798720"/>
                      <a:gd name="connsiteY6" fmla="*/ 438580 h 1787654"/>
                      <a:gd name="connsiteX7" fmla="*/ 601222 w 2798720"/>
                      <a:gd name="connsiteY7" fmla="*/ 486205 h 1787654"/>
                      <a:gd name="connsiteX8" fmla="*/ 744097 w 2798720"/>
                      <a:gd name="connsiteY8" fmla="*/ 114730 h 1787654"/>
                      <a:gd name="connsiteX9" fmla="*/ 839347 w 2798720"/>
                      <a:gd name="connsiteY9" fmla="*/ 29005 h 1787654"/>
                      <a:gd name="connsiteX10" fmla="*/ 744097 w 2798720"/>
                      <a:gd name="connsiteY10" fmla="*/ 562405 h 1787654"/>
                      <a:gd name="connsiteX11" fmla="*/ 848872 w 2798720"/>
                      <a:gd name="connsiteY11" fmla="*/ 724330 h 1787654"/>
                      <a:gd name="connsiteX12" fmla="*/ 982222 w 2798720"/>
                      <a:gd name="connsiteY12" fmla="*/ 562405 h 1787654"/>
                      <a:gd name="connsiteX13" fmla="*/ 1172722 w 2798720"/>
                      <a:gd name="connsiteY13" fmla="*/ 257605 h 1787654"/>
                      <a:gd name="connsiteX14" fmla="*/ 1448947 w 2798720"/>
                      <a:gd name="connsiteY14" fmla="*/ 162355 h 1787654"/>
                      <a:gd name="connsiteX15" fmla="*/ 1258447 w 2798720"/>
                      <a:gd name="connsiteY15" fmla="*/ 295705 h 1787654"/>
                      <a:gd name="connsiteX16" fmla="*/ 1096522 w 2798720"/>
                      <a:gd name="connsiteY16" fmla="*/ 562405 h 1787654"/>
                      <a:gd name="connsiteX17" fmla="*/ 1315597 w 2798720"/>
                      <a:gd name="connsiteY17" fmla="*/ 571930 h 1787654"/>
                      <a:gd name="connsiteX18" fmla="*/ 1477522 w 2798720"/>
                      <a:gd name="connsiteY18" fmla="*/ 533830 h 1787654"/>
                      <a:gd name="connsiteX19" fmla="*/ 1601347 w 2798720"/>
                      <a:gd name="connsiteY19" fmla="*/ 324280 h 1787654"/>
                      <a:gd name="connsiteX20" fmla="*/ 1658497 w 2798720"/>
                      <a:gd name="connsiteY20" fmla="*/ 429055 h 1787654"/>
                      <a:gd name="connsiteX21" fmla="*/ 1477522 w 2798720"/>
                      <a:gd name="connsiteY21" fmla="*/ 657655 h 1787654"/>
                      <a:gd name="connsiteX22" fmla="*/ 1163197 w 2798720"/>
                      <a:gd name="connsiteY22" fmla="*/ 714805 h 1787654"/>
                      <a:gd name="connsiteX23" fmla="*/ 982222 w 2798720"/>
                      <a:gd name="connsiteY23" fmla="*/ 848155 h 1787654"/>
                      <a:gd name="connsiteX24" fmla="*/ 934597 w 2798720"/>
                      <a:gd name="connsiteY24" fmla="*/ 1276780 h 1787654"/>
                      <a:gd name="connsiteX25" fmla="*/ 1077472 w 2798720"/>
                      <a:gd name="connsiteY25" fmla="*/ 1105330 h 1787654"/>
                      <a:gd name="connsiteX26" fmla="*/ 1306072 w 2798720"/>
                      <a:gd name="connsiteY26" fmla="*/ 1086280 h 1787654"/>
                      <a:gd name="connsiteX27" fmla="*/ 1420372 w 2798720"/>
                      <a:gd name="connsiteY27" fmla="*/ 952930 h 1787654"/>
                      <a:gd name="connsiteX28" fmla="*/ 1410847 w 2798720"/>
                      <a:gd name="connsiteY28" fmla="*/ 705280 h 1787654"/>
                      <a:gd name="connsiteX29" fmla="*/ 1467997 w 2798720"/>
                      <a:gd name="connsiteY29" fmla="*/ 905305 h 1787654"/>
                      <a:gd name="connsiteX30" fmla="*/ 1458472 w 2798720"/>
                      <a:gd name="connsiteY30" fmla="*/ 1057705 h 1787654"/>
                      <a:gd name="connsiteX31" fmla="*/ 1477522 w 2798720"/>
                      <a:gd name="connsiteY31" fmla="*/ 1076755 h 1787654"/>
                      <a:gd name="connsiteX32" fmla="*/ 1715647 w 2798720"/>
                      <a:gd name="connsiteY32" fmla="*/ 943405 h 1787654"/>
                      <a:gd name="connsiteX33" fmla="*/ 1839472 w 2798720"/>
                      <a:gd name="connsiteY33" fmla="*/ 657655 h 1787654"/>
                      <a:gd name="connsiteX34" fmla="*/ 1944247 w 2798720"/>
                      <a:gd name="connsiteY34" fmla="*/ 419530 h 1787654"/>
                      <a:gd name="connsiteX35" fmla="*/ 2296672 w 2798720"/>
                      <a:gd name="connsiteY35" fmla="*/ 314755 h 1787654"/>
                      <a:gd name="connsiteX36" fmla="*/ 2506222 w 2798720"/>
                      <a:gd name="connsiteY36" fmla="*/ 229030 h 1787654"/>
                      <a:gd name="connsiteX37" fmla="*/ 2553847 w 2798720"/>
                      <a:gd name="connsiteY37" fmla="*/ 38530 h 1787654"/>
                      <a:gd name="connsiteX38" fmla="*/ 2591947 w 2798720"/>
                      <a:gd name="connsiteY38" fmla="*/ 209980 h 1787654"/>
                      <a:gd name="connsiteX39" fmla="*/ 2591947 w 2798720"/>
                      <a:gd name="connsiteY39" fmla="*/ 267130 h 1787654"/>
                      <a:gd name="connsiteX40" fmla="*/ 2734822 w 2798720"/>
                      <a:gd name="connsiteY40" fmla="*/ 295705 h 1787654"/>
                      <a:gd name="connsiteX41" fmla="*/ 2591947 w 2798720"/>
                      <a:gd name="connsiteY41" fmla="*/ 324280 h 1787654"/>
                      <a:gd name="connsiteX42" fmla="*/ 2325247 w 2798720"/>
                      <a:gd name="connsiteY42" fmla="*/ 362380 h 1787654"/>
                      <a:gd name="connsiteX43" fmla="*/ 1972822 w 2798720"/>
                      <a:gd name="connsiteY43" fmla="*/ 562405 h 1787654"/>
                      <a:gd name="connsiteX44" fmla="*/ 1887097 w 2798720"/>
                      <a:gd name="connsiteY44" fmla="*/ 895780 h 1787654"/>
                      <a:gd name="connsiteX45" fmla="*/ 2039497 w 2798720"/>
                      <a:gd name="connsiteY45" fmla="*/ 943405 h 1787654"/>
                      <a:gd name="connsiteX46" fmla="*/ 2344297 w 2798720"/>
                      <a:gd name="connsiteY46" fmla="*/ 952930 h 1787654"/>
                      <a:gd name="connsiteX47" fmla="*/ 2477647 w 2798720"/>
                      <a:gd name="connsiteY47" fmla="*/ 795300 h 1787654"/>
                      <a:gd name="connsiteX48" fmla="*/ 2696722 w 2798720"/>
                      <a:gd name="connsiteY48" fmla="*/ 676705 h 1787654"/>
                      <a:gd name="connsiteX49" fmla="*/ 2715772 w 2798720"/>
                      <a:gd name="connsiteY49" fmla="*/ 752905 h 1787654"/>
                      <a:gd name="connsiteX50" fmla="*/ 2449072 w 2798720"/>
                      <a:gd name="connsiteY50" fmla="*/ 943405 h 1787654"/>
                      <a:gd name="connsiteX51" fmla="*/ 2477647 w 2798720"/>
                      <a:gd name="connsiteY51" fmla="*/ 1019605 h 1787654"/>
                      <a:gd name="connsiteX52" fmla="*/ 2782447 w 2798720"/>
                      <a:gd name="connsiteY52" fmla="*/ 1105330 h 1787654"/>
                      <a:gd name="connsiteX53" fmla="*/ 2706247 w 2798720"/>
                      <a:gd name="connsiteY53" fmla="*/ 1152955 h 1787654"/>
                      <a:gd name="connsiteX54" fmla="*/ 2277622 w 2798720"/>
                      <a:gd name="connsiteY54" fmla="*/ 1086280 h 1787654"/>
                      <a:gd name="connsiteX55" fmla="*/ 1858522 w 2798720"/>
                      <a:gd name="connsiteY55" fmla="*/ 1057705 h 1787654"/>
                      <a:gd name="connsiteX56" fmla="*/ 1582297 w 2798720"/>
                      <a:gd name="connsiteY56" fmla="*/ 1162480 h 1787654"/>
                      <a:gd name="connsiteX57" fmla="*/ 1229872 w 2798720"/>
                      <a:gd name="connsiteY57" fmla="*/ 1257730 h 1787654"/>
                      <a:gd name="connsiteX58" fmla="*/ 963172 w 2798720"/>
                      <a:gd name="connsiteY58" fmla="*/ 1457755 h 1787654"/>
                      <a:gd name="connsiteX59" fmla="*/ 972697 w 2798720"/>
                      <a:gd name="connsiteY59" fmla="*/ 1676830 h 1787654"/>
                      <a:gd name="connsiteX60" fmla="*/ 1334647 w 2798720"/>
                      <a:gd name="connsiteY60" fmla="*/ 1771275 h 1787654"/>
                      <a:gd name="connsiteX61" fmla="*/ 2753872 w 2798720"/>
                      <a:gd name="connsiteY61" fmla="*/ 1771275 h 1787654"/>
                      <a:gd name="connsiteX62" fmla="*/ 2229997 w 2798720"/>
                      <a:gd name="connsiteY62" fmla="*/ 1764294 h 1787654"/>
                      <a:gd name="connsiteX63" fmla="*/ 277372 w 2798720"/>
                      <a:gd name="connsiteY63" fmla="*/ 1765099 h 1787654"/>
                      <a:gd name="connsiteX64" fmla="*/ 124972 w 2798720"/>
                      <a:gd name="connsiteY64" fmla="*/ 1714930 h 1787654"/>
                      <a:gd name="connsiteX0" fmla="*/ 124972 w 2798720"/>
                      <a:gd name="connsiteY0" fmla="*/ 1714930 h 1787654"/>
                      <a:gd name="connsiteX1" fmla="*/ 744097 w 2798720"/>
                      <a:gd name="connsiteY1" fmla="*/ 1714528 h 1787654"/>
                      <a:gd name="connsiteX2" fmla="*/ 782197 w 2798720"/>
                      <a:gd name="connsiteY2" fmla="*/ 1200580 h 1787654"/>
                      <a:gd name="connsiteX3" fmla="*/ 696472 w 2798720"/>
                      <a:gd name="connsiteY3" fmla="*/ 733855 h 1787654"/>
                      <a:gd name="connsiteX4" fmla="*/ 467872 w 2798720"/>
                      <a:gd name="connsiteY4" fmla="*/ 514780 h 1787654"/>
                      <a:gd name="connsiteX5" fmla="*/ 1147 w 2798720"/>
                      <a:gd name="connsiteY5" fmla="*/ 495730 h 1787654"/>
                      <a:gd name="connsiteX6" fmla="*/ 344047 w 2798720"/>
                      <a:gd name="connsiteY6" fmla="*/ 438580 h 1787654"/>
                      <a:gd name="connsiteX7" fmla="*/ 601222 w 2798720"/>
                      <a:gd name="connsiteY7" fmla="*/ 486205 h 1787654"/>
                      <a:gd name="connsiteX8" fmla="*/ 744097 w 2798720"/>
                      <a:gd name="connsiteY8" fmla="*/ 114730 h 1787654"/>
                      <a:gd name="connsiteX9" fmla="*/ 839347 w 2798720"/>
                      <a:gd name="connsiteY9" fmla="*/ 29005 h 1787654"/>
                      <a:gd name="connsiteX10" fmla="*/ 744097 w 2798720"/>
                      <a:gd name="connsiteY10" fmla="*/ 562405 h 1787654"/>
                      <a:gd name="connsiteX11" fmla="*/ 848872 w 2798720"/>
                      <a:gd name="connsiteY11" fmla="*/ 724330 h 1787654"/>
                      <a:gd name="connsiteX12" fmla="*/ 982222 w 2798720"/>
                      <a:gd name="connsiteY12" fmla="*/ 562405 h 1787654"/>
                      <a:gd name="connsiteX13" fmla="*/ 1172722 w 2798720"/>
                      <a:gd name="connsiteY13" fmla="*/ 257605 h 1787654"/>
                      <a:gd name="connsiteX14" fmla="*/ 1448947 w 2798720"/>
                      <a:gd name="connsiteY14" fmla="*/ 162355 h 1787654"/>
                      <a:gd name="connsiteX15" fmla="*/ 1258447 w 2798720"/>
                      <a:gd name="connsiteY15" fmla="*/ 295705 h 1787654"/>
                      <a:gd name="connsiteX16" fmla="*/ 1096522 w 2798720"/>
                      <a:gd name="connsiteY16" fmla="*/ 562405 h 1787654"/>
                      <a:gd name="connsiteX17" fmla="*/ 1315597 w 2798720"/>
                      <a:gd name="connsiteY17" fmla="*/ 571930 h 1787654"/>
                      <a:gd name="connsiteX18" fmla="*/ 1477522 w 2798720"/>
                      <a:gd name="connsiteY18" fmla="*/ 533830 h 1787654"/>
                      <a:gd name="connsiteX19" fmla="*/ 1601347 w 2798720"/>
                      <a:gd name="connsiteY19" fmla="*/ 324280 h 1787654"/>
                      <a:gd name="connsiteX20" fmla="*/ 1658497 w 2798720"/>
                      <a:gd name="connsiteY20" fmla="*/ 429055 h 1787654"/>
                      <a:gd name="connsiteX21" fmla="*/ 1477522 w 2798720"/>
                      <a:gd name="connsiteY21" fmla="*/ 657655 h 1787654"/>
                      <a:gd name="connsiteX22" fmla="*/ 1163197 w 2798720"/>
                      <a:gd name="connsiteY22" fmla="*/ 714805 h 1787654"/>
                      <a:gd name="connsiteX23" fmla="*/ 982222 w 2798720"/>
                      <a:gd name="connsiteY23" fmla="*/ 848155 h 1787654"/>
                      <a:gd name="connsiteX24" fmla="*/ 934597 w 2798720"/>
                      <a:gd name="connsiteY24" fmla="*/ 1276780 h 1787654"/>
                      <a:gd name="connsiteX25" fmla="*/ 1077472 w 2798720"/>
                      <a:gd name="connsiteY25" fmla="*/ 1105330 h 1787654"/>
                      <a:gd name="connsiteX26" fmla="*/ 1306072 w 2798720"/>
                      <a:gd name="connsiteY26" fmla="*/ 1086280 h 1787654"/>
                      <a:gd name="connsiteX27" fmla="*/ 1420372 w 2798720"/>
                      <a:gd name="connsiteY27" fmla="*/ 952930 h 1787654"/>
                      <a:gd name="connsiteX28" fmla="*/ 1410847 w 2798720"/>
                      <a:gd name="connsiteY28" fmla="*/ 705280 h 1787654"/>
                      <a:gd name="connsiteX29" fmla="*/ 1467997 w 2798720"/>
                      <a:gd name="connsiteY29" fmla="*/ 905305 h 1787654"/>
                      <a:gd name="connsiteX30" fmla="*/ 1458472 w 2798720"/>
                      <a:gd name="connsiteY30" fmla="*/ 1057705 h 1787654"/>
                      <a:gd name="connsiteX31" fmla="*/ 1477522 w 2798720"/>
                      <a:gd name="connsiteY31" fmla="*/ 1076755 h 1787654"/>
                      <a:gd name="connsiteX32" fmla="*/ 1715647 w 2798720"/>
                      <a:gd name="connsiteY32" fmla="*/ 943405 h 1787654"/>
                      <a:gd name="connsiteX33" fmla="*/ 1839472 w 2798720"/>
                      <a:gd name="connsiteY33" fmla="*/ 657655 h 1787654"/>
                      <a:gd name="connsiteX34" fmla="*/ 1944247 w 2798720"/>
                      <a:gd name="connsiteY34" fmla="*/ 419530 h 1787654"/>
                      <a:gd name="connsiteX35" fmla="*/ 2296672 w 2798720"/>
                      <a:gd name="connsiteY35" fmla="*/ 314755 h 1787654"/>
                      <a:gd name="connsiteX36" fmla="*/ 2506222 w 2798720"/>
                      <a:gd name="connsiteY36" fmla="*/ 229030 h 1787654"/>
                      <a:gd name="connsiteX37" fmla="*/ 2553847 w 2798720"/>
                      <a:gd name="connsiteY37" fmla="*/ 38530 h 1787654"/>
                      <a:gd name="connsiteX38" fmla="*/ 2591947 w 2798720"/>
                      <a:gd name="connsiteY38" fmla="*/ 209980 h 1787654"/>
                      <a:gd name="connsiteX39" fmla="*/ 2591947 w 2798720"/>
                      <a:gd name="connsiteY39" fmla="*/ 267130 h 1787654"/>
                      <a:gd name="connsiteX40" fmla="*/ 2734822 w 2798720"/>
                      <a:gd name="connsiteY40" fmla="*/ 295705 h 1787654"/>
                      <a:gd name="connsiteX41" fmla="*/ 2591947 w 2798720"/>
                      <a:gd name="connsiteY41" fmla="*/ 324280 h 1787654"/>
                      <a:gd name="connsiteX42" fmla="*/ 2325247 w 2798720"/>
                      <a:gd name="connsiteY42" fmla="*/ 362380 h 1787654"/>
                      <a:gd name="connsiteX43" fmla="*/ 1972822 w 2798720"/>
                      <a:gd name="connsiteY43" fmla="*/ 562405 h 1787654"/>
                      <a:gd name="connsiteX44" fmla="*/ 1887097 w 2798720"/>
                      <a:gd name="connsiteY44" fmla="*/ 895780 h 1787654"/>
                      <a:gd name="connsiteX45" fmla="*/ 2039497 w 2798720"/>
                      <a:gd name="connsiteY45" fmla="*/ 943405 h 1787654"/>
                      <a:gd name="connsiteX46" fmla="*/ 2344297 w 2798720"/>
                      <a:gd name="connsiteY46" fmla="*/ 952930 h 1787654"/>
                      <a:gd name="connsiteX47" fmla="*/ 2477647 w 2798720"/>
                      <a:gd name="connsiteY47" fmla="*/ 795300 h 1787654"/>
                      <a:gd name="connsiteX48" fmla="*/ 2715772 w 2798720"/>
                      <a:gd name="connsiteY48" fmla="*/ 466883 h 1787654"/>
                      <a:gd name="connsiteX49" fmla="*/ 2715772 w 2798720"/>
                      <a:gd name="connsiteY49" fmla="*/ 752905 h 1787654"/>
                      <a:gd name="connsiteX50" fmla="*/ 2449072 w 2798720"/>
                      <a:gd name="connsiteY50" fmla="*/ 943405 h 1787654"/>
                      <a:gd name="connsiteX51" fmla="*/ 2477647 w 2798720"/>
                      <a:gd name="connsiteY51" fmla="*/ 1019605 h 1787654"/>
                      <a:gd name="connsiteX52" fmla="*/ 2782447 w 2798720"/>
                      <a:gd name="connsiteY52" fmla="*/ 1105330 h 1787654"/>
                      <a:gd name="connsiteX53" fmla="*/ 2706247 w 2798720"/>
                      <a:gd name="connsiteY53" fmla="*/ 1152955 h 1787654"/>
                      <a:gd name="connsiteX54" fmla="*/ 2277622 w 2798720"/>
                      <a:gd name="connsiteY54" fmla="*/ 1086280 h 1787654"/>
                      <a:gd name="connsiteX55" fmla="*/ 1858522 w 2798720"/>
                      <a:gd name="connsiteY55" fmla="*/ 1057705 h 1787654"/>
                      <a:gd name="connsiteX56" fmla="*/ 1582297 w 2798720"/>
                      <a:gd name="connsiteY56" fmla="*/ 1162480 h 1787654"/>
                      <a:gd name="connsiteX57" fmla="*/ 1229872 w 2798720"/>
                      <a:gd name="connsiteY57" fmla="*/ 1257730 h 1787654"/>
                      <a:gd name="connsiteX58" fmla="*/ 963172 w 2798720"/>
                      <a:gd name="connsiteY58" fmla="*/ 1457755 h 1787654"/>
                      <a:gd name="connsiteX59" fmla="*/ 972697 w 2798720"/>
                      <a:gd name="connsiteY59" fmla="*/ 1676830 h 1787654"/>
                      <a:gd name="connsiteX60" fmla="*/ 1334647 w 2798720"/>
                      <a:gd name="connsiteY60" fmla="*/ 1771275 h 1787654"/>
                      <a:gd name="connsiteX61" fmla="*/ 2753872 w 2798720"/>
                      <a:gd name="connsiteY61" fmla="*/ 1771275 h 1787654"/>
                      <a:gd name="connsiteX62" fmla="*/ 2229997 w 2798720"/>
                      <a:gd name="connsiteY62" fmla="*/ 1764294 h 1787654"/>
                      <a:gd name="connsiteX63" fmla="*/ 277372 w 2798720"/>
                      <a:gd name="connsiteY63" fmla="*/ 1765099 h 1787654"/>
                      <a:gd name="connsiteX64" fmla="*/ 124972 w 2798720"/>
                      <a:gd name="connsiteY64" fmla="*/ 1714930 h 1787654"/>
                      <a:gd name="connsiteX0" fmla="*/ 124972 w 2798720"/>
                      <a:gd name="connsiteY0" fmla="*/ 1714930 h 1787654"/>
                      <a:gd name="connsiteX1" fmla="*/ 744097 w 2798720"/>
                      <a:gd name="connsiteY1" fmla="*/ 1714528 h 1787654"/>
                      <a:gd name="connsiteX2" fmla="*/ 782197 w 2798720"/>
                      <a:gd name="connsiteY2" fmla="*/ 1200580 h 1787654"/>
                      <a:gd name="connsiteX3" fmla="*/ 696472 w 2798720"/>
                      <a:gd name="connsiteY3" fmla="*/ 733855 h 1787654"/>
                      <a:gd name="connsiteX4" fmla="*/ 467872 w 2798720"/>
                      <a:gd name="connsiteY4" fmla="*/ 514780 h 1787654"/>
                      <a:gd name="connsiteX5" fmla="*/ 1147 w 2798720"/>
                      <a:gd name="connsiteY5" fmla="*/ 495730 h 1787654"/>
                      <a:gd name="connsiteX6" fmla="*/ 344047 w 2798720"/>
                      <a:gd name="connsiteY6" fmla="*/ 438580 h 1787654"/>
                      <a:gd name="connsiteX7" fmla="*/ 601222 w 2798720"/>
                      <a:gd name="connsiteY7" fmla="*/ 486205 h 1787654"/>
                      <a:gd name="connsiteX8" fmla="*/ 744097 w 2798720"/>
                      <a:gd name="connsiteY8" fmla="*/ 114730 h 1787654"/>
                      <a:gd name="connsiteX9" fmla="*/ 839347 w 2798720"/>
                      <a:gd name="connsiteY9" fmla="*/ 29005 h 1787654"/>
                      <a:gd name="connsiteX10" fmla="*/ 744097 w 2798720"/>
                      <a:gd name="connsiteY10" fmla="*/ 562405 h 1787654"/>
                      <a:gd name="connsiteX11" fmla="*/ 848872 w 2798720"/>
                      <a:gd name="connsiteY11" fmla="*/ 724330 h 1787654"/>
                      <a:gd name="connsiteX12" fmla="*/ 982222 w 2798720"/>
                      <a:gd name="connsiteY12" fmla="*/ 562405 h 1787654"/>
                      <a:gd name="connsiteX13" fmla="*/ 1172722 w 2798720"/>
                      <a:gd name="connsiteY13" fmla="*/ 257605 h 1787654"/>
                      <a:gd name="connsiteX14" fmla="*/ 1448947 w 2798720"/>
                      <a:gd name="connsiteY14" fmla="*/ 162355 h 1787654"/>
                      <a:gd name="connsiteX15" fmla="*/ 1258447 w 2798720"/>
                      <a:gd name="connsiteY15" fmla="*/ 295705 h 1787654"/>
                      <a:gd name="connsiteX16" fmla="*/ 1096522 w 2798720"/>
                      <a:gd name="connsiteY16" fmla="*/ 562405 h 1787654"/>
                      <a:gd name="connsiteX17" fmla="*/ 1315597 w 2798720"/>
                      <a:gd name="connsiteY17" fmla="*/ 571930 h 1787654"/>
                      <a:gd name="connsiteX18" fmla="*/ 1477522 w 2798720"/>
                      <a:gd name="connsiteY18" fmla="*/ 533830 h 1787654"/>
                      <a:gd name="connsiteX19" fmla="*/ 1601347 w 2798720"/>
                      <a:gd name="connsiteY19" fmla="*/ 324280 h 1787654"/>
                      <a:gd name="connsiteX20" fmla="*/ 1658497 w 2798720"/>
                      <a:gd name="connsiteY20" fmla="*/ 429055 h 1787654"/>
                      <a:gd name="connsiteX21" fmla="*/ 1477522 w 2798720"/>
                      <a:gd name="connsiteY21" fmla="*/ 657655 h 1787654"/>
                      <a:gd name="connsiteX22" fmla="*/ 1163197 w 2798720"/>
                      <a:gd name="connsiteY22" fmla="*/ 714805 h 1787654"/>
                      <a:gd name="connsiteX23" fmla="*/ 982222 w 2798720"/>
                      <a:gd name="connsiteY23" fmla="*/ 848155 h 1787654"/>
                      <a:gd name="connsiteX24" fmla="*/ 934597 w 2798720"/>
                      <a:gd name="connsiteY24" fmla="*/ 1276780 h 1787654"/>
                      <a:gd name="connsiteX25" fmla="*/ 1077472 w 2798720"/>
                      <a:gd name="connsiteY25" fmla="*/ 1105330 h 1787654"/>
                      <a:gd name="connsiteX26" fmla="*/ 1306072 w 2798720"/>
                      <a:gd name="connsiteY26" fmla="*/ 1086280 h 1787654"/>
                      <a:gd name="connsiteX27" fmla="*/ 1420372 w 2798720"/>
                      <a:gd name="connsiteY27" fmla="*/ 952930 h 1787654"/>
                      <a:gd name="connsiteX28" fmla="*/ 1410847 w 2798720"/>
                      <a:gd name="connsiteY28" fmla="*/ 705280 h 1787654"/>
                      <a:gd name="connsiteX29" fmla="*/ 1467997 w 2798720"/>
                      <a:gd name="connsiteY29" fmla="*/ 905305 h 1787654"/>
                      <a:gd name="connsiteX30" fmla="*/ 1458472 w 2798720"/>
                      <a:gd name="connsiteY30" fmla="*/ 1057705 h 1787654"/>
                      <a:gd name="connsiteX31" fmla="*/ 1477522 w 2798720"/>
                      <a:gd name="connsiteY31" fmla="*/ 1076755 h 1787654"/>
                      <a:gd name="connsiteX32" fmla="*/ 1715647 w 2798720"/>
                      <a:gd name="connsiteY32" fmla="*/ 943405 h 1787654"/>
                      <a:gd name="connsiteX33" fmla="*/ 1839472 w 2798720"/>
                      <a:gd name="connsiteY33" fmla="*/ 657655 h 1787654"/>
                      <a:gd name="connsiteX34" fmla="*/ 1944247 w 2798720"/>
                      <a:gd name="connsiteY34" fmla="*/ 419530 h 1787654"/>
                      <a:gd name="connsiteX35" fmla="*/ 2296672 w 2798720"/>
                      <a:gd name="connsiteY35" fmla="*/ 314755 h 1787654"/>
                      <a:gd name="connsiteX36" fmla="*/ 2506222 w 2798720"/>
                      <a:gd name="connsiteY36" fmla="*/ 229030 h 1787654"/>
                      <a:gd name="connsiteX37" fmla="*/ 2553847 w 2798720"/>
                      <a:gd name="connsiteY37" fmla="*/ 38530 h 1787654"/>
                      <a:gd name="connsiteX38" fmla="*/ 2591947 w 2798720"/>
                      <a:gd name="connsiteY38" fmla="*/ 209980 h 1787654"/>
                      <a:gd name="connsiteX39" fmla="*/ 2591947 w 2798720"/>
                      <a:gd name="connsiteY39" fmla="*/ 267130 h 1787654"/>
                      <a:gd name="connsiteX40" fmla="*/ 2734822 w 2798720"/>
                      <a:gd name="connsiteY40" fmla="*/ 295705 h 1787654"/>
                      <a:gd name="connsiteX41" fmla="*/ 2591947 w 2798720"/>
                      <a:gd name="connsiteY41" fmla="*/ 324280 h 1787654"/>
                      <a:gd name="connsiteX42" fmla="*/ 2325247 w 2798720"/>
                      <a:gd name="connsiteY42" fmla="*/ 362380 h 1787654"/>
                      <a:gd name="connsiteX43" fmla="*/ 1972822 w 2798720"/>
                      <a:gd name="connsiteY43" fmla="*/ 562405 h 1787654"/>
                      <a:gd name="connsiteX44" fmla="*/ 1887097 w 2798720"/>
                      <a:gd name="connsiteY44" fmla="*/ 895780 h 1787654"/>
                      <a:gd name="connsiteX45" fmla="*/ 2039497 w 2798720"/>
                      <a:gd name="connsiteY45" fmla="*/ 943405 h 1787654"/>
                      <a:gd name="connsiteX46" fmla="*/ 2344297 w 2798720"/>
                      <a:gd name="connsiteY46" fmla="*/ 952930 h 1787654"/>
                      <a:gd name="connsiteX47" fmla="*/ 2477647 w 2798720"/>
                      <a:gd name="connsiteY47" fmla="*/ 795300 h 1787654"/>
                      <a:gd name="connsiteX48" fmla="*/ 2715772 w 2798720"/>
                      <a:gd name="connsiteY48" fmla="*/ 466883 h 1787654"/>
                      <a:gd name="connsiteX49" fmla="*/ 2706247 w 2798720"/>
                      <a:gd name="connsiteY49" fmla="*/ 625187 h 1787654"/>
                      <a:gd name="connsiteX50" fmla="*/ 2449072 w 2798720"/>
                      <a:gd name="connsiteY50" fmla="*/ 943405 h 1787654"/>
                      <a:gd name="connsiteX51" fmla="*/ 2477647 w 2798720"/>
                      <a:gd name="connsiteY51" fmla="*/ 1019605 h 1787654"/>
                      <a:gd name="connsiteX52" fmla="*/ 2782447 w 2798720"/>
                      <a:gd name="connsiteY52" fmla="*/ 1105330 h 1787654"/>
                      <a:gd name="connsiteX53" fmla="*/ 2706247 w 2798720"/>
                      <a:gd name="connsiteY53" fmla="*/ 1152955 h 1787654"/>
                      <a:gd name="connsiteX54" fmla="*/ 2277622 w 2798720"/>
                      <a:gd name="connsiteY54" fmla="*/ 1086280 h 1787654"/>
                      <a:gd name="connsiteX55" fmla="*/ 1858522 w 2798720"/>
                      <a:gd name="connsiteY55" fmla="*/ 1057705 h 1787654"/>
                      <a:gd name="connsiteX56" fmla="*/ 1582297 w 2798720"/>
                      <a:gd name="connsiteY56" fmla="*/ 1162480 h 1787654"/>
                      <a:gd name="connsiteX57" fmla="*/ 1229872 w 2798720"/>
                      <a:gd name="connsiteY57" fmla="*/ 1257730 h 1787654"/>
                      <a:gd name="connsiteX58" fmla="*/ 963172 w 2798720"/>
                      <a:gd name="connsiteY58" fmla="*/ 1457755 h 1787654"/>
                      <a:gd name="connsiteX59" fmla="*/ 972697 w 2798720"/>
                      <a:gd name="connsiteY59" fmla="*/ 1676830 h 1787654"/>
                      <a:gd name="connsiteX60" fmla="*/ 1334647 w 2798720"/>
                      <a:gd name="connsiteY60" fmla="*/ 1771275 h 1787654"/>
                      <a:gd name="connsiteX61" fmla="*/ 2753872 w 2798720"/>
                      <a:gd name="connsiteY61" fmla="*/ 1771275 h 1787654"/>
                      <a:gd name="connsiteX62" fmla="*/ 2229997 w 2798720"/>
                      <a:gd name="connsiteY62" fmla="*/ 1764294 h 1787654"/>
                      <a:gd name="connsiteX63" fmla="*/ 277372 w 2798720"/>
                      <a:gd name="connsiteY63" fmla="*/ 1765099 h 1787654"/>
                      <a:gd name="connsiteX64" fmla="*/ 124972 w 2798720"/>
                      <a:gd name="connsiteY64" fmla="*/ 1714930 h 1787654"/>
                      <a:gd name="connsiteX0" fmla="*/ 124972 w 2798720"/>
                      <a:gd name="connsiteY0" fmla="*/ 1714930 h 1787654"/>
                      <a:gd name="connsiteX1" fmla="*/ 744097 w 2798720"/>
                      <a:gd name="connsiteY1" fmla="*/ 1714528 h 1787654"/>
                      <a:gd name="connsiteX2" fmla="*/ 782197 w 2798720"/>
                      <a:gd name="connsiteY2" fmla="*/ 1200580 h 1787654"/>
                      <a:gd name="connsiteX3" fmla="*/ 696472 w 2798720"/>
                      <a:gd name="connsiteY3" fmla="*/ 733855 h 1787654"/>
                      <a:gd name="connsiteX4" fmla="*/ 467872 w 2798720"/>
                      <a:gd name="connsiteY4" fmla="*/ 514780 h 1787654"/>
                      <a:gd name="connsiteX5" fmla="*/ 1147 w 2798720"/>
                      <a:gd name="connsiteY5" fmla="*/ 495730 h 1787654"/>
                      <a:gd name="connsiteX6" fmla="*/ 344047 w 2798720"/>
                      <a:gd name="connsiteY6" fmla="*/ 438580 h 1787654"/>
                      <a:gd name="connsiteX7" fmla="*/ 601222 w 2798720"/>
                      <a:gd name="connsiteY7" fmla="*/ 486205 h 1787654"/>
                      <a:gd name="connsiteX8" fmla="*/ 744097 w 2798720"/>
                      <a:gd name="connsiteY8" fmla="*/ 114730 h 1787654"/>
                      <a:gd name="connsiteX9" fmla="*/ 839347 w 2798720"/>
                      <a:gd name="connsiteY9" fmla="*/ 29005 h 1787654"/>
                      <a:gd name="connsiteX10" fmla="*/ 744097 w 2798720"/>
                      <a:gd name="connsiteY10" fmla="*/ 562405 h 1787654"/>
                      <a:gd name="connsiteX11" fmla="*/ 848872 w 2798720"/>
                      <a:gd name="connsiteY11" fmla="*/ 724330 h 1787654"/>
                      <a:gd name="connsiteX12" fmla="*/ 982222 w 2798720"/>
                      <a:gd name="connsiteY12" fmla="*/ 562405 h 1787654"/>
                      <a:gd name="connsiteX13" fmla="*/ 1172722 w 2798720"/>
                      <a:gd name="connsiteY13" fmla="*/ 257605 h 1787654"/>
                      <a:gd name="connsiteX14" fmla="*/ 1448947 w 2798720"/>
                      <a:gd name="connsiteY14" fmla="*/ 162355 h 1787654"/>
                      <a:gd name="connsiteX15" fmla="*/ 1258447 w 2798720"/>
                      <a:gd name="connsiteY15" fmla="*/ 295705 h 1787654"/>
                      <a:gd name="connsiteX16" fmla="*/ 1096522 w 2798720"/>
                      <a:gd name="connsiteY16" fmla="*/ 562405 h 1787654"/>
                      <a:gd name="connsiteX17" fmla="*/ 1315597 w 2798720"/>
                      <a:gd name="connsiteY17" fmla="*/ 571930 h 1787654"/>
                      <a:gd name="connsiteX18" fmla="*/ 1477522 w 2798720"/>
                      <a:gd name="connsiteY18" fmla="*/ 533830 h 1787654"/>
                      <a:gd name="connsiteX19" fmla="*/ 1601347 w 2798720"/>
                      <a:gd name="connsiteY19" fmla="*/ 324280 h 1787654"/>
                      <a:gd name="connsiteX20" fmla="*/ 1658497 w 2798720"/>
                      <a:gd name="connsiteY20" fmla="*/ 429055 h 1787654"/>
                      <a:gd name="connsiteX21" fmla="*/ 1477522 w 2798720"/>
                      <a:gd name="connsiteY21" fmla="*/ 657655 h 1787654"/>
                      <a:gd name="connsiteX22" fmla="*/ 1163197 w 2798720"/>
                      <a:gd name="connsiteY22" fmla="*/ 714805 h 1787654"/>
                      <a:gd name="connsiteX23" fmla="*/ 982222 w 2798720"/>
                      <a:gd name="connsiteY23" fmla="*/ 848155 h 1787654"/>
                      <a:gd name="connsiteX24" fmla="*/ 934597 w 2798720"/>
                      <a:gd name="connsiteY24" fmla="*/ 1276780 h 1787654"/>
                      <a:gd name="connsiteX25" fmla="*/ 1077472 w 2798720"/>
                      <a:gd name="connsiteY25" fmla="*/ 1105330 h 1787654"/>
                      <a:gd name="connsiteX26" fmla="*/ 1306072 w 2798720"/>
                      <a:gd name="connsiteY26" fmla="*/ 1086280 h 1787654"/>
                      <a:gd name="connsiteX27" fmla="*/ 1420372 w 2798720"/>
                      <a:gd name="connsiteY27" fmla="*/ 952930 h 1787654"/>
                      <a:gd name="connsiteX28" fmla="*/ 1410847 w 2798720"/>
                      <a:gd name="connsiteY28" fmla="*/ 705280 h 1787654"/>
                      <a:gd name="connsiteX29" fmla="*/ 1467997 w 2798720"/>
                      <a:gd name="connsiteY29" fmla="*/ 905305 h 1787654"/>
                      <a:gd name="connsiteX30" fmla="*/ 1458472 w 2798720"/>
                      <a:gd name="connsiteY30" fmla="*/ 1057705 h 1787654"/>
                      <a:gd name="connsiteX31" fmla="*/ 1477522 w 2798720"/>
                      <a:gd name="connsiteY31" fmla="*/ 1076755 h 1787654"/>
                      <a:gd name="connsiteX32" fmla="*/ 1715647 w 2798720"/>
                      <a:gd name="connsiteY32" fmla="*/ 943405 h 1787654"/>
                      <a:gd name="connsiteX33" fmla="*/ 1839472 w 2798720"/>
                      <a:gd name="connsiteY33" fmla="*/ 657655 h 1787654"/>
                      <a:gd name="connsiteX34" fmla="*/ 1944247 w 2798720"/>
                      <a:gd name="connsiteY34" fmla="*/ 419530 h 1787654"/>
                      <a:gd name="connsiteX35" fmla="*/ 2296672 w 2798720"/>
                      <a:gd name="connsiteY35" fmla="*/ 314755 h 1787654"/>
                      <a:gd name="connsiteX36" fmla="*/ 2506222 w 2798720"/>
                      <a:gd name="connsiteY36" fmla="*/ 229030 h 1787654"/>
                      <a:gd name="connsiteX37" fmla="*/ 2553847 w 2798720"/>
                      <a:gd name="connsiteY37" fmla="*/ 38530 h 1787654"/>
                      <a:gd name="connsiteX38" fmla="*/ 2591947 w 2798720"/>
                      <a:gd name="connsiteY38" fmla="*/ 209980 h 1787654"/>
                      <a:gd name="connsiteX39" fmla="*/ 2591947 w 2798720"/>
                      <a:gd name="connsiteY39" fmla="*/ 267130 h 1787654"/>
                      <a:gd name="connsiteX40" fmla="*/ 2734822 w 2798720"/>
                      <a:gd name="connsiteY40" fmla="*/ 295705 h 1787654"/>
                      <a:gd name="connsiteX41" fmla="*/ 2591947 w 2798720"/>
                      <a:gd name="connsiteY41" fmla="*/ 324280 h 1787654"/>
                      <a:gd name="connsiteX42" fmla="*/ 2325247 w 2798720"/>
                      <a:gd name="connsiteY42" fmla="*/ 362380 h 1787654"/>
                      <a:gd name="connsiteX43" fmla="*/ 1972822 w 2798720"/>
                      <a:gd name="connsiteY43" fmla="*/ 562405 h 1787654"/>
                      <a:gd name="connsiteX44" fmla="*/ 1887097 w 2798720"/>
                      <a:gd name="connsiteY44" fmla="*/ 895780 h 1787654"/>
                      <a:gd name="connsiteX45" fmla="*/ 2039497 w 2798720"/>
                      <a:gd name="connsiteY45" fmla="*/ 943405 h 1787654"/>
                      <a:gd name="connsiteX46" fmla="*/ 2344297 w 2798720"/>
                      <a:gd name="connsiteY46" fmla="*/ 952930 h 1787654"/>
                      <a:gd name="connsiteX47" fmla="*/ 2477647 w 2798720"/>
                      <a:gd name="connsiteY47" fmla="*/ 795300 h 1787654"/>
                      <a:gd name="connsiteX48" fmla="*/ 2715772 w 2798720"/>
                      <a:gd name="connsiteY48" fmla="*/ 466883 h 1787654"/>
                      <a:gd name="connsiteX49" fmla="*/ 2706247 w 2798720"/>
                      <a:gd name="connsiteY49" fmla="*/ 625187 h 1787654"/>
                      <a:gd name="connsiteX50" fmla="*/ 2506222 w 2798720"/>
                      <a:gd name="connsiteY50" fmla="*/ 979896 h 1787654"/>
                      <a:gd name="connsiteX51" fmla="*/ 2477647 w 2798720"/>
                      <a:gd name="connsiteY51" fmla="*/ 1019605 h 1787654"/>
                      <a:gd name="connsiteX52" fmla="*/ 2782447 w 2798720"/>
                      <a:gd name="connsiteY52" fmla="*/ 1105330 h 1787654"/>
                      <a:gd name="connsiteX53" fmla="*/ 2706247 w 2798720"/>
                      <a:gd name="connsiteY53" fmla="*/ 1152955 h 1787654"/>
                      <a:gd name="connsiteX54" fmla="*/ 2277622 w 2798720"/>
                      <a:gd name="connsiteY54" fmla="*/ 1086280 h 1787654"/>
                      <a:gd name="connsiteX55" fmla="*/ 1858522 w 2798720"/>
                      <a:gd name="connsiteY55" fmla="*/ 1057705 h 1787654"/>
                      <a:gd name="connsiteX56" fmla="*/ 1582297 w 2798720"/>
                      <a:gd name="connsiteY56" fmla="*/ 1162480 h 1787654"/>
                      <a:gd name="connsiteX57" fmla="*/ 1229872 w 2798720"/>
                      <a:gd name="connsiteY57" fmla="*/ 1257730 h 1787654"/>
                      <a:gd name="connsiteX58" fmla="*/ 963172 w 2798720"/>
                      <a:gd name="connsiteY58" fmla="*/ 1457755 h 1787654"/>
                      <a:gd name="connsiteX59" fmla="*/ 972697 w 2798720"/>
                      <a:gd name="connsiteY59" fmla="*/ 1676830 h 1787654"/>
                      <a:gd name="connsiteX60" fmla="*/ 1334647 w 2798720"/>
                      <a:gd name="connsiteY60" fmla="*/ 1771275 h 1787654"/>
                      <a:gd name="connsiteX61" fmla="*/ 2753872 w 2798720"/>
                      <a:gd name="connsiteY61" fmla="*/ 1771275 h 1787654"/>
                      <a:gd name="connsiteX62" fmla="*/ 2229997 w 2798720"/>
                      <a:gd name="connsiteY62" fmla="*/ 1764294 h 1787654"/>
                      <a:gd name="connsiteX63" fmla="*/ 277372 w 2798720"/>
                      <a:gd name="connsiteY63" fmla="*/ 1765099 h 1787654"/>
                      <a:gd name="connsiteX64" fmla="*/ 124972 w 2798720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44247 w 2798146"/>
                      <a:gd name="connsiteY34" fmla="*/ 419530 h 1787654"/>
                      <a:gd name="connsiteX35" fmla="*/ 2296672 w 2798146"/>
                      <a:gd name="connsiteY35" fmla="*/ 314755 h 1787654"/>
                      <a:gd name="connsiteX36" fmla="*/ 2506222 w 2798146"/>
                      <a:gd name="connsiteY36" fmla="*/ 229030 h 1787654"/>
                      <a:gd name="connsiteX37" fmla="*/ 2553847 w 2798146"/>
                      <a:gd name="connsiteY37" fmla="*/ 38530 h 1787654"/>
                      <a:gd name="connsiteX38" fmla="*/ 2591947 w 2798146"/>
                      <a:gd name="connsiteY38" fmla="*/ 209980 h 1787654"/>
                      <a:gd name="connsiteX39" fmla="*/ 2591947 w 2798146"/>
                      <a:gd name="connsiteY39" fmla="*/ 267130 h 1787654"/>
                      <a:gd name="connsiteX40" fmla="*/ 2734822 w 2798146"/>
                      <a:gd name="connsiteY40" fmla="*/ 295705 h 1787654"/>
                      <a:gd name="connsiteX41" fmla="*/ 2591947 w 2798146"/>
                      <a:gd name="connsiteY41" fmla="*/ 324280 h 1787654"/>
                      <a:gd name="connsiteX42" fmla="*/ 2325247 w 2798146"/>
                      <a:gd name="connsiteY42" fmla="*/ 362380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477647 w 2798146"/>
                      <a:gd name="connsiteY47" fmla="*/ 795300 h 1787654"/>
                      <a:gd name="connsiteX48" fmla="*/ 2715772 w 2798146"/>
                      <a:gd name="connsiteY48" fmla="*/ 466883 h 1787654"/>
                      <a:gd name="connsiteX49" fmla="*/ 2706247 w 2798146"/>
                      <a:gd name="connsiteY49" fmla="*/ 625187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44247 w 2798146"/>
                      <a:gd name="connsiteY34" fmla="*/ 419530 h 1787654"/>
                      <a:gd name="connsiteX35" fmla="*/ 2296672 w 2798146"/>
                      <a:gd name="connsiteY35" fmla="*/ 314755 h 1787654"/>
                      <a:gd name="connsiteX36" fmla="*/ 2506222 w 2798146"/>
                      <a:gd name="connsiteY36" fmla="*/ 229030 h 1787654"/>
                      <a:gd name="connsiteX37" fmla="*/ 2553847 w 2798146"/>
                      <a:gd name="connsiteY37" fmla="*/ 38530 h 1787654"/>
                      <a:gd name="connsiteX38" fmla="*/ 2591947 w 2798146"/>
                      <a:gd name="connsiteY38" fmla="*/ 209980 h 1787654"/>
                      <a:gd name="connsiteX39" fmla="*/ 2591947 w 2798146"/>
                      <a:gd name="connsiteY39" fmla="*/ 267130 h 1787654"/>
                      <a:gd name="connsiteX40" fmla="*/ 2734822 w 2798146"/>
                      <a:gd name="connsiteY40" fmla="*/ 295705 h 1787654"/>
                      <a:gd name="connsiteX41" fmla="*/ 2591947 w 2798146"/>
                      <a:gd name="connsiteY41" fmla="*/ 324280 h 1787654"/>
                      <a:gd name="connsiteX42" fmla="*/ 2325247 w 2798146"/>
                      <a:gd name="connsiteY42" fmla="*/ 362380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706247 w 2798146"/>
                      <a:gd name="connsiteY49" fmla="*/ 625187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44247 w 2798146"/>
                      <a:gd name="connsiteY34" fmla="*/ 419530 h 1787654"/>
                      <a:gd name="connsiteX35" fmla="*/ 2296672 w 2798146"/>
                      <a:gd name="connsiteY35" fmla="*/ 314755 h 1787654"/>
                      <a:gd name="connsiteX36" fmla="*/ 2506222 w 2798146"/>
                      <a:gd name="connsiteY36" fmla="*/ 229030 h 1787654"/>
                      <a:gd name="connsiteX37" fmla="*/ 2553847 w 2798146"/>
                      <a:gd name="connsiteY37" fmla="*/ 38530 h 1787654"/>
                      <a:gd name="connsiteX38" fmla="*/ 2591947 w 2798146"/>
                      <a:gd name="connsiteY38" fmla="*/ 209980 h 1787654"/>
                      <a:gd name="connsiteX39" fmla="*/ 2591947 w 2798146"/>
                      <a:gd name="connsiteY39" fmla="*/ 267130 h 1787654"/>
                      <a:gd name="connsiteX40" fmla="*/ 2734822 w 2798146"/>
                      <a:gd name="connsiteY40" fmla="*/ 295705 h 1787654"/>
                      <a:gd name="connsiteX41" fmla="*/ 2591947 w 2798146"/>
                      <a:gd name="connsiteY41" fmla="*/ 324280 h 1787654"/>
                      <a:gd name="connsiteX42" fmla="*/ 2325247 w 2798146"/>
                      <a:gd name="connsiteY42" fmla="*/ 362380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44247 w 2798146"/>
                      <a:gd name="connsiteY34" fmla="*/ 419530 h 1787654"/>
                      <a:gd name="connsiteX35" fmla="*/ 2296672 w 2798146"/>
                      <a:gd name="connsiteY35" fmla="*/ 314755 h 1787654"/>
                      <a:gd name="connsiteX36" fmla="*/ 2506222 w 2798146"/>
                      <a:gd name="connsiteY36" fmla="*/ 229030 h 1787654"/>
                      <a:gd name="connsiteX37" fmla="*/ 2553847 w 2798146"/>
                      <a:gd name="connsiteY37" fmla="*/ 38530 h 1787654"/>
                      <a:gd name="connsiteX38" fmla="*/ 2591947 w 2798146"/>
                      <a:gd name="connsiteY38" fmla="*/ 209980 h 1787654"/>
                      <a:gd name="connsiteX39" fmla="*/ 2591947 w 2798146"/>
                      <a:gd name="connsiteY39" fmla="*/ 267130 h 1787654"/>
                      <a:gd name="connsiteX40" fmla="*/ 2734822 w 2798146"/>
                      <a:gd name="connsiteY40" fmla="*/ 295705 h 1787654"/>
                      <a:gd name="connsiteX41" fmla="*/ 2591947 w 2798146"/>
                      <a:gd name="connsiteY41" fmla="*/ 324280 h 1787654"/>
                      <a:gd name="connsiteX42" fmla="*/ 2296672 w 2798146"/>
                      <a:gd name="connsiteY42" fmla="*/ 389748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96672 w 2798146"/>
                      <a:gd name="connsiteY35" fmla="*/ 314755 h 1787654"/>
                      <a:gd name="connsiteX36" fmla="*/ 2506222 w 2798146"/>
                      <a:gd name="connsiteY36" fmla="*/ 229030 h 1787654"/>
                      <a:gd name="connsiteX37" fmla="*/ 2553847 w 2798146"/>
                      <a:gd name="connsiteY37" fmla="*/ 38530 h 1787654"/>
                      <a:gd name="connsiteX38" fmla="*/ 2591947 w 2798146"/>
                      <a:gd name="connsiteY38" fmla="*/ 209980 h 1787654"/>
                      <a:gd name="connsiteX39" fmla="*/ 2591947 w 2798146"/>
                      <a:gd name="connsiteY39" fmla="*/ 267130 h 1787654"/>
                      <a:gd name="connsiteX40" fmla="*/ 2734822 w 2798146"/>
                      <a:gd name="connsiteY40" fmla="*/ 295705 h 1787654"/>
                      <a:gd name="connsiteX41" fmla="*/ 2591947 w 2798146"/>
                      <a:gd name="connsiteY41" fmla="*/ 324280 h 1787654"/>
                      <a:gd name="connsiteX42" fmla="*/ 2296672 w 2798146"/>
                      <a:gd name="connsiteY42" fmla="*/ 389748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96672 w 2798146"/>
                      <a:gd name="connsiteY35" fmla="*/ 314755 h 1787654"/>
                      <a:gd name="connsiteX36" fmla="*/ 2506222 w 2798146"/>
                      <a:gd name="connsiteY36" fmla="*/ 229030 h 1787654"/>
                      <a:gd name="connsiteX37" fmla="*/ 2553847 w 2798146"/>
                      <a:gd name="connsiteY37" fmla="*/ 38530 h 1787654"/>
                      <a:gd name="connsiteX38" fmla="*/ 2591947 w 2798146"/>
                      <a:gd name="connsiteY38" fmla="*/ 209980 h 1787654"/>
                      <a:gd name="connsiteX39" fmla="*/ 2591947 w 2798146"/>
                      <a:gd name="connsiteY39" fmla="*/ 267130 h 1787654"/>
                      <a:gd name="connsiteX40" fmla="*/ 2734822 w 2798146"/>
                      <a:gd name="connsiteY40" fmla="*/ 295705 h 1787654"/>
                      <a:gd name="connsiteX41" fmla="*/ 2544322 w 2798146"/>
                      <a:gd name="connsiteY41" fmla="*/ 379016 h 1787654"/>
                      <a:gd name="connsiteX42" fmla="*/ 2296672 w 2798146"/>
                      <a:gd name="connsiteY42" fmla="*/ 389748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96672 w 2798146"/>
                      <a:gd name="connsiteY35" fmla="*/ 314755 h 1787654"/>
                      <a:gd name="connsiteX36" fmla="*/ 2506222 w 2798146"/>
                      <a:gd name="connsiteY36" fmla="*/ 229030 h 1787654"/>
                      <a:gd name="connsiteX37" fmla="*/ 2553847 w 2798146"/>
                      <a:gd name="connsiteY37" fmla="*/ 38530 h 1787654"/>
                      <a:gd name="connsiteX38" fmla="*/ 2591947 w 2798146"/>
                      <a:gd name="connsiteY38" fmla="*/ 209980 h 1787654"/>
                      <a:gd name="connsiteX39" fmla="*/ 2591947 w 2798146"/>
                      <a:gd name="connsiteY39" fmla="*/ 267130 h 1787654"/>
                      <a:gd name="connsiteX40" fmla="*/ 2734822 w 2798146"/>
                      <a:gd name="connsiteY40" fmla="*/ 295705 h 1787654"/>
                      <a:gd name="connsiteX41" fmla="*/ 2544322 w 2798146"/>
                      <a:gd name="connsiteY41" fmla="*/ 379016 h 1787654"/>
                      <a:gd name="connsiteX42" fmla="*/ 2296672 w 2798146"/>
                      <a:gd name="connsiteY42" fmla="*/ 453607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96672 w 2798146"/>
                      <a:gd name="connsiteY35" fmla="*/ 314755 h 1787654"/>
                      <a:gd name="connsiteX36" fmla="*/ 2506222 w 2798146"/>
                      <a:gd name="connsiteY36" fmla="*/ 229030 h 1787654"/>
                      <a:gd name="connsiteX37" fmla="*/ 2553847 w 2798146"/>
                      <a:gd name="connsiteY37" fmla="*/ 38530 h 1787654"/>
                      <a:gd name="connsiteX38" fmla="*/ 2591947 w 2798146"/>
                      <a:gd name="connsiteY38" fmla="*/ 209980 h 1787654"/>
                      <a:gd name="connsiteX39" fmla="*/ 2534797 w 2798146"/>
                      <a:gd name="connsiteY39" fmla="*/ 349234 h 1787654"/>
                      <a:gd name="connsiteX40" fmla="*/ 2734822 w 2798146"/>
                      <a:gd name="connsiteY40" fmla="*/ 295705 h 1787654"/>
                      <a:gd name="connsiteX41" fmla="*/ 2544322 w 2798146"/>
                      <a:gd name="connsiteY41" fmla="*/ 379016 h 1787654"/>
                      <a:gd name="connsiteX42" fmla="*/ 2296672 w 2798146"/>
                      <a:gd name="connsiteY42" fmla="*/ 453607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96672 w 2798146"/>
                      <a:gd name="connsiteY35" fmla="*/ 314755 h 1787654"/>
                      <a:gd name="connsiteX36" fmla="*/ 2430022 w 2798146"/>
                      <a:gd name="connsiteY36" fmla="*/ 265521 h 1787654"/>
                      <a:gd name="connsiteX37" fmla="*/ 2553847 w 2798146"/>
                      <a:gd name="connsiteY37" fmla="*/ 38530 h 1787654"/>
                      <a:gd name="connsiteX38" fmla="*/ 2591947 w 2798146"/>
                      <a:gd name="connsiteY38" fmla="*/ 209980 h 1787654"/>
                      <a:gd name="connsiteX39" fmla="*/ 2534797 w 2798146"/>
                      <a:gd name="connsiteY39" fmla="*/ 349234 h 1787654"/>
                      <a:gd name="connsiteX40" fmla="*/ 2734822 w 2798146"/>
                      <a:gd name="connsiteY40" fmla="*/ 295705 h 1787654"/>
                      <a:gd name="connsiteX41" fmla="*/ 2544322 w 2798146"/>
                      <a:gd name="connsiteY41" fmla="*/ 379016 h 1787654"/>
                      <a:gd name="connsiteX42" fmla="*/ 2296672 w 2798146"/>
                      <a:gd name="connsiteY42" fmla="*/ 453607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29997 w 2798146"/>
                      <a:gd name="connsiteY35" fmla="*/ 369491 h 1787654"/>
                      <a:gd name="connsiteX36" fmla="*/ 2430022 w 2798146"/>
                      <a:gd name="connsiteY36" fmla="*/ 265521 h 1787654"/>
                      <a:gd name="connsiteX37" fmla="*/ 2553847 w 2798146"/>
                      <a:gd name="connsiteY37" fmla="*/ 38530 h 1787654"/>
                      <a:gd name="connsiteX38" fmla="*/ 2591947 w 2798146"/>
                      <a:gd name="connsiteY38" fmla="*/ 209980 h 1787654"/>
                      <a:gd name="connsiteX39" fmla="*/ 2534797 w 2798146"/>
                      <a:gd name="connsiteY39" fmla="*/ 349234 h 1787654"/>
                      <a:gd name="connsiteX40" fmla="*/ 2734822 w 2798146"/>
                      <a:gd name="connsiteY40" fmla="*/ 295705 h 1787654"/>
                      <a:gd name="connsiteX41" fmla="*/ 2544322 w 2798146"/>
                      <a:gd name="connsiteY41" fmla="*/ 379016 h 1787654"/>
                      <a:gd name="connsiteX42" fmla="*/ 2296672 w 2798146"/>
                      <a:gd name="connsiteY42" fmla="*/ 453607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29997 w 2798146"/>
                      <a:gd name="connsiteY35" fmla="*/ 369491 h 1787654"/>
                      <a:gd name="connsiteX36" fmla="*/ 2430022 w 2798146"/>
                      <a:gd name="connsiteY36" fmla="*/ 265521 h 1787654"/>
                      <a:gd name="connsiteX37" fmla="*/ 2553847 w 2798146"/>
                      <a:gd name="connsiteY37" fmla="*/ 38530 h 1787654"/>
                      <a:gd name="connsiteX38" fmla="*/ 2534797 w 2798146"/>
                      <a:gd name="connsiteY38" fmla="*/ 301207 h 1787654"/>
                      <a:gd name="connsiteX39" fmla="*/ 2534797 w 2798146"/>
                      <a:gd name="connsiteY39" fmla="*/ 349234 h 1787654"/>
                      <a:gd name="connsiteX40" fmla="*/ 2734822 w 2798146"/>
                      <a:gd name="connsiteY40" fmla="*/ 295705 h 1787654"/>
                      <a:gd name="connsiteX41" fmla="*/ 2544322 w 2798146"/>
                      <a:gd name="connsiteY41" fmla="*/ 379016 h 1787654"/>
                      <a:gd name="connsiteX42" fmla="*/ 2296672 w 2798146"/>
                      <a:gd name="connsiteY42" fmla="*/ 453607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829947 w 2798146"/>
                      <a:gd name="connsiteY20" fmla="*/ 273969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29997 w 2798146"/>
                      <a:gd name="connsiteY35" fmla="*/ 369491 h 1787654"/>
                      <a:gd name="connsiteX36" fmla="*/ 2430022 w 2798146"/>
                      <a:gd name="connsiteY36" fmla="*/ 265521 h 1787654"/>
                      <a:gd name="connsiteX37" fmla="*/ 2553847 w 2798146"/>
                      <a:gd name="connsiteY37" fmla="*/ 38530 h 1787654"/>
                      <a:gd name="connsiteX38" fmla="*/ 2534797 w 2798146"/>
                      <a:gd name="connsiteY38" fmla="*/ 301207 h 1787654"/>
                      <a:gd name="connsiteX39" fmla="*/ 2534797 w 2798146"/>
                      <a:gd name="connsiteY39" fmla="*/ 349234 h 1787654"/>
                      <a:gd name="connsiteX40" fmla="*/ 2734822 w 2798146"/>
                      <a:gd name="connsiteY40" fmla="*/ 295705 h 1787654"/>
                      <a:gd name="connsiteX41" fmla="*/ 2544322 w 2798146"/>
                      <a:gd name="connsiteY41" fmla="*/ 379016 h 1787654"/>
                      <a:gd name="connsiteX42" fmla="*/ 2296672 w 2798146"/>
                      <a:gd name="connsiteY42" fmla="*/ 453607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39447 w 2798146"/>
                      <a:gd name="connsiteY19" fmla="*/ 415507 h 1787654"/>
                      <a:gd name="connsiteX20" fmla="*/ 1829947 w 2798146"/>
                      <a:gd name="connsiteY20" fmla="*/ 273969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29997 w 2798146"/>
                      <a:gd name="connsiteY35" fmla="*/ 369491 h 1787654"/>
                      <a:gd name="connsiteX36" fmla="*/ 2430022 w 2798146"/>
                      <a:gd name="connsiteY36" fmla="*/ 265521 h 1787654"/>
                      <a:gd name="connsiteX37" fmla="*/ 2553847 w 2798146"/>
                      <a:gd name="connsiteY37" fmla="*/ 38530 h 1787654"/>
                      <a:gd name="connsiteX38" fmla="*/ 2534797 w 2798146"/>
                      <a:gd name="connsiteY38" fmla="*/ 301207 h 1787654"/>
                      <a:gd name="connsiteX39" fmla="*/ 2534797 w 2798146"/>
                      <a:gd name="connsiteY39" fmla="*/ 349234 h 1787654"/>
                      <a:gd name="connsiteX40" fmla="*/ 2734822 w 2798146"/>
                      <a:gd name="connsiteY40" fmla="*/ 295705 h 1787654"/>
                      <a:gd name="connsiteX41" fmla="*/ 2544322 w 2798146"/>
                      <a:gd name="connsiteY41" fmla="*/ 379016 h 1787654"/>
                      <a:gd name="connsiteX42" fmla="*/ 2296672 w 2798146"/>
                      <a:gd name="connsiteY42" fmla="*/ 453607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39447 w 2798146"/>
                      <a:gd name="connsiteY19" fmla="*/ 415507 h 1787654"/>
                      <a:gd name="connsiteX20" fmla="*/ 1829947 w 2798146"/>
                      <a:gd name="connsiteY20" fmla="*/ 273969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68097 w 2798146"/>
                      <a:gd name="connsiteY35" fmla="*/ 378614 h 1787654"/>
                      <a:gd name="connsiteX36" fmla="*/ 2430022 w 2798146"/>
                      <a:gd name="connsiteY36" fmla="*/ 265521 h 1787654"/>
                      <a:gd name="connsiteX37" fmla="*/ 2553847 w 2798146"/>
                      <a:gd name="connsiteY37" fmla="*/ 38530 h 1787654"/>
                      <a:gd name="connsiteX38" fmla="*/ 2534797 w 2798146"/>
                      <a:gd name="connsiteY38" fmla="*/ 301207 h 1787654"/>
                      <a:gd name="connsiteX39" fmla="*/ 2534797 w 2798146"/>
                      <a:gd name="connsiteY39" fmla="*/ 349234 h 1787654"/>
                      <a:gd name="connsiteX40" fmla="*/ 2734822 w 2798146"/>
                      <a:gd name="connsiteY40" fmla="*/ 295705 h 1787654"/>
                      <a:gd name="connsiteX41" fmla="*/ 2544322 w 2798146"/>
                      <a:gd name="connsiteY41" fmla="*/ 379016 h 1787654"/>
                      <a:gd name="connsiteX42" fmla="*/ 2296672 w 2798146"/>
                      <a:gd name="connsiteY42" fmla="*/ 453607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39447 w 2798146"/>
                      <a:gd name="connsiteY19" fmla="*/ 415507 h 1787654"/>
                      <a:gd name="connsiteX20" fmla="*/ 1829947 w 2798146"/>
                      <a:gd name="connsiteY20" fmla="*/ 273969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68097 w 2798146"/>
                      <a:gd name="connsiteY35" fmla="*/ 378614 h 1787654"/>
                      <a:gd name="connsiteX36" fmla="*/ 2439547 w 2798146"/>
                      <a:gd name="connsiteY36" fmla="*/ 338503 h 1787654"/>
                      <a:gd name="connsiteX37" fmla="*/ 2553847 w 2798146"/>
                      <a:gd name="connsiteY37" fmla="*/ 38530 h 1787654"/>
                      <a:gd name="connsiteX38" fmla="*/ 2534797 w 2798146"/>
                      <a:gd name="connsiteY38" fmla="*/ 301207 h 1787654"/>
                      <a:gd name="connsiteX39" fmla="*/ 2534797 w 2798146"/>
                      <a:gd name="connsiteY39" fmla="*/ 349234 h 1787654"/>
                      <a:gd name="connsiteX40" fmla="*/ 2734822 w 2798146"/>
                      <a:gd name="connsiteY40" fmla="*/ 295705 h 1787654"/>
                      <a:gd name="connsiteX41" fmla="*/ 2544322 w 2798146"/>
                      <a:gd name="connsiteY41" fmla="*/ 379016 h 1787654"/>
                      <a:gd name="connsiteX42" fmla="*/ 2296672 w 2798146"/>
                      <a:gd name="connsiteY42" fmla="*/ 453607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</a:cxnLst>
                    <a:rect l="l" t="t" r="r" b="b"/>
                    <a:pathLst>
                      <a:path w="2798146" h="1787654">
                        <a:moveTo>
                          <a:pt x="124972" y="1714930"/>
                        </a:moveTo>
                        <a:cubicBezTo>
                          <a:pt x="202760" y="1706501"/>
                          <a:pt x="634560" y="1800253"/>
                          <a:pt x="744097" y="1714528"/>
                        </a:cubicBezTo>
                        <a:cubicBezTo>
                          <a:pt x="853635" y="1628803"/>
                          <a:pt x="790134" y="1364025"/>
                          <a:pt x="782197" y="1200580"/>
                        </a:cubicBezTo>
                        <a:cubicBezTo>
                          <a:pt x="774260" y="1037135"/>
                          <a:pt x="748860" y="848155"/>
                          <a:pt x="696472" y="733855"/>
                        </a:cubicBezTo>
                        <a:cubicBezTo>
                          <a:pt x="644085" y="619555"/>
                          <a:pt x="583760" y="554467"/>
                          <a:pt x="467872" y="514780"/>
                        </a:cubicBezTo>
                        <a:cubicBezTo>
                          <a:pt x="351985" y="475092"/>
                          <a:pt x="21784" y="508430"/>
                          <a:pt x="1147" y="495730"/>
                        </a:cubicBezTo>
                        <a:cubicBezTo>
                          <a:pt x="-19490" y="483030"/>
                          <a:pt x="244035" y="440167"/>
                          <a:pt x="344047" y="438580"/>
                        </a:cubicBezTo>
                        <a:cubicBezTo>
                          <a:pt x="444059" y="436993"/>
                          <a:pt x="534547" y="540180"/>
                          <a:pt x="601222" y="486205"/>
                        </a:cubicBezTo>
                        <a:cubicBezTo>
                          <a:pt x="667897" y="432230"/>
                          <a:pt x="704410" y="190930"/>
                          <a:pt x="744097" y="114730"/>
                        </a:cubicBezTo>
                        <a:cubicBezTo>
                          <a:pt x="783784" y="38530"/>
                          <a:pt x="839347" y="-45607"/>
                          <a:pt x="839347" y="29005"/>
                        </a:cubicBezTo>
                        <a:cubicBezTo>
                          <a:pt x="839347" y="103617"/>
                          <a:pt x="742510" y="446518"/>
                          <a:pt x="744097" y="562405"/>
                        </a:cubicBezTo>
                        <a:cubicBezTo>
                          <a:pt x="745684" y="678292"/>
                          <a:pt x="809185" y="724330"/>
                          <a:pt x="848872" y="724330"/>
                        </a:cubicBezTo>
                        <a:cubicBezTo>
                          <a:pt x="888559" y="724330"/>
                          <a:pt x="928247" y="640192"/>
                          <a:pt x="982222" y="562405"/>
                        </a:cubicBezTo>
                        <a:cubicBezTo>
                          <a:pt x="1036197" y="484618"/>
                          <a:pt x="1094935" y="324280"/>
                          <a:pt x="1172722" y="257605"/>
                        </a:cubicBezTo>
                        <a:cubicBezTo>
                          <a:pt x="1250510" y="190930"/>
                          <a:pt x="1434659" y="156005"/>
                          <a:pt x="1448947" y="162355"/>
                        </a:cubicBezTo>
                        <a:cubicBezTo>
                          <a:pt x="1463235" y="168705"/>
                          <a:pt x="1317184" y="229030"/>
                          <a:pt x="1258447" y="295705"/>
                        </a:cubicBezTo>
                        <a:cubicBezTo>
                          <a:pt x="1199710" y="362380"/>
                          <a:pt x="1086997" y="516367"/>
                          <a:pt x="1096522" y="562405"/>
                        </a:cubicBezTo>
                        <a:cubicBezTo>
                          <a:pt x="1106047" y="608442"/>
                          <a:pt x="1252097" y="576692"/>
                          <a:pt x="1315597" y="571930"/>
                        </a:cubicBezTo>
                        <a:cubicBezTo>
                          <a:pt x="1379097" y="567168"/>
                          <a:pt x="1423547" y="559900"/>
                          <a:pt x="1477522" y="533830"/>
                        </a:cubicBezTo>
                        <a:cubicBezTo>
                          <a:pt x="1531497" y="507760"/>
                          <a:pt x="1580710" y="458817"/>
                          <a:pt x="1639447" y="415507"/>
                        </a:cubicBezTo>
                        <a:cubicBezTo>
                          <a:pt x="1698185" y="372197"/>
                          <a:pt x="1856935" y="233611"/>
                          <a:pt x="1829947" y="273969"/>
                        </a:cubicBezTo>
                        <a:cubicBezTo>
                          <a:pt x="1802960" y="314327"/>
                          <a:pt x="1588647" y="584182"/>
                          <a:pt x="1477522" y="657655"/>
                        </a:cubicBezTo>
                        <a:cubicBezTo>
                          <a:pt x="1366397" y="731128"/>
                          <a:pt x="1245747" y="683055"/>
                          <a:pt x="1163197" y="714805"/>
                        </a:cubicBezTo>
                        <a:cubicBezTo>
                          <a:pt x="1080647" y="746555"/>
                          <a:pt x="1020322" y="754493"/>
                          <a:pt x="982222" y="848155"/>
                        </a:cubicBezTo>
                        <a:cubicBezTo>
                          <a:pt x="944122" y="941817"/>
                          <a:pt x="918722" y="1233918"/>
                          <a:pt x="934597" y="1276780"/>
                        </a:cubicBezTo>
                        <a:cubicBezTo>
                          <a:pt x="950472" y="1319642"/>
                          <a:pt x="1015559" y="1137080"/>
                          <a:pt x="1077472" y="1105330"/>
                        </a:cubicBezTo>
                        <a:cubicBezTo>
                          <a:pt x="1139385" y="1073580"/>
                          <a:pt x="1248922" y="1111680"/>
                          <a:pt x="1306072" y="1086280"/>
                        </a:cubicBezTo>
                        <a:cubicBezTo>
                          <a:pt x="1363222" y="1060880"/>
                          <a:pt x="1402910" y="1016430"/>
                          <a:pt x="1420372" y="952930"/>
                        </a:cubicBezTo>
                        <a:cubicBezTo>
                          <a:pt x="1437834" y="889430"/>
                          <a:pt x="1402910" y="713217"/>
                          <a:pt x="1410847" y="705280"/>
                        </a:cubicBezTo>
                        <a:cubicBezTo>
                          <a:pt x="1418784" y="697343"/>
                          <a:pt x="1460060" y="846567"/>
                          <a:pt x="1467997" y="905305"/>
                        </a:cubicBezTo>
                        <a:cubicBezTo>
                          <a:pt x="1475935" y="964042"/>
                          <a:pt x="1458472" y="1057705"/>
                          <a:pt x="1458472" y="1057705"/>
                        </a:cubicBezTo>
                        <a:cubicBezTo>
                          <a:pt x="1460060" y="1086280"/>
                          <a:pt x="1434660" y="1095805"/>
                          <a:pt x="1477522" y="1076755"/>
                        </a:cubicBezTo>
                        <a:cubicBezTo>
                          <a:pt x="1520385" y="1057705"/>
                          <a:pt x="1655322" y="1013255"/>
                          <a:pt x="1715647" y="943405"/>
                        </a:cubicBezTo>
                        <a:cubicBezTo>
                          <a:pt x="1775972" y="873555"/>
                          <a:pt x="1798197" y="740406"/>
                          <a:pt x="1839472" y="657655"/>
                        </a:cubicBezTo>
                        <a:cubicBezTo>
                          <a:pt x="1880747" y="574904"/>
                          <a:pt x="1891859" y="493405"/>
                          <a:pt x="1963297" y="446898"/>
                        </a:cubicBezTo>
                        <a:cubicBezTo>
                          <a:pt x="2034735" y="400391"/>
                          <a:pt x="2188722" y="396680"/>
                          <a:pt x="2268097" y="378614"/>
                        </a:cubicBezTo>
                        <a:cubicBezTo>
                          <a:pt x="2347472" y="360548"/>
                          <a:pt x="2391922" y="395184"/>
                          <a:pt x="2439547" y="338503"/>
                        </a:cubicBezTo>
                        <a:cubicBezTo>
                          <a:pt x="2487172" y="281822"/>
                          <a:pt x="2537972" y="44746"/>
                          <a:pt x="2553847" y="38530"/>
                        </a:cubicBezTo>
                        <a:cubicBezTo>
                          <a:pt x="2569722" y="32314"/>
                          <a:pt x="2537972" y="249423"/>
                          <a:pt x="2534797" y="301207"/>
                        </a:cubicBezTo>
                        <a:cubicBezTo>
                          <a:pt x="2531622" y="352991"/>
                          <a:pt x="2501460" y="350151"/>
                          <a:pt x="2534797" y="349234"/>
                        </a:cubicBezTo>
                        <a:cubicBezTo>
                          <a:pt x="2568134" y="348317"/>
                          <a:pt x="2733235" y="290741"/>
                          <a:pt x="2734822" y="295705"/>
                        </a:cubicBezTo>
                        <a:cubicBezTo>
                          <a:pt x="2736409" y="300669"/>
                          <a:pt x="2617347" y="352699"/>
                          <a:pt x="2544322" y="379016"/>
                        </a:cubicBezTo>
                        <a:cubicBezTo>
                          <a:pt x="2471297" y="405333"/>
                          <a:pt x="2391922" y="423042"/>
                          <a:pt x="2296672" y="453607"/>
                        </a:cubicBezTo>
                        <a:cubicBezTo>
                          <a:pt x="2201422" y="484172"/>
                          <a:pt x="2041085" y="488709"/>
                          <a:pt x="1972822" y="562405"/>
                        </a:cubicBezTo>
                        <a:cubicBezTo>
                          <a:pt x="1904559" y="636101"/>
                          <a:pt x="1875985" y="832280"/>
                          <a:pt x="1887097" y="895780"/>
                        </a:cubicBezTo>
                        <a:cubicBezTo>
                          <a:pt x="1898210" y="959280"/>
                          <a:pt x="1963297" y="933880"/>
                          <a:pt x="2039497" y="943405"/>
                        </a:cubicBezTo>
                        <a:cubicBezTo>
                          <a:pt x="2115697" y="952930"/>
                          <a:pt x="2255397" y="1001941"/>
                          <a:pt x="2344297" y="952930"/>
                        </a:cubicBezTo>
                        <a:cubicBezTo>
                          <a:pt x="2433197" y="903919"/>
                          <a:pt x="2510985" y="730345"/>
                          <a:pt x="2572897" y="649337"/>
                        </a:cubicBezTo>
                        <a:cubicBezTo>
                          <a:pt x="2634809" y="568329"/>
                          <a:pt x="2711010" y="443540"/>
                          <a:pt x="2715772" y="466883"/>
                        </a:cubicBezTo>
                        <a:cubicBezTo>
                          <a:pt x="2720534" y="490226"/>
                          <a:pt x="2636397" y="703894"/>
                          <a:pt x="2601472" y="789396"/>
                        </a:cubicBezTo>
                        <a:cubicBezTo>
                          <a:pt x="2566547" y="874898"/>
                          <a:pt x="2515747" y="938487"/>
                          <a:pt x="2506222" y="979896"/>
                        </a:cubicBezTo>
                        <a:cubicBezTo>
                          <a:pt x="2496697" y="1021305"/>
                          <a:pt x="2498284" y="1016944"/>
                          <a:pt x="2544322" y="1037850"/>
                        </a:cubicBezTo>
                        <a:cubicBezTo>
                          <a:pt x="2590360" y="1058756"/>
                          <a:pt x="2755460" y="1086146"/>
                          <a:pt x="2782447" y="1105330"/>
                        </a:cubicBezTo>
                        <a:cubicBezTo>
                          <a:pt x="2809435" y="1124514"/>
                          <a:pt x="2790384" y="1156130"/>
                          <a:pt x="2706247" y="1152955"/>
                        </a:cubicBezTo>
                        <a:cubicBezTo>
                          <a:pt x="2622110" y="1149780"/>
                          <a:pt x="2418909" y="1102155"/>
                          <a:pt x="2277622" y="1086280"/>
                        </a:cubicBezTo>
                        <a:cubicBezTo>
                          <a:pt x="2136335" y="1070405"/>
                          <a:pt x="1974409" y="1045005"/>
                          <a:pt x="1858522" y="1057705"/>
                        </a:cubicBezTo>
                        <a:cubicBezTo>
                          <a:pt x="1742635" y="1070405"/>
                          <a:pt x="1687072" y="1129143"/>
                          <a:pt x="1582297" y="1162480"/>
                        </a:cubicBezTo>
                        <a:cubicBezTo>
                          <a:pt x="1477522" y="1195817"/>
                          <a:pt x="1333060" y="1208517"/>
                          <a:pt x="1229872" y="1257730"/>
                        </a:cubicBezTo>
                        <a:cubicBezTo>
                          <a:pt x="1126685" y="1306942"/>
                          <a:pt x="1006035" y="1387905"/>
                          <a:pt x="963172" y="1457755"/>
                        </a:cubicBezTo>
                        <a:cubicBezTo>
                          <a:pt x="920309" y="1527605"/>
                          <a:pt x="910785" y="1624577"/>
                          <a:pt x="972697" y="1676830"/>
                        </a:cubicBezTo>
                        <a:cubicBezTo>
                          <a:pt x="1034610" y="1729083"/>
                          <a:pt x="1037785" y="1755534"/>
                          <a:pt x="1334647" y="1771275"/>
                        </a:cubicBezTo>
                        <a:cubicBezTo>
                          <a:pt x="1631510" y="1787016"/>
                          <a:pt x="2604647" y="1772438"/>
                          <a:pt x="2753872" y="1771275"/>
                        </a:cubicBezTo>
                        <a:cubicBezTo>
                          <a:pt x="2903097" y="1770112"/>
                          <a:pt x="2661797" y="1716669"/>
                          <a:pt x="2229997" y="1764294"/>
                        </a:cubicBezTo>
                        <a:cubicBezTo>
                          <a:pt x="1798197" y="1811919"/>
                          <a:pt x="628209" y="1773326"/>
                          <a:pt x="277372" y="1765099"/>
                        </a:cubicBezTo>
                        <a:cubicBezTo>
                          <a:pt x="-73465" y="1756872"/>
                          <a:pt x="47184" y="1723359"/>
                          <a:pt x="124972" y="171493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rgbClr val="FF0000"/>
                      </a:gs>
                      <a:gs pos="83000">
                        <a:srgbClr val="FF00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sz="1600" dirty="0"/>
                  </a:p>
                </p:txBody>
              </p:sp>
              <p:sp>
                <p:nvSpPr>
                  <p:cNvPr id="263" name="正方形/長方形 262">
                    <a:extLst>
                      <a:ext uri="{FF2B5EF4-FFF2-40B4-BE49-F238E27FC236}">
                        <a16:creationId xmlns:a16="http://schemas.microsoft.com/office/drawing/2014/main" id="{E4B247A1-2013-C2FD-1A40-EDEA7C64875B}"/>
                      </a:ext>
                    </a:extLst>
                  </p:cNvPr>
                  <p:cNvSpPr/>
                  <p:nvPr/>
                </p:nvSpPr>
                <p:spPr>
                  <a:xfrm>
                    <a:off x="6220948" y="3414380"/>
                    <a:ext cx="3097356" cy="365558"/>
                  </a:xfrm>
                  <a:prstGeom prst="rect">
                    <a:avLst/>
                  </a:prstGeom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</a:schemeClr>
                      </a:gs>
                      <a:gs pos="0">
                        <a:srgbClr val="FF0000"/>
                      </a:gs>
                      <a:gs pos="4000">
                        <a:srgbClr val="FF00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sz="1600" dirty="0"/>
                  </a:p>
                </p:txBody>
              </p:sp>
            </p:grpSp>
            <p:sp>
              <p:nvSpPr>
                <p:cNvPr id="261" name="楕円 260">
                  <a:extLst>
                    <a:ext uri="{FF2B5EF4-FFF2-40B4-BE49-F238E27FC236}">
                      <a16:creationId xmlns:a16="http://schemas.microsoft.com/office/drawing/2014/main" id="{73E610D8-485A-2419-D32B-0DD3E103D984}"/>
                    </a:ext>
                  </a:extLst>
                </p:cNvPr>
                <p:cNvSpPr/>
                <p:nvPr/>
              </p:nvSpPr>
              <p:spPr>
                <a:xfrm>
                  <a:off x="9261154" y="3414379"/>
                  <a:ext cx="118444" cy="383833"/>
                </a:xfrm>
                <a:prstGeom prst="ellipse">
                  <a:avLst/>
                </a:prstGeom>
                <a:solidFill>
                  <a:srgbClr val="CC0000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64" name="グループ化 163">
                <a:extLst>
                  <a:ext uri="{FF2B5EF4-FFF2-40B4-BE49-F238E27FC236}">
                    <a16:creationId xmlns:a16="http://schemas.microsoft.com/office/drawing/2014/main" id="{966CEC1B-02B7-291A-38B2-A80D4CAFC6E9}"/>
                  </a:ext>
                </a:extLst>
              </p:cNvPr>
              <p:cNvGrpSpPr/>
              <p:nvPr/>
            </p:nvGrpSpPr>
            <p:grpSpPr>
              <a:xfrm>
                <a:off x="6780794" y="3148660"/>
                <a:ext cx="723652" cy="692728"/>
                <a:chOff x="4248150" y="2452688"/>
                <a:chExt cx="557212" cy="533400"/>
              </a:xfrm>
            </p:grpSpPr>
            <p:sp>
              <p:nvSpPr>
                <p:cNvPr id="258" name="フリーフォーム: 図形 257">
                  <a:extLst>
                    <a:ext uri="{FF2B5EF4-FFF2-40B4-BE49-F238E27FC236}">
                      <a16:creationId xmlns:a16="http://schemas.microsoft.com/office/drawing/2014/main" id="{9790B06E-46EA-B0F3-FA73-E9086C9A9BD3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59" name="フリーフォーム: 図形 258">
                  <a:extLst>
                    <a:ext uri="{FF2B5EF4-FFF2-40B4-BE49-F238E27FC236}">
                      <a16:creationId xmlns:a16="http://schemas.microsoft.com/office/drawing/2014/main" id="{FC51E3E5-A68D-E715-D37B-108B5B54DC15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65" name="グループ化 164">
                <a:extLst>
                  <a:ext uri="{FF2B5EF4-FFF2-40B4-BE49-F238E27FC236}">
                    <a16:creationId xmlns:a16="http://schemas.microsoft.com/office/drawing/2014/main" id="{9CCF0F6E-2D58-0515-6628-4982475D0FD7}"/>
                  </a:ext>
                </a:extLst>
              </p:cNvPr>
              <p:cNvGrpSpPr/>
              <p:nvPr/>
            </p:nvGrpSpPr>
            <p:grpSpPr>
              <a:xfrm>
                <a:off x="7317848" y="3040641"/>
                <a:ext cx="723652" cy="692728"/>
                <a:chOff x="4248150" y="2452688"/>
                <a:chExt cx="557212" cy="533400"/>
              </a:xfrm>
            </p:grpSpPr>
            <p:sp>
              <p:nvSpPr>
                <p:cNvPr id="256" name="フリーフォーム: 図形 255">
                  <a:extLst>
                    <a:ext uri="{FF2B5EF4-FFF2-40B4-BE49-F238E27FC236}">
                      <a16:creationId xmlns:a16="http://schemas.microsoft.com/office/drawing/2014/main" id="{C096FB32-0C7E-A7AD-E7B0-EEBAE0E5FF00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57" name="フリーフォーム: 図形 256">
                  <a:extLst>
                    <a:ext uri="{FF2B5EF4-FFF2-40B4-BE49-F238E27FC236}">
                      <a16:creationId xmlns:a16="http://schemas.microsoft.com/office/drawing/2014/main" id="{0B355005-F3CA-31AA-A159-505C8B651C04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66" name="グループ化 165">
                <a:extLst>
                  <a:ext uri="{FF2B5EF4-FFF2-40B4-BE49-F238E27FC236}">
                    <a16:creationId xmlns:a16="http://schemas.microsoft.com/office/drawing/2014/main" id="{0FA6A921-E360-08F9-D10A-CEFBDD8ABC65}"/>
                  </a:ext>
                </a:extLst>
              </p:cNvPr>
              <p:cNvGrpSpPr/>
              <p:nvPr/>
            </p:nvGrpSpPr>
            <p:grpSpPr>
              <a:xfrm>
                <a:off x="6480141" y="2465743"/>
                <a:ext cx="723652" cy="692728"/>
                <a:chOff x="4248150" y="2452688"/>
                <a:chExt cx="557212" cy="533400"/>
              </a:xfrm>
            </p:grpSpPr>
            <p:sp>
              <p:nvSpPr>
                <p:cNvPr id="254" name="フリーフォーム: 図形 253">
                  <a:extLst>
                    <a:ext uri="{FF2B5EF4-FFF2-40B4-BE49-F238E27FC236}">
                      <a16:creationId xmlns:a16="http://schemas.microsoft.com/office/drawing/2014/main" id="{21B4F52D-F64C-7B2E-B75B-C7972279E4F4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55" name="フリーフォーム: 図形 254">
                  <a:extLst>
                    <a:ext uri="{FF2B5EF4-FFF2-40B4-BE49-F238E27FC236}">
                      <a16:creationId xmlns:a16="http://schemas.microsoft.com/office/drawing/2014/main" id="{84497731-ECFB-A906-8D18-4EA0292B35B2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67" name="グループ化 166">
                <a:extLst>
                  <a:ext uri="{FF2B5EF4-FFF2-40B4-BE49-F238E27FC236}">
                    <a16:creationId xmlns:a16="http://schemas.microsoft.com/office/drawing/2014/main" id="{4931106D-52D7-EE41-EBED-EBA68B5F4B99}"/>
                  </a:ext>
                </a:extLst>
              </p:cNvPr>
              <p:cNvGrpSpPr/>
              <p:nvPr/>
            </p:nvGrpSpPr>
            <p:grpSpPr>
              <a:xfrm>
                <a:off x="6058015" y="2679042"/>
                <a:ext cx="723652" cy="692728"/>
                <a:chOff x="4248150" y="2452688"/>
                <a:chExt cx="557212" cy="533400"/>
              </a:xfrm>
            </p:grpSpPr>
            <p:sp>
              <p:nvSpPr>
                <p:cNvPr id="252" name="フリーフォーム: 図形 251">
                  <a:extLst>
                    <a:ext uri="{FF2B5EF4-FFF2-40B4-BE49-F238E27FC236}">
                      <a16:creationId xmlns:a16="http://schemas.microsoft.com/office/drawing/2014/main" id="{DC983084-073E-788D-45A2-8C5452347DEE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53" name="フリーフォーム: 図形 252">
                  <a:extLst>
                    <a:ext uri="{FF2B5EF4-FFF2-40B4-BE49-F238E27FC236}">
                      <a16:creationId xmlns:a16="http://schemas.microsoft.com/office/drawing/2014/main" id="{77E9076D-4438-632D-4982-85EC64CA4CF8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68" name="グループ化 167">
                <a:extLst>
                  <a:ext uri="{FF2B5EF4-FFF2-40B4-BE49-F238E27FC236}">
                    <a16:creationId xmlns:a16="http://schemas.microsoft.com/office/drawing/2014/main" id="{758DB0F7-830F-7D1B-96EB-42D699D71AD4}"/>
                  </a:ext>
                </a:extLst>
              </p:cNvPr>
              <p:cNvGrpSpPr/>
              <p:nvPr/>
            </p:nvGrpSpPr>
            <p:grpSpPr>
              <a:xfrm>
                <a:off x="6726642" y="2327559"/>
                <a:ext cx="723652" cy="692728"/>
                <a:chOff x="4248150" y="2452688"/>
                <a:chExt cx="557212" cy="533400"/>
              </a:xfrm>
            </p:grpSpPr>
            <p:sp>
              <p:nvSpPr>
                <p:cNvPr id="250" name="フリーフォーム: 図形 249">
                  <a:extLst>
                    <a:ext uri="{FF2B5EF4-FFF2-40B4-BE49-F238E27FC236}">
                      <a16:creationId xmlns:a16="http://schemas.microsoft.com/office/drawing/2014/main" id="{3B1E3BB1-8666-3F79-DBE9-A6CA2F15A592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51" name="フリーフォーム: 図形 250">
                  <a:extLst>
                    <a:ext uri="{FF2B5EF4-FFF2-40B4-BE49-F238E27FC236}">
                      <a16:creationId xmlns:a16="http://schemas.microsoft.com/office/drawing/2014/main" id="{C9AC558F-7BF0-7201-9CB5-0CC29EB48967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69" name="グループ化 168">
                <a:extLst>
                  <a:ext uri="{FF2B5EF4-FFF2-40B4-BE49-F238E27FC236}">
                    <a16:creationId xmlns:a16="http://schemas.microsoft.com/office/drawing/2014/main" id="{17C7F798-A54C-2D04-A10E-A558FB4ABE3E}"/>
                  </a:ext>
                </a:extLst>
              </p:cNvPr>
              <p:cNvGrpSpPr/>
              <p:nvPr/>
            </p:nvGrpSpPr>
            <p:grpSpPr>
              <a:xfrm>
                <a:off x="6355151" y="3002251"/>
                <a:ext cx="723652" cy="692728"/>
                <a:chOff x="4248150" y="2452688"/>
                <a:chExt cx="557212" cy="533400"/>
              </a:xfrm>
            </p:grpSpPr>
            <p:sp>
              <p:nvSpPr>
                <p:cNvPr id="248" name="フリーフォーム: 図形 247">
                  <a:extLst>
                    <a:ext uri="{FF2B5EF4-FFF2-40B4-BE49-F238E27FC236}">
                      <a16:creationId xmlns:a16="http://schemas.microsoft.com/office/drawing/2014/main" id="{D1884950-3B03-A0EC-1991-C86E495BA5FF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49" name="フリーフォーム: 図形 248">
                  <a:extLst>
                    <a:ext uri="{FF2B5EF4-FFF2-40B4-BE49-F238E27FC236}">
                      <a16:creationId xmlns:a16="http://schemas.microsoft.com/office/drawing/2014/main" id="{0B38007D-8635-93E6-C987-3ABE6A929D80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70" name="グループ化 169">
                <a:extLst>
                  <a:ext uri="{FF2B5EF4-FFF2-40B4-BE49-F238E27FC236}">
                    <a16:creationId xmlns:a16="http://schemas.microsoft.com/office/drawing/2014/main" id="{591B373C-0131-CA42-A288-C862BAE93AF2}"/>
                  </a:ext>
                </a:extLst>
              </p:cNvPr>
              <p:cNvGrpSpPr/>
              <p:nvPr/>
            </p:nvGrpSpPr>
            <p:grpSpPr>
              <a:xfrm>
                <a:off x="7987367" y="2587262"/>
                <a:ext cx="723652" cy="692728"/>
                <a:chOff x="4248150" y="2452688"/>
                <a:chExt cx="557212" cy="533400"/>
              </a:xfrm>
            </p:grpSpPr>
            <p:sp>
              <p:nvSpPr>
                <p:cNvPr id="246" name="フリーフォーム: 図形 245">
                  <a:extLst>
                    <a:ext uri="{FF2B5EF4-FFF2-40B4-BE49-F238E27FC236}">
                      <a16:creationId xmlns:a16="http://schemas.microsoft.com/office/drawing/2014/main" id="{1550E65F-F4A7-9FC1-C12E-2419C0A8AB20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47" name="フリーフォーム: 図形 246">
                  <a:extLst>
                    <a:ext uri="{FF2B5EF4-FFF2-40B4-BE49-F238E27FC236}">
                      <a16:creationId xmlns:a16="http://schemas.microsoft.com/office/drawing/2014/main" id="{191A4B7E-ED86-327F-9810-97278A431BD1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71" name="グループ化 170">
                <a:extLst>
                  <a:ext uri="{FF2B5EF4-FFF2-40B4-BE49-F238E27FC236}">
                    <a16:creationId xmlns:a16="http://schemas.microsoft.com/office/drawing/2014/main" id="{4D42AA5C-81D4-22AB-BB9E-FCA5213884C7}"/>
                  </a:ext>
                </a:extLst>
              </p:cNvPr>
              <p:cNvGrpSpPr/>
              <p:nvPr/>
            </p:nvGrpSpPr>
            <p:grpSpPr>
              <a:xfrm>
                <a:off x="5978752" y="2136605"/>
                <a:ext cx="723652" cy="692728"/>
                <a:chOff x="4248150" y="2452688"/>
                <a:chExt cx="557212" cy="533400"/>
              </a:xfrm>
            </p:grpSpPr>
            <p:sp>
              <p:nvSpPr>
                <p:cNvPr id="244" name="フリーフォーム: 図形 243">
                  <a:extLst>
                    <a:ext uri="{FF2B5EF4-FFF2-40B4-BE49-F238E27FC236}">
                      <a16:creationId xmlns:a16="http://schemas.microsoft.com/office/drawing/2014/main" id="{A45A46E8-A8C7-6515-7027-0D6A5C32160B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45" name="フリーフォーム: 図形 244">
                  <a:extLst>
                    <a:ext uri="{FF2B5EF4-FFF2-40B4-BE49-F238E27FC236}">
                      <a16:creationId xmlns:a16="http://schemas.microsoft.com/office/drawing/2014/main" id="{13845659-7E1E-1AF7-33E8-D8B03998EC66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72" name="グループ化 171">
                <a:extLst>
                  <a:ext uri="{FF2B5EF4-FFF2-40B4-BE49-F238E27FC236}">
                    <a16:creationId xmlns:a16="http://schemas.microsoft.com/office/drawing/2014/main" id="{F5DA82CE-24C2-C708-5C64-6A8B925767C5}"/>
                  </a:ext>
                </a:extLst>
              </p:cNvPr>
              <p:cNvGrpSpPr/>
              <p:nvPr/>
            </p:nvGrpSpPr>
            <p:grpSpPr>
              <a:xfrm>
                <a:off x="8234953" y="3106462"/>
                <a:ext cx="723652" cy="692728"/>
                <a:chOff x="4248150" y="2452688"/>
                <a:chExt cx="557212" cy="533400"/>
              </a:xfrm>
            </p:grpSpPr>
            <p:sp>
              <p:nvSpPr>
                <p:cNvPr id="242" name="フリーフォーム: 図形 241">
                  <a:extLst>
                    <a:ext uri="{FF2B5EF4-FFF2-40B4-BE49-F238E27FC236}">
                      <a16:creationId xmlns:a16="http://schemas.microsoft.com/office/drawing/2014/main" id="{03B2CC81-2066-EE30-5A04-823875E6348B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43" name="フリーフォーム: 図形 242">
                  <a:extLst>
                    <a:ext uri="{FF2B5EF4-FFF2-40B4-BE49-F238E27FC236}">
                      <a16:creationId xmlns:a16="http://schemas.microsoft.com/office/drawing/2014/main" id="{7AEEB704-2947-BCEE-63F6-A5CE602D2291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73" name="グループ化 172">
                <a:extLst>
                  <a:ext uri="{FF2B5EF4-FFF2-40B4-BE49-F238E27FC236}">
                    <a16:creationId xmlns:a16="http://schemas.microsoft.com/office/drawing/2014/main" id="{79FDED21-AFA6-CAF9-4F26-AA795DFFF52A}"/>
                  </a:ext>
                </a:extLst>
              </p:cNvPr>
              <p:cNvGrpSpPr/>
              <p:nvPr/>
            </p:nvGrpSpPr>
            <p:grpSpPr>
              <a:xfrm>
                <a:off x="8441615" y="2812107"/>
                <a:ext cx="723652" cy="692728"/>
                <a:chOff x="4248150" y="2452688"/>
                <a:chExt cx="557212" cy="533400"/>
              </a:xfrm>
            </p:grpSpPr>
            <p:sp>
              <p:nvSpPr>
                <p:cNvPr id="240" name="フリーフォーム: 図形 239">
                  <a:extLst>
                    <a:ext uri="{FF2B5EF4-FFF2-40B4-BE49-F238E27FC236}">
                      <a16:creationId xmlns:a16="http://schemas.microsoft.com/office/drawing/2014/main" id="{8CE70B64-CFE2-1F54-A85B-D28374CD51A7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41" name="フリーフォーム: 図形 240">
                  <a:extLst>
                    <a:ext uri="{FF2B5EF4-FFF2-40B4-BE49-F238E27FC236}">
                      <a16:creationId xmlns:a16="http://schemas.microsoft.com/office/drawing/2014/main" id="{BE665B09-39AB-223A-0D65-AF09D80A1CA6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74" name="グループ化 173">
                <a:extLst>
                  <a:ext uri="{FF2B5EF4-FFF2-40B4-BE49-F238E27FC236}">
                    <a16:creationId xmlns:a16="http://schemas.microsoft.com/office/drawing/2014/main" id="{5F0CEC94-BC94-1973-89F7-FB1C4AC5FE74}"/>
                  </a:ext>
                </a:extLst>
              </p:cNvPr>
              <p:cNvGrpSpPr/>
              <p:nvPr/>
            </p:nvGrpSpPr>
            <p:grpSpPr>
              <a:xfrm>
                <a:off x="8562981" y="2102337"/>
                <a:ext cx="723652" cy="692728"/>
                <a:chOff x="4248150" y="2452688"/>
                <a:chExt cx="557212" cy="533400"/>
              </a:xfrm>
            </p:grpSpPr>
            <p:sp>
              <p:nvSpPr>
                <p:cNvPr id="238" name="フリーフォーム: 図形 237">
                  <a:extLst>
                    <a:ext uri="{FF2B5EF4-FFF2-40B4-BE49-F238E27FC236}">
                      <a16:creationId xmlns:a16="http://schemas.microsoft.com/office/drawing/2014/main" id="{B9C93034-C147-7CEF-E216-DB84663ABB36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39" name="フリーフォーム: 図形 238">
                  <a:extLst>
                    <a:ext uri="{FF2B5EF4-FFF2-40B4-BE49-F238E27FC236}">
                      <a16:creationId xmlns:a16="http://schemas.microsoft.com/office/drawing/2014/main" id="{8AD4F1B3-2D4C-D89E-EEF9-5CDA3BB4992E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75" name="グループ化 174">
                <a:extLst>
                  <a:ext uri="{FF2B5EF4-FFF2-40B4-BE49-F238E27FC236}">
                    <a16:creationId xmlns:a16="http://schemas.microsoft.com/office/drawing/2014/main" id="{B4244A27-231C-5EB2-9C54-762038141B71}"/>
                  </a:ext>
                </a:extLst>
              </p:cNvPr>
              <p:cNvGrpSpPr/>
              <p:nvPr/>
            </p:nvGrpSpPr>
            <p:grpSpPr>
              <a:xfrm>
                <a:off x="8383778" y="1517016"/>
                <a:ext cx="723652" cy="692728"/>
                <a:chOff x="4248150" y="2452688"/>
                <a:chExt cx="557212" cy="533400"/>
              </a:xfrm>
            </p:grpSpPr>
            <p:sp>
              <p:nvSpPr>
                <p:cNvPr id="236" name="フリーフォーム: 図形 235">
                  <a:extLst>
                    <a:ext uri="{FF2B5EF4-FFF2-40B4-BE49-F238E27FC236}">
                      <a16:creationId xmlns:a16="http://schemas.microsoft.com/office/drawing/2014/main" id="{EBAC4719-CF49-90E5-62AD-03DDB7A5E33E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37" name="フリーフォーム: 図形 236">
                  <a:extLst>
                    <a:ext uri="{FF2B5EF4-FFF2-40B4-BE49-F238E27FC236}">
                      <a16:creationId xmlns:a16="http://schemas.microsoft.com/office/drawing/2014/main" id="{31C8F598-8613-549A-F62D-769641739F6B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76" name="グループ化 175">
                <a:extLst>
                  <a:ext uri="{FF2B5EF4-FFF2-40B4-BE49-F238E27FC236}">
                    <a16:creationId xmlns:a16="http://schemas.microsoft.com/office/drawing/2014/main" id="{8EA546E4-E69E-4EBF-42A8-2CC9A0E39870}"/>
                  </a:ext>
                </a:extLst>
              </p:cNvPr>
              <p:cNvGrpSpPr/>
              <p:nvPr/>
            </p:nvGrpSpPr>
            <p:grpSpPr>
              <a:xfrm>
                <a:off x="8665438" y="3009027"/>
                <a:ext cx="723652" cy="692728"/>
                <a:chOff x="4248150" y="2452688"/>
                <a:chExt cx="557212" cy="533400"/>
              </a:xfrm>
            </p:grpSpPr>
            <p:sp>
              <p:nvSpPr>
                <p:cNvPr id="234" name="フリーフォーム: 図形 233">
                  <a:extLst>
                    <a:ext uri="{FF2B5EF4-FFF2-40B4-BE49-F238E27FC236}">
                      <a16:creationId xmlns:a16="http://schemas.microsoft.com/office/drawing/2014/main" id="{8BD69531-C217-674F-0CF6-178749569641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35" name="フリーフォーム: 図形 234">
                  <a:extLst>
                    <a:ext uri="{FF2B5EF4-FFF2-40B4-BE49-F238E27FC236}">
                      <a16:creationId xmlns:a16="http://schemas.microsoft.com/office/drawing/2014/main" id="{835A8313-A5C4-5EB2-D028-70B41795946B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77" name="グループ化 176">
                <a:extLst>
                  <a:ext uri="{FF2B5EF4-FFF2-40B4-BE49-F238E27FC236}">
                    <a16:creationId xmlns:a16="http://schemas.microsoft.com/office/drawing/2014/main" id="{1C000C7F-5A50-D1F8-7026-A958E61A5C39}"/>
                  </a:ext>
                </a:extLst>
              </p:cNvPr>
              <p:cNvGrpSpPr/>
              <p:nvPr/>
            </p:nvGrpSpPr>
            <p:grpSpPr>
              <a:xfrm>
                <a:off x="7266078" y="1110831"/>
                <a:ext cx="723652" cy="692728"/>
                <a:chOff x="4248150" y="2452688"/>
                <a:chExt cx="557212" cy="533400"/>
              </a:xfrm>
            </p:grpSpPr>
            <p:sp>
              <p:nvSpPr>
                <p:cNvPr id="232" name="フリーフォーム: 図形 231">
                  <a:extLst>
                    <a:ext uri="{FF2B5EF4-FFF2-40B4-BE49-F238E27FC236}">
                      <a16:creationId xmlns:a16="http://schemas.microsoft.com/office/drawing/2014/main" id="{7DD28D6E-A2C1-E83E-927E-F7C073B642AC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33" name="フリーフォーム: 図形 232">
                  <a:extLst>
                    <a:ext uri="{FF2B5EF4-FFF2-40B4-BE49-F238E27FC236}">
                      <a16:creationId xmlns:a16="http://schemas.microsoft.com/office/drawing/2014/main" id="{3A6C4388-09A9-4817-62CC-4195F6B258E5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78" name="グループ化 177">
                <a:extLst>
                  <a:ext uri="{FF2B5EF4-FFF2-40B4-BE49-F238E27FC236}">
                    <a16:creationId xmlns:a16="http://schemas.microsoft.com/office/drawing/2014/main" id="{EEA6F52F-4807-3C8F-9B54-82A1D7C55E12}"/>
                  </a:ext>
                </a:extLst>
              </p:cNvPr>
              <p:cNvGrpSpPr/>
              <p:nvPr/>
            </p:nvGrpSpPr>
            <p:grpSpPr>
              <a:xfrm>
                <a:off x="6643232" y="1166505"/>
                <a:ext cx="723652" cy="692728"/>
                <a:chOff x="4248150" y="2452688"/>
                <a:chExt cx="557212" cy="533400"/>
              </a:xfrm>
            </p:grpSpPr>
            <p:sp>
              <p:nvSpPr>
                <p:cNvPr id="230" name="フリーフォーム: 図形 229">
                  <a:extLst>
                    <a:ext uri="{FF2B5EF4-FFF2-40B4-BE49-F238E27FC236}">
                      <a16:creationId xmlns:a16="http://schemas.microsoft.com/office/drawing/2014/main" id="{B5BC49A2-05D9-7C2B-E46D-B2E4FA32CE75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31" name="フリーフォーム: 図形 230">
                  <a:extLst>
                    <a:ext uri="{FF2B5EF4-FFF2-40B4-BE49-F238E27FC236}">
                      <a16:creationId xmlns:a16="http://schemas.microsoft.com/office/drawing/2014/main" id="{05ABCFF9-E970-FEBF-5F63-D2004801F531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79" name="グループ化 178">
                <a:extLst>
                  <a:ext uri="{FF2B5EF4-FFF2-40B4-BE49-F238E27FC236}">
                    <a16:creationId xmlns:a16="http://schemas.microsoft.com/office/drawing/2014/main" id="{2E0AAF3F-0935-0C17-6759-AE404DF9EEC0}"/>
                  </a:ext>
                </a:extLst>
              </p:cNvPr>
              <p:cNvGrpSpPr/>
              <p:nvPr/>
            </p:nvGrpSpPr>
            <p:grpSpPr>
              <a:xfrm>
                <a:off x="7774175" y="973849"/>
                <a:ext cx="723652" cy="692728"/>
                <a:chOff x="4248150" y="2452688"/>
                <a:chExt cx="557212" cy="533400"/>
              </a:xfrm>
            </p:grpSpPr>
            <p:sp>
              <p:nvSpPr>
                <p:cNvPr id="228" name="フリーフォーム: 図形 227">
                  <a:extLst>
                    <a:ext uri="{FF2B5EF4-FFF2-40B4-BE49-F238E27FC236}">
                      <a16:creationId xmlns:a16="http://schemas.microsoft.com/office/drawing/2014/main" id="{CB41A571-E4ED-49BF-4CB5-DAB862E7DFAC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29" name="フリーフォーム: 図形 228">
                  <a:extLst>
                    <a:ext uri="{FF2B5EF4-FFF2-40B4-BE49-F238E27FC236}">
                      <a16:creationId xmlns:a16="http://schemas.microsoft.com/office/drawing/2014/main" id="{11C6B413-095E-B756-DE7B-87EBA9ED1817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80" name="グループ化 179">
                <a:extLst>
                  <a:ext uri="{FF2B5EF4-FFF2-40B4-BE49-F238E27FC236}">
                    <a16:creationId xmlns:a16="http://schemas.microsoft.com/office/drawing/2014/main" id="{7D193FDE-8332-EBCF-4D5D-FCE67FA4330A}"/>
                  </a:ext>
                </a:extLst>
              </p:cNvPr>
              <p:cNvGrpSpPr/>
              <p:nvPr/>
            </p:nvGrpSpPr>
            <p:grpSpPr>
              <a:xfrm>
                <a:off x="8541408" y="1177762"/>
                <a:ext cx="723652" cy="692728"/>
                <a:chOff x="4248150" y="2452688"/>
                <a:chExt cx="557212" cy="533400"/>
              </a:xfrm>
            </p:grpSpPr>
            <p:sp>
              <p:nvSpPr>
                <p:cNvPr id="226" name="フリーフォーム: 図形 225">
                  <a:extLst>
                    <a:ext uri="{FF2B5EF4-FFF2-40B4-BE49-F238E27FC236}">
                      <a16:creationId xmlns:a16="http://schemas.microsoft.com/office/drawing/2014/main" id="{F879D8F1-9972-F9E1-62E6-A4EAD06A76C3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27" name="フリーフォーム: 図形 226">
                  <a:extLst>
                    <a:ext uri="{FF2B5EF4-FFF2-40B4-BE49-F238E27FC236}">
                      <a16:creationId xmlns:a16="http://schemas.microsoft.com/office/drawing/2014/main" id="{79AD5C55-F16F-5FAC-66C4-DAE4531FDC4F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81" name="グループ化 180">
                <a:extLst>
                  <a:ext uri="{FF2B5EF4-FFF2-40B4-BE49-F238E27FC236}">
                    <a16:creationId xmlns:a16="http://schemas.microsoft.com/office/drawing/2014/main" id="{0BB7E2F7-B785-6DE1-FEB1-551AD312E13B}"/>
                  </a:ext>
                </a:extLst>
              </p:cNvPr>
              <p:cNvGrpSpPr/>
              <p:nvPr/>
            </p:nvGrpSpPr>
            <p:grpSpPr>
              <a:xfrm>
                <a:off x="8134752" y="1210416"/>
                <a:ext cx="1042065" cy="878141"/>
                <a:chOff x="8805455" y="626809"/>
                <a:chExt cx="1944124" cy="1638300"/>
              </a:xfrm>
            </p:grpSpPr>
            <p:sp>
              <p:nvSpPr>
                <p:cNvPr id="224" name="フリーフォーム: 図形 223">
                  <a:extLst>
                    <a:ext uri="{FF2B5EF4-FFF2-40B4-BE49-F238E27FC236}">
                      <a16:creationId xmlns:a16="http://schemas.microsoft.com/office/drawing/2014/main" id="{8EFE7081-FE6D-89F8-6DE6-79AE4B59336B}"/>
                    </a:ext>
                  </a:extLst>
                </p:cNvPr>
                <p:cNvSpPr/>
                <p:nvPr/>
              </p:nvSpPr>
              <p:spPr>
                <a:xfrm>
                  <a:off x="8805455" y="626809"/>
                  <a:ext cx="1944124" cy="1638300"/>
                </a:xfrm>
                <a:custGeom>
                  <a:avLst/>
                  <a:gdLst>
                    <a:gd name="connsiteX0" fmla="*/ 619125 w 1944124"/>
                    <a:gd name="connsiteY0" fmla="*/ 695325 h 1638300"/>
                    <a:gd name="connsiteX1" fmla="*/ 676275 w 1944124"/>
                    <a:gd name="connsiteY1" fmla="*/ 685800 h 1638300"/>
                    <a:gd name="connsiteX2" fmla="*/ 714375 w 1944124"/>
                    <a:gd name="connsiteY2" fmla="*/ 676275 h 1638300"/>
                    <a:gd name="connsiteX3" fmla="*/ 762000 w 1944124"/>
                    <a:gd name="connsiteY3" fmla="*/ 666750 h 1638300"/>
                    <a:gd name="connsiteX4" fmla="*/ 800100 w 1944124"/>
                    <a:gd name="connsiteY4" fmla="*/ 628650 h 1638300"/>
                    <a:gd name="connsiteX5" fmla="*/ 819150 w 1944124"/>
                    <a:gd name="connsiteY5" fmla="*/ 590550 h 1638300"/>
                    <a:gd name="connsiteX6" fmla="*/ 847725 w 1944124"/>
                    <a:gd name="connsiteY6" fmla="*/ 476250 h 1638300"/>
                    <a:gd name="connsiteX7" fmla="*/ 866775 w 1944124"/>
                    <a:gd name="connsiteY7" fmla="*/ 419100 h 1638300"/>
                    <a:gd name="connsiteX8" fmla="*/ 895350 w 1944124"/>
                    <a:gd name="connsiteY8" fmla="*/ 333375 h 1638300"/>
                    <a:gd name="connsiteX9" fmla="*/ 904875 w 1944124"/>
                    <a:gd name="connsiteY9" fmla="*/ 247650 h 1638300"/>
                    <a:gd name="connsiteX10" fmla="*/ 914400 w 1944124"/>
                    <a:gd name="connsiteY10" fmla="*/ 219075 h 1638300"/>
                    <a:gd name="connsiteX11" fmla="*/ 942975 w 1944124"/>
                    <a:gd name="connsiteY11" fmla="*/ 95250 h 1638300"/>
                    <a:gd name="connsiteX12" fmla="*/ 952500 w 1944124"/>
                    <a:gd name="connsiteY12" fmla="*/ 57150 h 1638300"/>
                    <a:gd name="connsiteX13" fmla="*/ 971550 w 1944124"/>
                    <a:gd name="connsiteY13" fmla="*/ 0 h 1638300"/>
                    <a:gd name="connsiteX14" fmla="*/ 1000125 w 1944124"/>
                    <a:gd name="connsiteY14" fmla="*/ 9525 h 1638300"/>
                    <a:gd name="connsiteX15" fmla="*/ 990600 w 1944124"/>
                    <a:gd name="connsiteY15" fmla="*/ 57150 h 1638300"/>
                    <a:gd name="connsiteX16" fmla="*/ 981075 w 1944124"/>
                    <a:gd name="connsiteY16" fmla="*/ 123825 h 1638300"/>
                    <a:gd name="connsiteX17" fmla="*/ 952500 w 1944124"/>
                    <a:gd name="connsiteY17" fmla="*/ 428625 h 1638300"/>
                    <a:gd name="connsiteX18" fmla="*/ 971550 w 1944124"/>
                    <a:gd name="connsiteY18" fmla="*/ 647700 h 1638300"/>
                    <a:gd name="connsiteX19" fmla="*/ 981075 w 1944124"/>
                    <a:gd name="connsiteY19" fmla="*/ 676275 h 1638300"/>
                    <a:gd name="connsiteX20" fmla="*/ 1057275 w 1944124"/>
                    <a:gd name="connsiteY20" fmla="*/ 695325 h 1638300"/>
                    <a:gd name="connsiteX21" fmla="*/ 1095375 w 1944124"/>
                    <a:gd name="connsiteY21" fmla="*/ 704850 h 1638300"/>
                    <a:gd name="connsiteX22" fmla="*/ 1181100 w 1944124"/>
                    <a:gd name="connsiteY22" fmla="*/ 685800 h 1638300"/>
                    <a:gd name="connsiteX23" fmla="*/ 1209675 w 1944124"/>
                    <a:gd name="connsiteY23" fmla="*/ 676275 h 1638300"/>
                    <a:gd name="connsiteX24" fmla="*/ 1238250 w 1944124"/>
                    <a:gd name="connsiteY24" fmla="*/ 657225 h 1638300"/>
                    <a:gd name="connsiteX25" fmla="*/ 1276350 w 1944124"/>
                    <a:gd name="connsiteY25" fmla="*/ 581025 h 1638300"/>
                    <a:gd name="connsiteX26" fmla="*/ 1304925 w 1944124"/>
                    <a:gd name="connsiteY26" fmla="*/ 523875 h 1638300"/>
                    <a:gd name="connsiteX27" fmla="*/ 1343025 w 1944124"/>
                    <a:gd name="connsiteY27" fmla="*/ 476250 h 1638300"/>
                    <a:gd name="connsiteX28" fmla="*/ 1390650 w 1944124"/>
                    <a:gd name="connsiteY28" fmla="*/ 381000 h 1638300"/>
                    <a:gd name="connsiteX29" fmla="*/ 1419225 w 1944124"/>
                    <a:gd name="connsiteY29" fmla="*/ 361950 h 1638300"/>
                    <a:gd name="connsiteX30" fmla="*/ 1438275 w 1944124"/>
                    <a:gd name="connsiteY30" fmla="*/ 333375 h 1638300"/>
                    <a:gd name="connsiteX31" fmla="*/ 1466850 w 1944124"/>
                    <a:gd name="connsiteY31" fmla="*/ 314325 h 1638300"/>
                    <a:gd name="connsiteX32" fmla="*/ 1495425 w 1944124"/>
                    <a:gd name="connsiteY32" fmla="*/ 285750 h 1638300"/>
                    <a:gd name="connsiteX33" fmla="*/ 1533525 w 1944124"/>
                    <a:gd name="connsiteY33" fmla="*/ 238125 h 1638300"/>
                    <a:gd name="connsiteX34" fmla="*/ 1609725 w 1944124"/>
                    <a:gd name="connsiteY34" fmla="*/ 219075 h 1638300"/>
                    <a:gd name="connsiteX35" fmla="*/ 1581150 w 1944124"/>
                    <a:gd name="connsiteY35" fmla="*/ 257175 h 1638300"/>
                    <a:gd name="connsiteX36" fmla="*/ 1552575 w 1944124"/>
                    <a:gd name="connsiteY36" fmla="*/ 276225 h 1638300"/>
                    <a:gd name="connsiteX37" fmla="*/ 1514475 w 1944124"/>
                    <a:gd name="connsiteY37" fmla="*/ 333375 h 1638300"/>
                    <a:gd name="connsiteX38" fmla="*/ 1485900 w 1944124"/>
                    <a:gd name="connsiteY38" fmla="*/ 361950 h 1638300"/>
                    <a:gd name="connsiteX39" fmla="*/ 1466850 w 1944124"/>
                    <a:gd name="connsiteY39" fmla="*/ 400050 h 1638300"/>
                    <a:gd name="connsiteX40" fmla="*/ 1447800 w 1944124"/>
                    <a:gd name="connsiteY40" fmla="*/ 428625 h 1638300"/>
                    <a:gd name="connsiteX41" fmla="*/ 1438275 w 1944124"/>
                    <a:gd name="connsiteY41" fmla="*/ 485775 h 1638300"/>
                    <a:gd name="connsiteX42" fmla="*/ 1419225 w 1944124"/>
                    <a:gd name="connsiteY42" fmla="*/ 514350 h 1638300"/>
                    <a:gd name="connsiteX43" fmla="*/ 1409700 w 1944124"/>
                    <a:gd name="connsiteY43" fmla="*/ 542925 h 1638300"/>
                    <a:gd name="connsiteX44" fmla="*/ 1400175 w 1944124"/>
                    <a:gd name="connsiteY44" fmla="*/ 590550 h 1638300"/>
                    <a:gd name="connsiteX45" fmla="*/ 1390650 w 1944124"/>
                    <a:gd name="connsiteY45" fmla="*/ 619125 h 1638300"/>
                    <a:gd name="connsiteX46" fmla="*/ 1371600 w 1944124"/>
                    <a:gd name="connsiteY46" fmla="*/ 733425 h 1638300"/>
                    <a:gd name="connsiteX47" fmla="*/ 1381125 w 1944124"/>
                    <a:gd name="connsiteY47" fmla="*/ 762000 h 1638300"/>
                    <a:gd name="connsiteX48" fmla="*/ 1476375 w 1944124"/>
                    <a:gd name="connsiteY48" fmla="*/ 800100 h 1638300"/>
                    <a:gd name="connsiteX49" fmla="*/ 1543050 w 1944124"/>
                    <a:gd name="connsiteY49" fmla="*/ 819150 h 1638300"/>
                    <a:gd name="connsiteX50" fmla="*/ 1647825 w 1944124"/>
                    <a:gd name="connsiteY50" fmla="*/ 847725 h 1638300"/>
                    <a:gd name="connsiteX51" fmla="*/ 1781175 w 1944124"/>
                    <a:gd name="connsiteY51" fmla="*/ 857250 h 1638300"/>
                    <a:gd name="connsiteX52" fmla="*/ 1809750 w 1944124"/>
                    <a:gd name="connsiteY52" fmla="*/ 866775 h 1638300"/>
                    <a:gd name="connsiteX53" fmla="*/ 1885950 w 1944124"/>
                    <a:gd name="connsiteY53" fmla="*/ 885825 h 1638300"/>
                    <a:gd name="connsiteX54" fmla="*/ 1924050 w 1944124"/>
                    <a:gd name="connsiteY54" fmla="*/ 904875 h 1638300"/>
                    <a:gd name="connsiteX55" fmla="*/ 1933575 w 1944124"/>
                    <a:gd name="connsiteY55" fmla="*/ 952500 h 1638300"/>
                    <a:gd name="connsiteX56" fmla="*/ 1943100 w 1944124"/>
                    <a:gd name="connsiteY56" fmla="*/ 981075 h 1638300"/>
                    <a:gd name="connsiteX57" fmla="*/ 1914525 w 1944124"/>
                    <a:gd name="connsiteY57" fmla="*/ 990600 h 1638300"/>
                    <a:gd name="connsiteX58" fmla="*/ 1819275 w 1944124"/>
                    <a:gd name="connsiteY58" fmla="*/ 962025 h 1638300"/>
                    <a:gd name="connsiteX59" fmla="*/ 1771650 w 1944124"/>
                    <a:gd name="connsiteY59" fmla="*/ 952500 h 1638300"/>
                    <a:gd name="connsiteX60" fmla="*/ 1524000 w 1944124"/>
                    <a:gd name="connsiteY60" fmla="*/ 942975 h 1638300"/>
                    <a:gd name="connsiteX61" fmla="*/ 1495425 w 1944124"/>
                    <a:gd name="connsiteY61" fmla="*/ 933450 h 1638300"/>
                    <a:gd name="connsiteX62" fmla="*/ 1457325 w 1944124"/>
                    <a:gd name="connsiteY62" fmla="*/ 923925 h 1638300"/>
                    <a:gd name="connsiteX63" fmla="*/ 1400175 w 1944124"/>
                    <a:gd name="connsiteY63" fmla="*/ 904875 h 1638300"/>
                    <a:gd name="connsiteX64" fmla="*/ 1352550 w 1944124"/>
                    <a:gd name="connsiteY64" fmla="*/ 914400 h 1638300"/>
                    <a:gd name="connsiteX65" fmla="*/ 1352550 w 1944124"/>
                    <a:gd name="connsiteY65" fmla="*/ 1038225 h 1638300"/>
                    <a:gd name="connsiteX66" fmla="*/ 1362075 w 1944124"/>
                    <a:gd name="connsiteY66" fmla="*/ 1066800 h 1638300"/>
                    <a:gd name="connsiteX67" fmla="*/ 1438275 w 1944124"/>
                    <a:gd name="connsiteY67" fmla="*/ 1133475 h 1638300"/>
                    <a:gd name="connsiteX68" fmla="*/ 1485900 w 1944124"/>
                    <a:gd name="connsiteY68" fmla="*/ 1190625 h 1638300"/>
                    <a:gd name="connsiteX69" fmla="*/ 1581150 w 1944124"/>
                    <a:gd name="connsiteY69" fmla="*/ 1295400 h 1638300"/>
                    <a:gd name="connsiteX70" fmla="*/ 1590675 w 1944124"/>
                    <a:gd name="connsiteY70" fmla="*/ 1352550 h 1638300"/>
                    <a:gd name="connsiteX71" fmla="*/ 1600200 w 1944124"/>
                    <a:gd name="connsiteY71" fmla="*/ 1390650 h 1638300"/>
                    <a:gd name="connsiteX72" fmla="*/ 1609725 w 1944124"/>
                    <a:gd name="connsiteY72" fmla="*/ 1485900 h 1638300"/>
                    <a:gd name="connsiteX73" fmla="*/ 1619250 w 1944124"/>
                    <a:gd name="connsiteY73" fmla="*/ 1514475 h 1638300"/>
                    <a:gd name="connsiteX74" fmla="*/ 1590675 w 1944124"/>
                    <a:gd name="connsiteY74" fmla="*/ 1495425 h 1638300"/>
                    <a:gd name="connsiteX75" fmla="*/ 1562100 w 1944124"/>
                    <a:gd name="connsiteY75" fmla="*/ 1485900 h 1638300"/>
                    <a:gd name="connsiteX76" fmla="*/ 1533525 w 1944124"/>
                    <a:gd name="connsiteY76" fmla="*/ 1457325 h 1638300"/>
                    <a:gd name="connsiteX77" fmla="*/ 1504950 w 1944124"/>
                    <a:gd name="connsiteY77" fmla="*/ 1438275 h 1638300"/>
                    <a:gd name="connsiteX78" fmla="*/ 1447800 w 1944124"/>
                    <a:gd name="connsiteY78" fmla="*/ 1352550 h 1638300"/>
                    <a:gd name="connsiteX79" fmla="*/ 1428750 w 1944124"/>
                    <a:gd name="connsiteY79" fmla="*/ 1323975 h 1638300"/>
                    <a:gd name="connsiteX80" fmla="*/ 1381125 w 1944124"/>
                    <a:gd name="connsiteY80" fmla="*/ 1266825 h 1638300"/>
                    <a:gd name="connsiteX81" fmla="*/ 1362075 w 1944124"/>
                    <a:gd name="connsiteY81" fmla="*/ 1219200 h 1638300"/>
                    <a:gd name="connsiteX82" fmla="*/ 1152525 w 1944124"/>
                    <a:gd name="connsiteY82" fmla="*/ 1200150 h 1638300"/>
                    <a:gd name="connsiteX83" fmla="*/ 1143000 w 1944124"/>
                    <a:gd name="connsiteY83" fmla="*/ 1266825 h 1638300"/>
                    <a:gd name="connsiteX84" fmla="*/ 1123950 w 1944124"/>
                    <a:gd name="connsiteY84" fmla="*/ 1466850 h 1638300"/>
                    <a:gd name="connsiteX85" fmla="*/ 1114425 w 1944124"/>
                    <a:gd name="connsiteY85" fmla="*/ 1524000 h 1638300"/>
                    <a:gd name="connsiteX86" fmla="*/ 1085850 w 1944124"/>
                    <a:gd name="connsiteY86" fmla="*/ 1609725 h 1638300"/>
                    <a:gd name="connsiteX87" fmla="*/ 1047750 w 1944124"/>
                    <a:gd name="connsiteY87" fmla="*/ 1638300 h 1638300"/>
                    <a:gd name="connsiteX88" fmla="*/ 1009650 w 1944124"/>
                    <a:gd name="connsiteY88" fmla="*/ 1381125 h 1638300"/>
                    <a:gd name="connsiteX89" fmla="*/ 1000125 w 1944124"/>
                    <a:gd name="connsiteY89" fmla="*/ 1314450 h 1638300"/>
                    <a:gd name="connsiteX90" fmla="*/ 952500 w 1944124"/>
                    <a:gd name="connsiteY90" fmla="*/ 1295400 h 1638300"/>
                    <a:gd name="connsiteX91" fmla="*/ 885825 w 1944124"/>
                    <a:gd name="connsiteY91" fmla="*/ 1266825 h 1638300"/>
                    <a:gd name="connsiteX92" fmla="*/ 800100 w 1944124"/>
                    <a:gd name="connsiteY92" fmla="*/ 1304925 h 1638300"/>
                    <a:gd name="connsiteX93" fmla="*/ 762000 w 1944124"/>
                    <a:gd name="connsiteY93" fmla="*/ 1352550 h 1638300"/>
                    <a:gd name="connsiteX94" fmla="*/ 695325 w 1944124"/>
                    <a:gd name="connsiteY94" fmla="*/ 1390650 h 1638300"/>
                    <a:gd name="connsiteX95" fmla="*/ 666750 w 1944124"/>
                    <a:gd name="connsiteY95" fmla="*/ 1419225 h 1638300"/>
                    <a:gd name="connsiteX96" fmla="*/ 638175 w 1944124"/>
                    <a:gd name="connsiteY96" fmla="*/ 1428750 h 1638300"/>
                    <a:gd name="connsiteX97" fmla="*/ 590550 w 1944124"/>
                    <a:gd name="connsiteY97" fmla="*/ 1447800 h 1638300"/>
                    <a:gd name="connsiteX98" fmla="*/ 561975 w 1944124"/>
                    <a:gd name="connsiteY98" fmla="*/ 1457325 h 1638300"/>
                    <a:gd name="connsiteX99" fmla="*/ 438150 w 1944124"/>
                    <a:gd name="connsiteY99" fmla="*/ 1524000 h 1638300"/>
                    <a:gd name="connsiteX100" fmla="*/ 400050 w 1944124"/>
                    <a:gd name="connsiteY100" fmla="*/ 1543050 h 1638300"/>
                    <a:gd name="connsiteX101" fmla="*/ 352425 w 1944124"/>
                    <a:gd name="connsiteY101" fmla="*/ 1552575 h 1638300"/>
                    <a:gd name="connsiteX102" fmla="*/ 323850 w 1944124"/>
                    <a:gd name="connsiteY102" fmla="*/ 1562100 h 1638300"/>
                    <a:gd name="connsiteX103" fmla="*/ 285750 w 1944124"/>
                    <a:gd name="connsiteY103" fmla="*/ 1543050 h 1638300"/>
                    <a:gd name="connsiteX104" fmla="*/ 304800 w 1944124"/>
                    <a:gd name="connsiteY104" fmla="*/ 1514475 h 1638300"/>
                    <a:gd name="connsiteX105" fmla="*/ 371475 w 1944124"/>
                    <a:gd name="connsiteY105" fmla="*/ 1476375 h 1638300"/>
                    <a:gd name="connsiteX106" fmla="*/ 466725 w 1944124"/>
                    <a:gd name="connsiteY106" fmla="*/ 1447800 h 1638300"/>
                    <a:gd name="connsiteX107" fmla="*/ 495300 w 1944124"/>
                    <a:gd name="connsiteY107" fmla="*/ 1438275 h 1638300"/>
                    <a:gd name="connsiteX108" fmla="*/ 571500 w 1944124"/>
                    <a:gd name="connsiteY108" fmla="*/ 1419225 h 1638300"/>
                    <a:gd name="connsiteX109" fmla="*/ 600075 w 1944124"/>
                    <a:gd name="connsiteY109" fmla="*/ 1390650 h 1638300"/>
                    <a:gd name="connsiteX110" fmla="*/ 657225 w 1944124"/>
                    <a:gd name="connsiteY110" fmla="*/ 1352550 h 1638300"/>
                    <a:gd name="connsiteX111" fmla="*/ 714375 w 1944124"/>
                    <a:gd name="connsiteY111" fmla="*/ 1276350 h 1638300"/>
                    <a:gd name="connsiteX112" fmla="*/ 723900 w 1944124"/>
                    <a:gd name="connsiteY112" fmla="*/ 1228725 h 1638300"/>
                    <a:gd name="connsiteX113" fmla="*/ 714375 w 1944124"/>
                    <a:gd name="connsiteY113" fmla="*/ 1162050 h 1638300"/>
                    <a:gd name="connsiteX114" fmla="*/ 685800 w 1944124"/>
                    <a:gd name="connsiteY114" fmla="*/ 1152525 h 1638300"/>
                    <a:gd name="connsiteX115" fmla="*/ 590550 w 1944124"/>
                    <a:gd name="connsiteY115" fmla="*/ 1143000 h 1638300"/>
                    <a:gd name="connsiteX116" fmla="*/ 104775 w 1944124"/>
                    <a:gd name="connsiteY116" fmla="*/ 1143000 h 1638300"/>
                    <a:gd name="connsiteX117" fmla="*/ 114300 w 1944124"/>
                    <a:gd name="connsiteY117" fmla="*/ 1104900 h 1638300"/>
                    <a:gd name="connsiteX118" fmla="*/ 257175 w 1944124"/>
                    <a:gd name="connsiteY118" fmla="*/ 1114425 h 1638300"/>
                    <a:gd name="connsiteX119" fmla="*/ 619125 w 1944124"/>
                    <a:gd name="connsiteY119" fmla="*/ 1076325 h 1638300"/>
                    <a:gd name="connsiteX120" fmla="*/ 619125 w 1944124"/>
                    <a:gd name="connsiteY120" fmla="*/ 933450 h 1638300"/>
                    <a:gd name="connsiteX121" fmla="*/ 504825 w 1944124"/>
                    <a:gd name="connsiteY121" fmla="*/ 904875 h 1638300"/>
                    <a:gd name="connsiteX122" fmla="*/ 438150 w 1944124"/>
                    <a:gd name="connsiteY122" fmla="*/ 895350 h 1638300"/>
                    <a:gd name="connsiteX123" fmla="*/ 361950 w 1944124"/>
                    <a:gd name="connsiteY123" fmla="*/ 876300 h 1638300"/>
                    <a:gd name="connsiteX124" fmla="*/ 323850 w 1944124"/>
                    <a:gd name="connsiteY124" fmla="*/ 866775 h 1638300"/>
                    <a:gd name="connsiteX125" fmla="*/ 238125 w 1944124"/>
                    <a:gd name="connsiteY125" fmla="*/ 857250 h 1638300"/>
                    <a:gd name="connsiteX126" fmla="*/ 180975 w 1944124"/>
                    <a:gd name="connsiteY126" fmla="*/ 838200 h 1638300"/>
                    <a:gd name="connsiteX127" fmla="*/ 171450 w 1944124"/>
                    <a:gd name="connsiteY127" fmla="*/ 809625 h 1638300"/>
                    <a:gd name="connsiteX128" fmla="*/ 142875 w 1944124"/>
                    <a:gd name="connsiteY128" fmla="*/ 800100 h 1638300"/>
                    <a:gd name="connsiteX129" fmla="*/ 66675 w 1944124"/>
                    <a:gd name="connsiteY129" fmla="*/ 762000 h 1638300"/>
                    <a:gd name="connsiteX130" fmla="*/ 28575 w 1944124"/>
                    <a:gd name="connsiteY130" fmla="*/ 704850 h 1638300"/>
                    <a:gd name="connsiteX131" fmla="*/ 0 w 1944124"/>
                    <a:gd name="connsiteY131" fmla="*/ 647700 h 1638300"/>
                    <a:gd name="connsiteX132" fmla="*/ 9525 w 1944124"/>
                    <a:gd name="connsiteY132" fmla="*/ 609600 h 1638300"/>
                    <a:gd name="connsiteX133" fmla="*/ 28575 w 1944124"/>
                    <a:gd name="connsiteY133" fmla="*/ 666750 h 1638300"/>
                    <a:gd name="connsiteX134" fmla="*/ 57150 w 1944124"/>
                    <a:gd name="connsiteY134" fmla="*/ 685800 h 1638300"/>
                    <a:gd name="connsiteX135" fmla="*/ 123825 w 1944124"/>
                    <a:gd name="connsiteY135" fmla="*/ 733425 h 1638300"/>
                    <a:gd name="connsiteX136" fmla="*/ 171450 w 1944124"/>
                    <a:gd name="connsiteY136" fmla="*/ 742950 h 1638300"/>
                    <a:gd name="connsiteX137" fmla="*/ 200025 w 1944124"/>
                    <a:gd name="connsiteY137" fmla="*/ 752475 h 1638300"/>
                    <a:gd name="connsiteX138" fmla="*/ 247650 w 1944124"/>
                    <a:gd name="connsiteY138" fmla="*/ 762000 h 1638300"/>
                    <a:gd name="connsiteX139" fmla="*/ 323850 w 1944124"/>
                    <a:gd name="connsiteY139" fmla="*/ 781050 h 1638300"/>
                    <a:gd name="connsiteX140" fmla="*/ 419100 w 1944124"/>
                    <a:gd name="connsiteY140" fmla="*/ 790575 h 1638300"/>
                    <a:gd name="connsiteX141" fmla="*/ 457200 w 1944124"/>
                    <a:gd name="connsiteY141" fmla="*/ 800100 h 1638300"/>
                    <a:gd name="connsiteX142" fmla="*/ 485775 w 1944124"/>
                    <a:gd name="connsiteY142" fmla="*/ 742950 h 1638300"/>
                    <a:gd name="connsiteX143" fmla="*/ 504825 w 1944124"/>
                    <a:gd name="connsiteY143" fmla="*/ 476250 h 1638300"/>
                    <a:gd name="connsiteX144" fmla="*/ 514350 w 1944124"/>
                    <a:gd name="connsiteY144" fmla="*/ 409575 h 1638300"/>
                    <a:gd name="connsiteX145" fmla="*/ 533400 w 1944124"/>
                    <a:gd name="connsiteY145" fmla="*/ 238125 h 1638300"/>
                    <a:gd name="connsiteX146" fmla="*/ 542925 w 1944124"/>
                    <a:gd name="connsiteY146" fmla="*/ 504825 h 1638300"/>
                    <a:gd name="connsiteX147" fmla="*/ 552450 w 1944124"/>
                    <a:gd name="connsiteY147" fmla="*/ 542925 h 1638300"/>
                    <a:gd name="connsiteX148" fmla="*/ 561975 w 1944124"/>
                    <a:gd name="connsiteY148" fmla="*/ 609600 h 1638300"/>
                    <a:gd name="connsiteX149" fmla="*/ 590550 w 1944124"/>
                    <a:gd name="connsiteY149" fmla="*/ 676275 h 1638300"/>
                    <a:gd name="connsiteX150" fmla="*/ 619125 w 1944124"/>
                    <a:gd name="connsiteY150" fmla="*/ 695325 h 1638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</a:cxnLst>
                  <a:rect l="l" t="t" r="r" b="b"/>
                  <a:pathLst>
                    <a:path w="1944124" h="1638300">
                      <a:moveTo>
                        <a:pt x="619125" y="695325"/>
                      </a:moveTo>
                      <a:cubicBezTo>
                        <a:pt x="633412" y="696912"/>
                        <a:pt x="657337" y="689588"/>
                        <a:pt x="676275" y="685800"/>
                      </a:cubicBezTo>
                      <a:cubicBezTo>
                        <a:pt x="689112" y="683233"/>
                        <a:pt x="701596" y="679115"/>
                        <a:pt x="714375" y="676275"/>
                      </a:cubicBezTo>
                      <a:cubicBezTo>
                        <a:pt x="730179" y="672763"/>
                        <a:pt x="746125" y="669925"/>
                        <a:pt x="762000" y="666750"/>
                      </a:cubicBezTo>
                      <a:cubicBezTo>
                        <a:pt x="774700" y="654050"/>
                        <a:pt x="789324" y="643018"/>
                        <a:pt x="800100" y="628650"/>
                      </a:cubicBezTo>
                      <a:cubicBezTo>
                        <a:pt x="808619" y="617291"/>
                        <a:pt x="814298" y="603894"/>
                        <a:pt x="819150" y="590550"/>
                      </a:cubicBezTo>
                      <a:cubicBezTo>
                        <a:pt x="852617" y="498516"/>
                        <a:pt x="826684" y="553399"/>
                        <a:pt x="847725" y="476250"/>
                      </a:cubicBezTo>
                      <a:cubicBezTo>
                        <a:pt x="853009" y="456877"/>
                        <a:pt x="862837" y="438791"/>
                        <a:pt x="866775" y="419100"/>
                      </a:cubicBezTo>
                      <a:cubicBezTo>
                        <a:pt x="879085" y="357552"/>
                        <a:pt x="869060" y="385955"/>
                        <a:pt x="895350" y="333375"/>
                      </a:cubicBezTo>
                      <a:cubicBezTo>
                        <a:pt x="898525" y="304800"/>
                        <a:pt x="900148" y="276010"/>
                        <a:pt x="904875" y="247650"/>
                      </a:cubicBezTo>
                      <a:cubicBezTo>
                        <a:pt x="906526" y="237746"/>
                        <a:pt x="911642" y="228729"/>
                        <a:pt x="914400" y="219075"/>
                      </a:cubicBezTo>
                      <a:cubicBezTo>
                        <a:pt x="923008" y="188948"/>
                        <a:pt x="939011" y="112426"/>
                        <a:pt x="942975" y="95250"/>
                      </a:cubicBezTo>
                      <a:cubicBezTo>
                        <a:pt x="945919" y="82494"/>
                        <a:pt x="948738" y="69689"/>
                        <a:pt x="952500" y="57150"/>
                      </a:cubicBezTo>
                      <a:cubicBezTo>
                        <a:pt x="958270" y="37916"/>
                        <a:pt x="971550" y="0"/>
                        <a:pt x="971550" y="0"/>
                      </a:cubicBezTo>
                      <a:cubicBezTo>
                        <a:pt x="981075" y="3175"/>
                        <a:pt x="996950" y="0"/>
                        <a:pt x="1000125" y="9525"/>
                      </a:cubicBezTo>
                      <a:cubicBezTo>
                        <a:pt x="1005245" y="24884"/>
                        <a:pt x="993262" y="41181"/>
                        <a:pt x="990600" y="57150"/>
                      </a:cubicBezTo>
                      <a:cubicBezTo>
                        <a:pt x="986909" y="79295"/>
                        <a:pt x="983860" y="101548"/>
                        <a:pt x="981075" y="123825"/>
                      </a:cubicBezTo>
                      <a:cubicBezTo>
                        <a:pt x="968490" y="224509"/>
                        <a:pt x="961206" y="328507"/>
                        <a:pt x="952500" y="428625"/>
                      </a:cubicBezTo>
                      <a:cubicBezTo>
                        <a:pt x="958850" y="501650"/>
                        <a:pt x="963148" y="574883"/>
                        <a:pt x="971550" y="647700"/>
                      </a:cubicBezTo>
                      <a:cubicBezTo>
                        <a:pt x="972701" y="657674"/>
                        <a:pt x="972298" y="671399"/>
                        <a:pt x="981075" y="676275"/>
                      </a:cubicBezTo>
                      <a:cubicBezTo>
                        <a:pt x="1003962" y="688990"/>
                        <a:pt x="1031875" y="688975"/>
                        <a:pt x="1057275" y="695325"/>
                      </a:cubicBezTo>
                      <a:lnTo>
                        <a:pt x="1095375" y="704850"/>
                      </a:lnTo>
                      <a:cubicBezTo>
                        <a:pt x="1128111" y="698303"/>
                        <a:pt x="1149713" y="694768"/>
                        <a:pt x="1181100" y="685800"/>
                      </a:cubicBezTo>
                      <a:cubicBezTo>
                        <a:pt x="1190754" y="683042"/>
                        <a:pt x="1200695" y="680765"/>
                        <a:pt x="1209675" y="676275"/>
                      </a:cubicBezTo>
                      <a:cubicBezTo>
                        <a:pt x="1219914" y="671155"/>
                        <a:pt x="1228725" y="663575"/>
                        <a:pt x="1238250" y="657225"/>
                      </a:cubicBezTo>
                      <a:lnTo>
                        <a:pt x="1276350" y="581025"/>
                      </a:lnTo>
                      <a:cubicBezTo>
                        <a:pt x="1285875" y="561975"/>
                        <a:pt x="1291620" y="540506"/>
                        <a:pt x="1304925" y="523875"/>
                      </a:cubicBezTo>
                      <a:cubicBezTo>
                        <a:pt x="1317625" y="508000"/>
                        <a:pt x="1332781" y="493811"/>
                        <a:pt x="1343025" y="476250"/>
                      </a:cubicBezTo>
                      <a:cubicBezTo>
                        <a:pt x="1356784" y="452662"/>
                        <a:pt x="1367336" y="404314"/>
                        <a:pt x="1390650" y="381000"/>
                      </a:cubicBezTo>
                      <a:cubicBezTo>
                        <a:pt x="1398745" y="372905"/>
                        <a:pt x="1409700" y="368300"/>
                        <a:pt x="1419225" y="361950"/>
                      </a:cubicBezTo>
                      <a:cubicBezTo>
                        <a:pt x="1425575" y="352425"/>
                        <a:pt x="1430180" y="341470"/>
                        <a:pt x="1438275" y="333375"/>
                      </a:cubicBezTo>
                      <a:cubicBezTo>
                        <a:pt x="1446370" y="325280"/>
                        <a:pt x="1458056" y="321654"/>
                        <a:pt x="1466850" y="314325"/>
                      </a:cubicBezTo>
                      <a:cubicBezTo>
                        <a:pt x="1477198" y="305701"/>
                        <a:pt x="1486555" y="295887"/>
                        <a:pt x="1495425" y="285750"/>
                      </a:cubicBezTo>
                      <a:cubicBezTo>
                        <a:pt x="1508812" y="270450"/>
                        <a:pt x="1515964" y="248369"/>
                        <a:pt x="1533525" y="238125"/>
                      </a:cubicBezTo>
                      <a:cubicBezTo>
                        <a:pt x="1556140" y="224933"/>
                        <a:pt x="1609725" y="219075"/>
                        <a:pt x="1609725" y="219075"/>
                      </a:cubicBezTo>
                      <a:cubicBezTo>
                        <a:pt x="1600200" y="231775"/>
                        <a:pt x="1592375" y="245950"/>
                        <a:pt x="1581150" y="257175"/>
                      </a:cubicBezTo>
                      <a:cubicBezTo>
                        <a:pt x="1573055" y="265270"/>
                        <a:pt x="1560113" y="267610"/>
                        <a:pt x="1552575" y="276225"/>
                      </a:cubicBezTo>
                      <a:cubicBezTo>
                        <a:pt x="1537498" y="293455"/>
                        <a:pt x="1528531" y="315303"/>
                        <a:pt x="1514475" y="333375"/>
                      </a:cubicBezTo>
                      <a:cubicBezTo>
                        <a:pt x="1506205" y="344008"/>
                        <a:pt x="1493730" y="350989"/>
                        <a:pt x="1485900" y="361950"/>
                      </a:cubicBezTo>
                      <a:cubicBezTo>
                        <a:pt x="1477647" y="373504"/>
                        <a:pt x="1473895" y="387722"/>
                        <a:pt x="1466850" y="400050"/>
                      </a:cubicBezTo>
                      <a:cubicBezTo>
                        <a:pt x="1461170" y="409989"/>
                        <a:pt x="1454150" y="419100"/>
                        <a:pt x="1447800" y="428625"/>
                      </a:cubicBezTo>
                      <a:cubicBezTo>
                        <a:pt x="1444625" y="447675"/>
                        <a:pt x="1444382" y="467453"/>
                        <a:pt x="1438275" y="485775"/>
                      </a:cubicBezTo>
                      <a:cubicBezTo>
                        <a:pt x="1434655" y="496635"/>
                        <a:pt x="1424345" y="504111"/>
                        <a:pt x="1419225" y="514350"/>
                      </a:cubicBezTo>
                      <a:cubicBezTo>
                        <a:pt x="1414735" y="523330"/>
                        <a:pt x="1412135" y="533185"/>
                        <a:pt x="1409700" y="542925"/>
                      </a:cubicBezTo>
                      <a:cubicBezTo>
                        <a:pt x="1405773" y="558631"/>
                        <a:pt x="1404102" y="574844"/>
                        <a:pt x="1400175" y="590550"/>
                      </a:cubicBezTo>
                      <a:cubicBezTo>
                        <a:pt x="1397740" y="600290"/>
                        <a:pt x="1393085" y="609385"/>
                        <a:pt x="1390650" y="619125"/>
                      </a:cubicBezTo>
                      <a:cubicBezTo>
                        <a:pt x="1381365" y="656266"/>
                        <a:pt x="1376976" y="695791"/>
                        <a:pt x="1371600" y="733425"/>
                      </a:cubicBezTo>
                      <a:cubicBezTo>
                        <a:pt x="1374775" y="742950"/>
                        <a:pt x="1374025" y="754900"/>
                        <a:pt x="1381125" y="762000"/>
                      </a:cubicBezTo>
                      <a:cubicBezTo>
                        <a:pt x="1395140" y="776015"/>
                        <a:pt x="1465216" y="796380"/>
                        <a:pt x="1476375" y="800100"/>
                      </a:cubicBezTo>
                      <a:cubicBezTo>
                        <a:pt x="1572407" y="832111"/>
                        <a:pt x="1423449" y="783270"/>
                        <a:pt x="1543050" y="819150"/>
                      </a:cubicBezTo>
                      <a:cubicBezTo>
                        <a:pt x="1587351" y="832440"/>
                        <a:pt x="1603251" y="843033"/>
                        <a:pt x="1647825" y="847725"/>
                      </a:cubicBezTo>
                      <a:cubicBezTo>
                        <a:pt x="1692143" y="852390"/>
                        <a:pt x="1736725" y="854075"/>
                        <a:pt x="1781175" y="857250"/>
                      </a:cubicBezTo>
                      <a:cubicBezTo>
                        <a:pt x="1790700" y="860425"/>
                        <a:pt x="1800064" y="864133"/>
                        <a:pt x="1809750" y="866775"/>
                      </a:cubicBezTo>
                      <a:cubicBezTo>
                        <a:pt x="1835009" y="873664"/>
                        <a:pt x="1862532" y="874116"/>
                        <a:pt x="1885950" y="885825"/>
                      </a:cubicBezTo>
                      <a:lnTo>
                        <a:pt x="1924050" y="904875"/>
                      </a:lnTo>
                      <a:cubicBezTo>
                        <a:pt x="1927225" y="920750"/>
                        <a:pt x="1929648" y="936794"/>
                        <a:pt x="1933575" y="952500"/>
                      </a:cubicBezTo>
                      <a:cubicBezTo>
                        <a:pt x="1936010" y="962240"/>
                        <a:pt x="1947590" y="972095"/>
                        <a:pt x="1943100" y="981075"/>
                      </a:cubicBezTo>
                      <a:cubicBezTo>
                        <a:pt x="1938610" y="990055"/>
                        <a:pt x="1924050" y="987425"/>
                        <a:pt x="1914525" y="990600"/>
                      </a:cubicBezTo>
                      <a:cubicBezTo>
                        <a:pt x="1878231" y="978502"/>
                        <a:pt x="1862892" y="972929"/>
                        <a:pt x="1819275" y="962025"/>
                      </a:cubicBezTo>
                      <a:cubicBezTo>
                        <a:pt x="1803569" y="958098"/>
                        <a:pt x="1787806" y="953542"/>
                        <a:pt x="1771650" y="952500"/>
                      </a:cubicBezTo>
                      <a:cubicBezTo>
                        <a:pt x="1689210" y="947181"/>
                        <a:pt x="1606550" y="946150"/>
                        <a:pt x="1524000" y="942975"/>
                      </a:cubicBezTo>
                      <a:cubicBezTo>
                        <a:pt x="1514475" y="939800"/>
                        <a:pt x="1505079" y="936208"/>
                        <a:pt x="1495425" y="933450"/>
                      </a:cubicBezTo>
                      <a:cubicBezTo>
                        <a:pt x="1482838" y="929854"/>
                        <a:pt x="1469864" y="927687"/>
                        <a:pt x="1457325" y="923925"/>
                      </a:cubicBezTo>
                      <a:cubicBezTo>
                        <a:pt x="1438091" y="918155"/>
                        <a:pt x="1400175" y="904875"/>
                        <a:pt x="1400175" y="904875"/>
                      </a:cubicBezTo>
                      <a:cubicBezTo>
                        <a:pt x="1384300" y="908050"/>
                        <a:pt x="1366606" y="906368"/>
                        <a:pt x="1352550" y="914400"/>
                      </a:cubicBezTo>
                      <a:cubicBezTo>
                        <a:pt x="1310133" y="938638"/>
                        <a:pt x="1346547" y="1020216"/>
                        <a:pt x="1352550" y="1038225"/>
                      </a:cubicBezTo>
                      <a:cubicBezTo>
                        <a:pt x="1355725" y="1047750"/>
                        <a:pt x="1356051" y="1058768"/>
                        <a:pt x="1362075" y="1066800"/>
                      </a:cubicBezTo>
                      <a:cubicBezTo>
                        <a:pt x="1411540" y="1132753"/>
                        <a:pt x="1394209" y="1096754"/>
                        <a:pt x="1438275" y="1133475"/>
                      </a:cubicBezTo>
                      <a:cubicBezTo>
                        <a:pt x="1498839" y="1183945"/>
                        <a:pt x="1439072" y="1139114"/>
                        <a:pt x="1485900" y="1190625"/>
                      </a:cubicBezTo>
                      <a:cubicBezTo>
                        <a:pt x="1591268" y="1306530"/>
                        <a:pt x="1535459" y="1226863"/>
                        <a:pt x="1581150" y="1295400"/>
                      </a:cubicBezTo>
                      <a:cubicBezTo>
                        <a:pt x="1584325" y="1314450"/>
                        <a:pt x="1586887" y="1333612"/>
                        <a:pt x="1590675" y="1352550"/>
                      </a:cubicBezTo>
                      <a:cubicBezTo>
                        <a:pt x="1593242" y="1365387"/>
                        <a:pt x="1598349" y="1377691"/>
                        <a:pt x="1600200" y="1390650"/>
                      </a:cubicBezTo>
                      <a:cubicBezTo>
                        <a:pt x="1604713" y="1422238"/>
                        <a:pt x="1604873" y="1454363"/>
                        <a:pt x="1609725" y="1485900"/>
                      </a:cubicBezTo>
                      <a:cubicBezTo>
                        <a:pt x="1611252" y="1495823"/>
                        <a:pt x="1628230" y="1509985"/>
                        <a:pt x="1619250" y="1514475"/>
                      </a:cubicBezTo>
                      <a:cubicBezTo>
                        <a:pt x="1609011" y="1519595"/>
                        <a:pt x="1600914" y="1500545"/>
                        <a:pt x="1590675" y="1495425"/>
                      </a:cubicBezTo>
                      <a:cubicBezTo>
                        <a:pt x="1581695" y="1490935"/>
                        <a:pt x="1571625" y="1489075"/>
                        <a:pt x="1562100" y="1485900"/>
                      </a:cubicBezTo>
                      <a:cubicBezTo>
                        <a:pt x="1552575" y="1476375"/>
                        <a:pt x="1543873" y="1465949"/>
                        <a:pt x="1533525" y="1457325"/>
                      </a:cubicBezTo>
                      <a:cubicBezTo>
                        <a:pt x="1524731" y="1449996"/>
                        <a:pt x="1512199" y="1447135"/>
                        <a:pt x="1504950" y="1438275"/>
                      </a:cubicBezTo>
                      <a:cubicBezTo>
                        <a:pt x="1483203" y="1411695"/>
                        <a:pt x="1466850" y="1381125"/>
                        <a:pt x="1447800" y="1352550"/>
                      </a:cubicBezTo>
                      <a:cubicBezTo>
                        <a:pt x="1441450" y="1343025"/>
                        <a:pt x="1436079" y="1332769"/>
                        <a:pt x="1428750" y="1323975"/>
                      </a:cubicBezTo>
                      <a:lnTo>
                        <a:pt x="1381125" y="1266825"/>
                      </a:lnTo>
                      <a:cubicBezTo>
                        <a:pt x="1374775" y="1250950"/>
                        <a:pt x="1372334" y="1232878"/>
                        <a:pt x="1362075" y="1219200"/>
                      </a:cubicBezTo>
                      <a:cubicBezTo>
                        <a:pt x="1313419" y="1154325"/>
                        <a:pt x="1212788" y="1196802"/>
                        <a:pt x="1152525" y="1200150"/>
                      </a:cubicBezTo>
                      <a:cubicBezTo>
                        <a:pt x="1149350" y="1222375"/>
                        <a:pt x="1145234" y="1244486"/>
                        <a:pt x="1143000" y="1266825"/>
                      </a:cubicBezTo>
                      <a:cubicBezTo>
                        <a:pt x="1127926" y="1417564"/>
                        <a:pt x="1140827" y="1348712"/>
                        <a:pt x="1123950" y="1466850"/>
                      </a:cubicBezTo>
                      <a:cubicBezTo>
                        <a:pt x="1121219" y="1485969"/>
                        <a:pt x="1117880" y="1504999"/>
                        <a:pt x="1114425" y="1524000"/>
                      </a:cubicBezTo>
                      <a:cubicBezTo>
                        <a:pt x="1109300" y="1552187"/>
                        <a:pt x="1105839" y="1586405"/>
                        <a:pt x="1085850" y="1609725"/>
                      </a:cubicBezTo>
                      <a:cubicBezTo>
                        <a:pt x="1075519" y="1621778"/>
                        <a:pt x="1060450" y="1628775"/>
                        <a:pt x="1047750" y="1638300"/>
                      </a:cubicBezTo>
                      <a:cubicBezTo>
                        <a:pt x="964202" y="1554752"/>
                        <a:pt x="1025648" y="1629096"/>
                        <a:pt x="1009650" y="1381125"/>
                      </a:cubicBezTo>
                      <a:cubicBezTo>
                        <a:pt x="1008205" y="1358721"/>
                        <a:pt x="1012578" y="1333130"/>
                        <a:pt x="1000125" y="1314450"/>
                      </a:cubicBezTo>
                      <a:cubicBezTo>
                        <a:pt x="990641" y="1300224"/>
                        <a:pt x="967793" y="1303046"/>
                        <a:pt x="952500" y="1295400"/>
                      </a:cubicBezTo>
                      <a:cubicBezTo>
                        <a:pt x="886721" y="1262511"/>
                        <a:pt x="965119" y="1286649"/>
                        <a:pt x="885825" y="1266825"/>
                      </a:cubicBezTo>
                      <a:cubicBezTo>
                        <a:pt x="875775" y="1270845"/>
                        <a:pt x="811341" y="1295089"/>
                        <a:pt x="800100" y="1304925"/>
                      </a:cubicBezTo>
                      <a:cubicBezTo>
                        <a:pt x="784800" y="1318312"/>
                        <a:pt x="776375" y="1338175"/>
                        <a:pt x="762000" y="1352550"/>
                      </a:cubicBezTo>
                      <a:cubicBezTo>
                        <a:pt x="733167" y="1381383"/>
                        <a:pt x="728019" y="1379752"/>
                        <a:pt x="695325" y="1390650"/>
                      </a:cubicBezTo>
                      <a:cubicBezTo>
                        <a:pt x="685800" y="1400175"/>
                        <a:pt x="677958" y="1411753"/>
                        <a:pt x="666750" y="1419225"/>
                      </a:cubicBezTo>
                      <a:cubicBezTo>
                        <a:pt x="658396" y="1424794"/>
                        <a:pt x="647576" y="1425225"/>
                        <a:pt x="638175" y="1428750"/>
                      </a:cubicBezTo>
                      <a:cubicBezTo>
                        <a:pt x="622166" y="1434753"/>
                        <a:pt x="606559" y="1441797"/>
                        <a:pt x="590550" y="1447800"/>
                      </a:cubicBezTo>
                      <a:cubicBezTo>
                        <a:pt x="581149" y="1451325"/>
                        <a:pt x="571150" y="1453247"/>
                        <a:pt x="561975" y="1457325"/>
                      </a:cubicBezTo>
                      <a:cubicBezTo>
                        <a:pt x="507733" y="1481433"/>
                        <a:pt x="492306" y="1494460"/>
                        <a:pt x="438150" y="1524000"/>
                      </a:cubicBezTo>
                      <a:cubicBezTo>
                        <a:pt x="425685" y="1530799"/>
                        <a:pt x="413520" y="1538560"/>
                        <a:pt x="400050" y="1543050"/>
                      </a:cubicBezTo>
                      <a:cubicBezTo>
                        <a:pt x="384691" y="1548170"/>
                        <a:pt x="368131" y="1548648"/>
                        <a:pt x="352425" y="1552575"/>
                      </a:cubicBezTo>
                      <a:cubicBezTo>
                        <a:pt x="342685" y="1555010"/>
                        <a:pt x="333375" y="1558925"/>
                        <a:pt x="323850" y="1562100"/>
                      </a:cubicBezTo>
                      <a:cubicBezTo>
                        <a:pt x="311150" y="1555750"/>
                        <a:pt x="291023" y="1556233"/>
                        <a:pt x="285750" y="1543050"/>
                      </a:cubicBezTo>
                      <a:cubicBezTo>
                        <a:pt x="281498" y="1532421"/>
                        <a:pt x="296705" y="1522570"/>
                        <a:pt x="304800" y="1514475"/>
                      </a:cubicBezTo>
                      <a:cubicBezTo>
                        <a:pt x="315586" y="1503689"/>
                        <a:pt x="359854" y="1480525"/>
                        <a:pt x="371475" y="1476375"/>
                      </a:cubicBezTo>
                      <a:cubicBezTo>
                        <a:pt x="402692" y="1465226"/>
                        <a:pt x="435043" y="1457548"/>
                        <a:pt x="466725" y="1447800"/>
                      </a:cubicBezTo>
                      <a:cubicBezTo>
                        <a:pt x="476321" y="1444847"/>
                        <a:pt x="485560" y="1440710"/>
                        <a:pt x="495300" y="1438275"/>
                      </a:cubicBezTo>
                      <a:lnTo>
                        <a:pt x="571500" y="1419225"/>
                      </a:lnTo>
                      <a:cubicBezTo>
                        <a:pt x="581025" y="1409700"/>
                        <a:pt x="589442" y="1398920"/>
                        <a:pt x="600075" y="1390650"/>
                      </a:cubicBezTo>
                      <a:cubicBezTo>
                        <a:pt x="618147" y="1376594"/>
                        <a:pt x="641036" y="1368739"/>
                        <a:pt x="657225" y="1352550"/>
                      </a:cubicBezTo>
                      <a:cubicBezTo>
                        <a:pt x="679676" y="1330099"/>
                        <a:pt x="714375" y="1276350"/>
                        <a:pt x="714375" y="1276350"/>
                      </a:cubicBezTo>
                      <a:cubicBezTo>
                        <a:pt x="717550" y="1260475"/>
                        <a:pt x="723900" y="1244914"/>
                        <a:pt x="723900" y="1228725"/>
                      </a:cubicBezTo>
                      <a:cubicBezTo>
                        <a:pt x="723900" y="1206274"/>
                        <a:pt x="724415" y="1182130"/>
                        <a:pt x="714375" y="1162050"/>
                      </a:cubicBezTo>
                      <a:cubicBezTo>
                        <a:pt x="709885" y="1153070"/>
                        <a:pt x="695723" y="1154052"/>
                        <a:pt x="685800" y="1152525"/>
                      </a:cubicBezTo>
                      <a:cubicBezTo>
                        <a:pt x="654263" y="1147673"/>
                        <a:pt x="622300" y="1146175"/>
                        <a:pt x="590550" y="1143000"/>
                      </a:cubicBezTo>
                      <a:cubicBezTo>
                        <a:pt x="445410" y="1150257"/>
                        <a:pt x="241002" y="1165705"/>
                        <a:pt x="104775" y="1143000"/>
                      </a:cubicBezTo>
                      <a:cubicBezTo>
                        <a:pt x="91862" y="1140848"/>
                        <a:pt x="111125" y="1117600"/>
                        <a:pt x="114300" y="1104900"/>
                      </a:cubicBezTo>
                      <a:cubicBezTo>
                        <a:pt x="161925" y="1108075"/>
                        <a:pt x="209444" y="1114425"/>
                        <a:pt x="257175" y="1114425"/>
                      </a:cubicBezTo>
                      <a:cubicBezTo>
                        <a:pt x="594105" y="1114425"/>
                        <a:pt x="513141" y="1182309"/>
                        <a:pt x="619125" y="1076325"/>
                      </a:cubicBezTo>
                      <a:cubicBezTo>
                        <a:pt x="630492" y="1030856"/>
                        <a:pt x="647686" y="979861"/>
                        <a:pt x="619125" y="933450"/>
                      </a:cubicBezTo>
                      <a:cubicBezTo>
                        <a:pt x="614705" y="926268"/>
                        <a:pt x="520609" y="907506"/>
                        <a:pt x="504825" y="904875"/>
                      </a:cubicBezTo>
                      <a:cubicBezTo>
                        <a:pt x="482680" y="901184"/>
                        <a:pt x="460165" y="899753"/>
                        <a:pt x="438150" y="895350"/>
                      </a:cubicBezTo>
                      <a:cubicBezTo>
                        <a:pt x="412477" y="890215"/>
                        <a:pt x="387350" y="882650"/>
                        <a:pt x="361950" y="876300"/>
                      </a:cubicBezTo>
                      <a:cubicBezTo>
                        <a:pt x="349250" y="873125"/>
                        <a:pt x="336861" y="868221"/>
                        <a:pt x="323850" y="866775"/>
                      </a:cubicBezTo>
                      <a:lnTo>
                        <a:pt x="238125" y="857250"/>
                      </a:lnTo>
                      <a:cubicBezTo>
                        <a:pt x="219075" y="850900"/>
                        <a:pt x="187325" y="857250"/>
                        <a:pt x="180975" y="838200"/>
                      </a:cubicBezTo>
                      <a:cubicBezTo>
                        <a:pt x="177800" y="828675"/>
                        <a:pt x="178550" y="816725"/>
                        <a:pt x="171450" y="809625"/>
                      </a:cubicBezTo>
                      <a:cubicBezTo>
                        <a:pt x="164350" y="802525"/>
                        <a:pt x="152276" y="803625"/>
                        <a:pt x="142875" y="800100"/>
                      </a:cubicBezTo>
                      <a:cubicBezTo>
                        <a:pt x="89614" y="780127"/>
                        <a:pt x="106133" y="788305"/>
                        <a:pt x="66675" y="762000"/>
                      </a:cubicBezTo>
                      <a:cubicBezTo>
                        <a:pt x="44027" y="694056"/>
                        <a:pt x="76141" y="776199"/>
                        <a:pt x="28575" y="704850"/>
                      </a:cubicBezTo>
                      <a:cubicBezTo>
                        <a:pt x="16761" y="687129"/>
                        <a:pt x="9525" y="666750"/>
                        <a:pt x="0" y="647700"/>
                      </a:cubicBezTo>
                      <a:cubicBezTo>
                        <a:pt x="3175" y="635000"/>
                        <a:pt x="-1367" y="602338"/>
                        <a:pt x="9525" y="609600"/>
                      </a:cubicBezTo>
                      <a:cubicBezTo>
                        <a:pt x="26233" y="620739"/>
                        <a:pt x="11867" y="655611"/>
                        <a:pt x="28575" y="666750"/>
                      </a:cubicBezTo>
                      <a:cubicBezTo>
                        <a:pt x="38100" y="673100"/>
                        <a:pt x="48356" y="678471"/>
                        <a:pt x="57150" y="685800"/>
                      </a:cubicBezTo>
                      <a:cubicBezTo>
                        <a:pt x="92779" y="715491"/>
                        <a:pt x="76825" y="717758"/>
                        <a:pt x="123825" y="733425"/>
                      </a:cubicBezTo>
                      <a:cubicBezTo>
                        <a:pt x="139184" y="738545"/>
                        <a:pt x="155744" y="739023"/>
                        <a:pt x="171450" y="742950"/>
                      </a:cubicBezTo>
                      <a:cubicBezTo>
                        <a:pt x="181190" y="745385"/>
                        <a:pt x="190285" y="750040"/>
                        <a:pt x="200025" y="752475"/>
                      </a:cubicBezTo>
                      <a:cubicBezTo>
                        <a:pt x="215731" y="756402"/>
                        <a:pt x="231944" y="758073"/>
                        <a:pt x="247650" y="762000"/>
                      </a:cubicBezTo>
                      <a:cubicBezTo>
                        <a:pt x="302598" y="775737"/>
                        <a:pt x="248619" y="771019"/>
                        <a:pt x="323850" y="781050"/>
                      </a:cubicBezTo>
                      <a:cubicBezTo>
                        <a:pt x="355478" y="785267"/>
                        <a:pt x="387350" y="787400"/>
                        <a:pt x="419100" y="790575"/>
                      </a:cubicBezTo>
                      <a:cubicBezTo>
                        <a:pt x="431800" y="793750"/>
                        <a:pt x="444781" y="804240"/>
                        <a:pt x="457200" y="800100"/>
                      </a:cubicBezTo>
                      <a:cubicBezTo>
                        <a:pt x="471048" y="795484"/>
                        <a:pt x="482077" y="754045"/>
                        <a:pt x="485775" y="742950"/>
                      </a:cubicBezTo>
                      <a:cubicBezTo>
                        <a:pt x="508303" y="585256"/>
                        <a:pt x="483639" y="772850"/>
                        <a:pt x="504825" y="476250"/>
                      </a:cubicBezTo>
                      <a:cubicBezTo>
                        <a:pt x="506425" y="453856"/>
                        <a:pt x="511675" y="431866"/>
                        <a:pt x="514350" y="409575"/>
                      </a:cubicBezTo>
                      <a:cubicBezTo>
                        <a:pt x="521201" y="352483"/>
                        <a:pt x="533400" y="238125"/>
                        <a:pt x="533400" y="238125"/>
                      </a:cubicBezTo>
                      <a:cubicBezTo>
                        <a:pt x="536575" y="327025"/>
                        <a:pt x="537376" y="416042"/>
                        <a:pt x="542925" y="504825"/>
                      </a:cubicBezTo>
                      <a:cubicBezTo>
                        <a:pt x="543742" y="517890"/>
                        <a:pt x="550108" y="530045"/>
                        <a:pt x="552450" y="542925"/>
                      </a:cubicBezTo>
                      <a:cubicBezTo>
                        <a:pt x="556466" y="565014"/>
                        <a:pt x="557959" y="587511"/>
                        <a:pt x="561975" y="609600"/>
                      </a:cubicBezTo>
                      <a:cubicBezTo>
                        <a:pt x="567886" y="642111"/>
                        <a:pt x="569827" y="651407"/>
                        <a:pt x="590550" y="676275"/>
                      </a:cubicBezTo>
                      <a:cubicBezTo>
                        <a:pt x="623615" y="715953"/>
                        <a:pt x="604838" y="693738"/>
                        <a:pt x="619125" y="6953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6000">
                      <a:schemeClr val="accent4">
                        <a:lumMod val="20000"/>
                        <a:lumOff val="80000"/>
                      </a:schemeClr>
                    </a:gs>
                    <a:gs pos="79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25" name="フリーフォーム: 図形 224">
                  <a:extLst>
                    <a:ext uri="{FF2B5EF4-FFF2-40B4-BE49-F238E27FC236}">
                      <a16:creationId xmlns:a16="http://schemas.microsoft.com/office/drawing/2014/main" id="{C2B7AA4B-CD25-EA6D-F238-65DCDCD7EBA6}"/>
                    </a:ext>
                  </a:extLst>
                </p:cNvPr>
                <p:cNvSpPr/>
                <p:nvPr/>
              </p:nvSpPr>
              <p:spPr>
                <a:xfrm rot="16370519">
                  <a:off x="9581243" y="1408067"/>
                  <a:ext cx="392549" cy="382599"/>
                </a:xfrm>
                <a:custGeom>
                  <a:avLst/>
                  <a:gdLst>
                    <a:gd name="connsiteX0" fmla="*/ 352425 w 552450"/>
                    <a:gd name="connsiteY0" fmla="*/ 409575 h 409756"/>
                    <a:gd name="connsiteX1" fmla="*/ 95250 w 552450"/>
                    <a:gd name="connsiteY1" fmla="*/ 390525 h 409756"/>
                    <a:gd name="connsiteX2" fmla="*/ 85725 w 552450"/>
                    <a:gd name="connsiteY2" fmla="*/ 361950 h 409756"/>
                    <a:gd name="connsiteX3" fmla="*/ 66675 w 552450"/>
                    <a:gd name="connsiteY3" fmla="*/ 333375 h 409756"/>
                    <a:gd name="connsiteX4" fmla="*/ 47625 w 552450"/>
                    <a:gd name="connsiteY4" fmla="*/ 295275 h 409756"/>
                    <a:gd name="connsiteX5" fmla="*/ 9525 w 552450"/>
                    <a:gd name="connsiteY5" fmla="*/ 238125 h 409756"/>
                    <a:gd name="connsiteX6" fmla="*/ 0 w 552450"/>
                    <a:gd name="connsiteY6" fmla="*/ 190500 h 409756"/>
                    <a:gd name="connsiteX7" fmla="*/ 28575 w 552450"/>
                    <a:gd name="connsiteY7" fmla="*/ 104775 h 409756"/>
                    <a:gd name="connsiteX8" fmla="*/ 76200 w 552450"/>
                    <a:gd name="connsiteY8" fmla="*/ 19050 h 409756"/>
                    <a:gd name="connsiteX9" fmla="*/ 133350 w 552450"/>
                    <a:gd name="connsiteY9" fmla="*/ 9525 h 409756"/>
                    <a:gd name="connsiteX10" fmla="*/ 200025 w 552450"/>
                    <a:gd name="connsiteY10" fmla="*/ 0 h 409756"/>
                    <a:gd name="connsiteX11" fmla="*/ 381000 w 552450"/>
                    <a:gd name="connsiteY11" fmla="*/ 9525 h 409756"/>
                    <a:gd name="connsiteX12" fmla="*/ 419100 w 552450"/>
                    <a:gd name="connsiteY12" fmla="*/ 28575 h 409756"/>
                    <a:gd name="connsiteX13" fmla="*/ 476250 w 552450"/>
                    <a:gd name="connsiteY13" fmla="*/ 57150 h 409756"/>
                    <a:gd name="connsiteX14" fmla="*/ 495300 w 552450"/>
                    <a:gd name="connsiteY14" fmla="*/ 85725 h 409756"/>
                    <a:gd name="connsiteX15" fmla="*/ 523875 w 552450"/>
                    <a:gd name="connsiteY15" fmla="*/ 95250 h 409756"/>
                    <a:gd name="connsiteX16" fmla="*/ 533400 w 552450"/>
                    <a:gd name="connsiteY16" fmla="*/ 123825 h 409756"/>
                    <a:gd name="connsiteX17" fmla="*/ 552450 w 552450"/>
                    <a:gd name="connsiteY17" fmla="*/ 209550 h 409756"/>
                    <a:gd name="connsiteX18" fmla="*/ 523875 w 552450"/>
                    <a:gd name="connsiteY18" fmla="*/ 323850 h 409756"/>
                    <a:gd name="connsiteX19" fmla="*/ 495300 w 552450"/>
                    <a:gd name="connsiteY19" fmla="*/ 342900 h 409756"/>
                    <a:gd name="connsiteX20" fmla="*/ 466725 w 552450"/>
                    <a:gd name="connsiteY20" fmla="*/ 371475 h 409756"/>
                    <a:gd name="connsiteX21" fmla="*/ 409575 w 552450"/>
                    <a:gd name="connsiteY21" fmla="*/ 400050 h 409756"/>
                    <a:gd name="connsiteX22" fmla="*/ 352425 w 552450"/>
                    <a:gd name="connsiteY22" fmla="*/ 409575 h 409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52450" h="409756">
                      <a:moveTo>
                        <a:pt x="352425" y="409575"/>
                      </a:moveTo>
                      <a:cubicBezTo>
                        <a:pt x="300038" y="407988"/>
                        <a:pt x="179871" y="405636"/>
                        <a:pt x="95250" y="390525"/>
                      </a:cubicBezTo>
                      <a:cubicBezTo>
                        <a:pt x="85366" y="388760"/>
                        <a:pt x="90215" y="370930"/>
                        <a:pt x="85725" y="361950"/>
                      </a:cubicBezTo>
                      <a:cubicBezTo>
                        <a:pt x="80605" y="351711"/>
                        <a:pt x="72355" y="343314"/>
                        <a:pt x="66675" y="333375"/>
                      </a:cubicBezTo>
                      <a:cubicBezTo>
                        <a:pt x="59630" y="321047"/>
                        <a:pt x="54930" y="307451"/>
                        <a:pt x="47625" y="295275"/>
                      </a:cubicBezTo>
                      <a:cubicBezTo>
                        <a:pt x="35845" y="275642"/>
                        <a:pt x="9525" y="238125"/>
                        <a:pt x="9525" y="238125"/>
                      </a:cubicBezTo>
                      <a:cubicBezTo>
                        <a:pt x="6350" y="222250"/>
                        <a:pt x="0" y="206689"/>
                        <a:pt x="0" y="190500"/>
                      </a:cubicBezTo>
                      <a:cubicBezTo>
                        <a:pt x="0" y="149155"/>
                        <a:pt x="13081" y="139636"/>
                        <a:pt x="28575" y="104775"/>
                      </a:cubicBezTo>
                      <a:cubicBezTo>
                        <a:pt x="38003" y="83562"/>
                        <a:pt x="51774" y="32620"/>
                        <a:pt x="76200" y="19050"/>
                      </a:cubicBezTo>
                      <a:cubicBezTo>
                        <a:pt x="93082" y="9671"/>
                        <a:pt x="114262" y="12462"/>
                        <a:pt x="133350" y="9525"/>
                      </a:cubicBezTo>
                      <a:cubicBezTo>
                        <a:pt x="155540" y="6111"/>
                        <a:pt x="177800" y="3175"/>
                        <a:pt x="200025" y="0"/>
                      </a:cubicBezTo>
                      <a:cubicBezTo>
                        <a:pt x="260350" y="3175"/>
                        <a:pt x="321099" y="1712"/>
                        <a:pt x="381000" y="9525"/>
                      </a:cubicBezTo>
                      <a:cubicBezTo>
                        <a:pt x="395080" y="11361"/>
                        <a:pt x="406049" y="22982"/>
                        <a:pt x="419100" y="28575"/>
                      </a:cubicBezTo>
                      <a:cubicBezTo>
                        <a:pt x="474309" y="52236"/>
                        <a:pt x="421336" y="20541"/>
                        <a:pt x="476250" y="57150"/>
                      </a:cubicBezTo>
                      <a:cubicBezTo>
                        <a:pt x="482600" y="66675"/>
                        <a:pt x="486361" y="78574"/>
                        <a:pt x="495300" y="85725"/>
                      </a:cubicBezTo>
                      <a:cubicBezTo>
                        <a:pt x="503140" y="91997"/>
                        <a:pt x="516775" y="88150"/>
                        <a:pt x="523875" y="95250"/>
                      </a:cubicBezTo>
                      <a:cubicBezTo>
                        <a:pt x="530975" y="102350"/>
                        <a:pt x="530642" y="114171"/>
                        <a:pt x="533400" y="123825"/>
                      </a:cubicBezTo>
                      <a:cubicBezTo>
                        <a:pt x="542368" y="155212"/>
                        <a:pt x="545903" y="176814"/>
                        <a:pt x="552450" y="209550"/>
                      </a:cubicBezTo>
                      <a:cubicBezTo>
                        <a:pt x="542925" y="247650"/>
                        <a:pt x="556552" y="302065"/>
                        <a:pt x="523875" y="323850"/>
                      </a:cubicBezTo>
                      <a:cubicBezTo>
                        <a:pt x="514350" y="330200"/>
                        <a:pt x="504094" y="335571"/>
                        <a:pt x="495300" y="342900"/>
                      </a:cubicBezTo>
                      <a:cubicBezTo>
                        <a:pt x="484952" y="351524"/>
                        <a:pt x="477073" y="362851"/>
                        <a:pt x="466725" y="371475"/>
                      </a:cubicBezTo>
                      <a:cubicBezTo>
                        <a:pt x="451114" y="384485"/>
                        <a:pt x="430314" y="397087"/>
                        <a:pt x="409575" y="400050"/>
                      </a:cubicBezTo>
                      <a:cubicBezTo>
                        <a:pt x="397003" y="401846"/>
                        <a:pt x="404812" y="411162"/>
                        <a:pt x="352425" y="40957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75000"/>
                      </a:schemeClr>
                    </a:gs>
                    <a:gs pos="90000">
                      <a:schemeClr val="accent4">
                        <a:lumMod val="75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82" name="グループ化 181">
                <a:extLst>
                  <a:ext uri="{FF2B5EF4-FFF2-40B4-BE49-F238E27FC236}">
                    <a16:creationId xmlns:a16="http://schemas.microsoft.com/office/drawing/2014/main" id="{705AFDBC-8D0C-44C6-8722-E095FBED370D}"/>
                  </a:ext>
                </a:extLst>
              </p:cNvPr>
              <p:cNvGrpSpPr/>
              <p:nvPr/>
            </p:nvGrpSpPr>
            <p:grpSpPr>
              <a:xfrm rot="8548351">
                <a:off x="7916360" y="3069013"/>
                <a:ext cx="503067" cy="456038"/>
                <a:chOff x="6961647" y="1399076"/>
                <a:chExt cx="977176" cy="885825"/>
              </a:xfrm>
            </p:grpSpPr>
            <p:sp>
              <p:nvSpPr>
                <p:cNvPr id="222" name="フリーフォーム: 図形 221">
                  <a:extLst>
                    <a:ext uri="{FF2B5EF4-FFF2-40B4-BE49-F238E27FC236}">
                      <a16:creationId xmlns:a16="http://schemas.microsoft.com/office/drawing/2014/main" id="{FB98E660-33A8-2B69-0595-209CD6591333}"/>
                    </a:ext>
                  </a:extLst>
                </p:cNvPr>
                <p:cNvSpPr/>
                <p:nvPr/>
              </p:nvSpPr>
              <p:spPr>
                <a:xfrm rot="19235583">
                  <a:off x="6961647" y="1399076"/>
                  <a:ext cx="977176" cy="885825"/>
                </a:xfrm>
                <a:custGeom>
                  <a:avLst/>
                  <a:gdLst>
                    <a:gd name="connsiteX0" fmla="*/ 515422 w 991672"/>
                    <a:gd name="connsiteY0" fmla="*/ 885825 h 898966"/>
                    <a:gd name="connsiteX1" fmla="*/ 458272 w 991672"/>
                    <a:gd name="connsiteY1" fmla="*/ 857250 h 898966"/>
                    <a:gd name="connsiteX2" fmla="*/ 324922 w 991672"/>
                    <a:gd name="connsiteY2" fmla="*/ 828675 h 898966"/>
                    <a:gd name="connsiteX3" fmla="*/ 277297 w 991672"/>
                    <a:gd name="connsiteY3" fmla="*/ 809625 h 898966"/>
                    <a:gd name="connsiteX4" fmla="*/ 248722 w 991672"/>
                    <a:gd name="connsiteY4" fmla="*/ 800100 h 898966"/>
                    <a:gd name="connsiteX5" fmla="*/ 220147 w 991672"/>
                    <a:gd name="connsiteY5" fmla="*/ 762000 h 898966"/>
                    <a:gd name="connsiteX6" fmla="*/ 96322 w 991672"/>
                    <a:gd name="connsiteY6" fmla="*/ 666750 h 898966"/>
                    <a:gd name="connsiteX7" fmla="*/ 77272 w 991672"/>
                    <a:gd name="connsiteY7" fmla="*/ 638175 h 898966"/>
                    <a:gd name="connsiteX8" fmla="*/ 58222 w 991672"/>
                    <a:gd name="connsiteY8" fmla="*/ 581025 h 898966"/>
                    <a:gd name="connsiteX9" fmla="*/ 39172 w 991672"/>
                    <a:gd name="connsiteY9" fmla="*/ 542925 h 898966"/>
                    <a:gd name="connsiteX10" fmla="*/ 29647 w 991672"/>
                    <a:gd name="connsiteY10" fmla="*/ 504825 h 898966"/>
                    <a:gd name="connsiteX11" fmla="*/ 10597 w 991672"/>
                    <a:gd name="connsiteY11" fmla="*/ 457200 h 898966"/>
                    <a:gd name="connsiteX12" fmla="*/ 10597 w 991672"/>
                    <a:gd name="connsiteY12" fmla="*/ 238125 h 898966"/>
                    <a:gd name="connsiteX13" fmla="*/ 29647 w 991672"/>
                    <a:gd name="connsiteY13" fmla="*/ 180975 h 898966"/>
                    <a:gd name="connsiteX14" fmla="*/ 124897 w 991672"/>
                    <a:gd name="connsiteY14" fmla="*/ 95250 h 898966"/>
                    <a:gd name="connsiteX15" fmla="*/ 153472 w 991672"/>
                    <a:gd name="connsiteY15" fmla="*/ 66675 h 898966"/>
                    <a:gd name="connsiteX16" fmla="*/ 229672 w 991672"/>
                    <a:gd name="connsiteY16" fmla="*/ 19050 h 898966"/>
                    <a:gd name="connsiteX17" fmla="*/ 277297 w 991672"/>
                    <a:gd name="connsiteY17" fmla="*/ 9525 h 898966"/>
                    <a:gd name="connsiteX18" fmla="*/ 305872 w 991672"/>
                    <a:gd name="connsiteY18" fmla="*/ 0 h 898966"/>
                    <a:gd name="connsiteX19" fmla="*/ 572572 w 991672"/>
                    <a:gd name="connsiteY19" fmla="*/ 9525 h 898966"/>
                    <a:gd name="connsiteX20" fmla="*/ 658297 w 991672"/>
                    <a:gd name="connsiteY20" fmla="*/ 47625 h 898966"/>
                    <a:gd name="connsiteX21" fmla="*/ 705922 w 991672"/>
                    <a:gd name="connsiteY21" fmla="*/ 85725 h 898966"/>
                    <a:gd name="connsiteX22" fmla="*/ 734497 w 991672"/>
                    <a:gd name="connsiteY22" fmla="*/ 95250 h 898966"/>
                    <a:gd name="connsiteX23" fmla="*/ 782122 w 991672"/>
                    <a:gd name="connsiteY23" fmla="*/ 133350 h 898966"/>
                    <a:gd name="connsiteX24" fmla="*/ 801172 w 991672"/>
                    <a:gd name="connsiteY24" fmla="*/ 161925 h 898966"/>
                    <a:gd name="connsiteX25" fmla="*/ 829747 w 991672"/>
                    <a:gd name="connsiteY25" fmla="*/ 200025 h 898966"/>
                    <a:gd name="connsiteX26" fmla="*/ 848797 w 991672"/>
                    <a:gd name="connsiteY26" fmla="*/ 247650 h 898966"/>
                    <a:gd name="connsiteX27" fmla="*/ 867847 w 991672"/>
                    <a:gd name="connsiteY27" fmla="*/ 276225 h 898966"/>
                    <a:gd name="connsiteX28" fmla="*/ 896422 w 991672"/>
                    <a:gd name="connsiteY28" fmla="*/ 323850 h 898966"/>
                    <a:gd name="connsiteX29" fmla="*/ 915472 w 991672"/>
                    <a:gd name="connsiteY29" fmla="*/ 352425 h 898966"/>
                    <a:gd name="connsiteX30" fmla="*/ 934522 w 991672"/>
                    <a:gd name="connsiteY30" fmla="*/ 409575 h 898966"/>
                    <a:gd name="connsiteX31" fmla="*/ 944047 w 991672"/>
                    <a:gd name="connsiteY31" fmla="*/ 438150 h 898966"/>
                    <a:gd name="connsiteX32" fmla="*/ 972622 w 991672"/>
                    <a:gd name="connsiteY32" fmla="*/ 504825 h 898966"/>
                    <a:gd name="connsiteX33" fmla="*/ 991672 w 991672"/>
                    <a:gd name="connsiteY33" fmla="*/ 647700 h 898966"/>
                    <a:gd name="connsiteX34" fmla="*/ 982147 w 991672"/>
                    <a:gd name="connsiteY34" fmla="*/ 752475 h 898966"/>
                    <a:gd name="connsiteX35" fmla="*/ 972622 w 991672"/>
                    <a:gd name="connsiteY35" fmla="*/ 790575 h 898966"/>
                    <a:gd name="connsiteX36" fmla="*/ 886897 w 991672"/>
                    <a:gd name="connsiteY36" fmla="*/ 838200 h 898966"/>
                    <a:gd name="connsiteX37" fmla="*/ 848797 w 991672"/>
                    <a:gd name="connsiteY37" fmla="*/ 857250 h 898966"/>
                    <a:gd name="connsiteX38" fmla="*/ 724972 w 991672"/>
                    <a:gd name="connsiteY38" fmla="*/ 866775 h 898966"/>
                    <a:gd name="connsiteX39" fmla="*/ 648772 w 991672"/>
                    <a:gd name="connsiteY39" fmla="*/ 885825 h 898966"/>
                    <a:gd name="connsiteX40" fmla="*/ 610672 w 991672"/>
                    <a:gd name="connsiteY40" fmla="*/ 895350 h 898966"/>
                    <a:gd name="connsiteX41" fmla="*/ 515422 w 991672"/>
                    <a:gd name="connsiteY41" fmla="*/ 885825 h 89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991672" h="898966">
                      <a:moveTo>
                        <a:pt x="515422" y="885825"/>
                      </a:moveTo>
                      <a:cubicBezTo>
                        <a:pt x="490022" y="879475"/>
                        <a:pt x="478330" y="864413"/>
                        <a:pt x="458272" y="857250"/>
                      </a:cubicBezTo>
                      <a:cubicBezTo>
                        <a:pt x="416737" y="842416"/>
                        <a:pt x="368506" y="835939"/>
                        <a:pt x="324922" y="828675"/>
                      </a:cubicBezTo>
                      <a:cubicBezTo>
                        <a:pt x="309047" y="822325"/>
                        <a:pt x="293306" y="815628"/>
                        <a:pt x="277297" y="809625"/>
                      </a:cubicBezTo>
                      <a:cubicBezTo>
                        <a:pt x="267896" y="806100"/>
                        <a:pt x="256435" y="806528"/>
                        <a:pt x="248722" y="800100"/>
                      </a:cubicBezTo>
                      <a:cubicBezTo>
                        <a:pt x="236526" y="789937"/>
                        <a:pt x="232434" y="772053"/>
                        <a:pt x="220147" y="762000"/>
                      </a:cubicBezTo>
                      <a:cubicBezTo>
                        <a:pt x="108633" y="670761"/>
                        <a:pt x="177326" y="759326"/>
                        <a:pt x="96322" y="666750"/>
                      </a:cubicBezTo>
                      <a:cubicBezTo>
                        <a:pt x="88784" y="658135"/>
                        <a:pt x="81921" y="648636"/>
                        <a:pt x="77272" y="638175"/>
                      </a:cubicBezTo>
                      <a:cubicBezTo>
                        <a:pt x="69117" y="619825"/>
                        <a:pt x="65680" y="599669"/>
                        <a:pt x="58222" y="581025"/>
                      </a:cubicBezTo>
                      <a:cubicBezTo>
                        <a:pt x="52949" y="567842"/>
                        <a:pt x="44158" y="556220"/>
                        <a:pt x="39172" y="542925"/>
                      </a:cubicBezTo>
                      <a:cubicBezTo>
                        <a:pt x="34575" y="530668"/>
                        <a:pt x="33787" y="517244"/>
                        <a:pt x="29647" y="504825"/>
                      </a:cubicBezTo>
                      <a:cubicBezTo>
                        <a:pt x="24240" y="488605"/>
                        <a:pt x="16947" y="473075"/>
                        <a:pt x="10597" y="457200"/>
                      </a:cubicBezTo>
                      <a:cubicBezTo>
                        <a:pt x="-354" y="358640"/>
                        <a:pt x="-6394" y="351397"/>
                        <a:pt x="10597" y="238125"/>
                      </a:cubicBezTo>
                      <a:cubicBezTo>
                        <a:pt x="13576" y="218267"/>
                        <a:pt x="18217" y="197485"/>
                        <a:pt x="29647" y="180975"/>
                      </a:cubicBezTo>
                      <a:cubicBezTo>
                        <a:pt x="91019" y="92327"/>
                        <a:pt x="75050" y="136789"/>
                        <a:pt x="124897" y="95250"/>
                      </a:cubicBezTo>
                      <a:cubicBezTo>
                        <a:pt x="135245" y="86626"/>
                        <a:pt x="143245" y="75441"/>
                        <a:pt x="153472" y="66675"/>
                      </a:cubicBezTo>
                      <a:cubicBezTo>
                        <a:pt x="174210" y="48900"/>
                        <a:pt x="203062" y="27920"/>
                        <a:pt x="229672" y="19050"/>
                      </a:cubicBezTo>
                      <a:cubicBezTo>
                        <a:pt x="245031" y="13930"/>
                        <a:pt x="261591" y="13452"/>
                        <a:pt x="277297" y="9525"/>
                      </a:cubicBezTo>
                      <a:cubicBezTo>
                        <a:pt x="287037" y="7090"/>
                        <a:pt x="296347" y="3175"/>
                        <a:pt x="305872" y="0"/>
                      </a:cubicBezTo>
                      <a:cubicBezTo>
                        <a:pt x="394772" y="3175"/>
                        <a:pt x="483960" y="1706"/>
                        <a:pt x="572572" y="9525"/>
                      </a:cubicBezTo>
                      <a:cubicBezTo>
                        <a:pt x="605391" y="12421"/>
                        <a:pt x="633076" y="28709"/>
                        <a:pt x="658297" y="47625"/>
                      </a:cubicBezTo>
                      <a:cubicBezTo>
                        <a:pt x="674561" y="59823"/>
                        <a:pt x="688682" y="74950"/>
                        <a:pt x="705922" y="85725"/>
                      </a:cubicBezTo>
                      <a:cubicBezTo>
                        <a:pt x="714436" y="91046"/>
                        <a:pt x="724972" y="92075"/>
                        <a:pt x="734497" y="95250"/>
                      </a:cubicBezTo>
                      <a:cubicBezTo>
                        <a:pt x="750372" y="107950"/>
                        <a:pt x="767747" y="118975"/>
                        <a:pt x="782122" y="133350"/>
                      </a:cubicBezTo>
                      <a:cubicBezTo>
                        <a:pt x="790217" y="141445"/>
                        <a:pt x="794518" y="152610"/>
                        <a:pt x="801172" y="161925"/>
                      </a:cubicBezTo>
                      <a:cubicBezTo>
                        <a:pt x="810399" y="174843"/>
                        <a:pt x="822037" y="186148"/>
                        <a:pt x="829747" y="200025"/>
                      </a:cubicBezTo>
                      <a:cubicBezTo>
                        <a:pt x="838050" y="214971"/>
                        <a:pt x="841151" y="232357"/>
                        <a:pt x="848797" y="247650"/>
                      </a:cubicBezTo>
                      <a:cubicBezTo>
                        <a:pt x="853917" y="257889"/>
                        <a:pt x="861780" y="266517"/>
                        <a:pt x="867847" y="276225"/>
                      </a:cubicBezTo>
                      <a:cubicBezTo>
                        <a:pt x="877659" y="291924"/>
                        <a:pt x="886610" y="308151"/>
                        <a:pt x="896422" y="323850"/>
                      </a:cubicBezTo>
                      <a:cubicBezTo>
                        <a:pt x="902489" y="333558"/>
                        <a:pt x="910823" y="341964"/>
                        <a:pt x="915472" y="352425"/>
                      </a:cubicBezTo>
                      <a:cubicBezTo>
                        <a:pt x="923627" y="370775"/>
                        <a:pt x="928172" y="390525"/>
                        <a:pt x="934522" y="409575"/>
                      </a:cubicBezTo>
                      <a:cubicBezTo>
                        <a:pt x="937697" y="419100"/>
                        <a:pt x="940092" y="428922"/>
                        <a:pt x="944047" y="438150"/>
                      </a:cubicBezTo>
                      <a:lnTo>
                        <a:pt x="972622" y="504825"/>
                      </a:lnTo>
                      <a:cubicBezTo>
                        <a:pt x="982755" y="555489"/>
                        <a:pt x="991672" y="592020"/>
                        <a:pt x="991672" y="647700"/>
                      </a:cubicBezTo>
                      <a:cubicBezTo>
                        <a:pt x="991672" y="682769"/>
                        <a:pt x="986782" y="717714"/>
                        <a:pt x="982147" y="752475"/>
                      </a:cubicBezTo>
                      <a:cubicBezTo>
                        <a:pt x="980417" y="765451"/>
                        <a:pt x="981242" y="780723"/>
                        <a:pt x="972622" y="790575"/>
                      </a:cubicBezTo>
                      <a:cubicBezTo>
                        <a:pt x="935495" y="833006"/>
                        <a:pt x="924748" y="821978"/>
                        <a:pt x="886897" y="838200"/>
                      </a:cubicBezTo>
                      <a:cubicBezTo>
                        <a:pt x="873846" y="843793"/>
                        <a:pt x="862780" y="854782"/>
                        <a:pt x="848797" y="857250"/>
                      </a:cubicBezTo>
                      <a:cubicBezTo>
                        <a:pt x="808030" y="864444"/>
                        <a:pt x="766247" y="863600"/>
                        <a:pt x="724972" y="866775"/>
                      </a:cubicBezTo>
                      <a:lnTo>
                        <a:pt x="648772" y="885825"/>
                      </a:lnTo>
                      <a:cubicBezTo>
                        <a:pt x="636072" y="889000"/>
                        <a:pt x="623631" y="893499"/>
                        <a:pt x="610672" y="895350"/>
                      </a:cubicBezTo>
                      <a:cubicBezTo>
                        <a:pt x="540854" y="905324"/>
                        <a:pt x="540822" y="892175"/>
                        <a:pt x="515422" y="8858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rgbClr val="FFC1FF"/>
                    </a:gs>
                    <a:gs pos="83000">
                      <a:srgbClr val="FFC1FF"/>
                    </a:gs>
                    <a:gs pos="100000">
                      <a:srgbClr val="FFC1FF"/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23" name="フリーフォーム: 図形 222">
                  <a:extLst>
                    <a:ext uri="{FF2B5EF4-FFF2-40B4-BE49-F238E27FC236}">
                      <a16:creationId xmlns:a16="http://schemas.microsoft.com/office/drawing/2014/main" id="{E40E9CBD-E72B-AA07-CA3B-7944BA95AEA7}"/>
                    </a:ext>
                  </a:extLst>
                </p:cNvPr>
                <p:cNvSpPr/>
                <p:nvPr/>
              </p:nvSpPr>
              <p:spPr>
                <a:xfrm rot="16347714">
                  <a:off x="7240685" y="1637749"/>
                  <a:ext cx="419100" cy="408477"/>
                </a:xfrm>
                <a:custGeom>
                  <a:avLst/>
                  <a:gdLst>
                    <a:gd name="connsiteX0" fmla="*/ 352425 w 552450"/>
                    <a:gd name="connsiteY0" fmla="*/ 409575 h 409756"/>
                    <a:gd name="connsiteX1" fmla="*/ 95250 w 552450"/>
                    <a:gd name="connsiteY1" fmla="*/ 390525 h 409756"/>
                    <a:gd name="connsiteX2" fmla="*/ 85725 w 552450"/>
                    <a:gd name="connsiteY2" fmla="*/ 361950 h 409756"/>
                    <a:gd name="connsiteX3" fmla="*/ 66675 w 552450"/>
                    <a:gd name="connsiteY3" fmla="*/ 333375 h 409756"/>
                    <a:gd name="connsiteX4" fmla="*/ 47625 w 552450"/>
                    <a:gd name="connsiteY4" fmla="*/ 295275 h 409756"/>
                    <a:gd name="connsiteX5" fmla="*/ 9525 w 552450"/>
                    <a:gd name="connsiteY5" fmla="*/ 238125 h 409756"/>
                    <a:gd name="connsiteX6" fmla="*/ 0 w 552450"/>
                    <a:gd name="connsiteY6" fmla="*/ 190500 h 409756"/>
                    <a:gd name="connsiteX7" fmla="*/ 28575 w 552450"/>
                    <a:gd name="connsiteY7" fmla="*/ 104775 h 409756"/>
                    <a:gd name="connsiteX8" fmla="*/ 76200 w 552450"/>
                    <a:gd name="connsiteY8" fmla="*/ 19050 h 409756"/>
                    <a:gd name="connsiteX9" fmla="*/ 133350 w 552450"/>
                    <a:gd name="connsiteY9" fmla="*/ 9525 h 409756"/>
                    <a:gd name="connsiteX10" fmla="*/ 200025 w 552450"/>
                    <a:gd name="connsiteY10" fmla="*/ 0 h 409756"/>
                    <a:gd name="connsiteX11" fmla="*/ 381000 w 552450"/>
                    <a:gd name="connsiteY11" fmla="*/ 9525 h 409756"/>
                    <a:gd name="connsiteX12" fmla="*/ 419100 w 552450"/>
                    <a:gd name="connsiteY12" fmla="*/ 28575 h 409756"/>
                    <a:gd name="connsiteX13" fmla="*/ 476250 w 552450"/>
                    <a:gd name="connsiteY13" fmla="*/ 57150 h 409756"/>
                    <a:gd name="connsiteX14" fmla="*/ 495300 w 552450"/>
                    <a:gd name="connsiteY14" fmla="*/ 85725 h 409756"/>
                    <a:gd name="connsiteX15" fmla="*/ 523875 w 552450"/>
                    <a:gd name="connsiteY15" fmla="*/ 95250 h 409756"/>
                    <a:gd name="connsiteX16" fmla="*/ 533400 w 552450"/>
                    <a:gd name="connsiteY16" fmla="*/ 123825 h 409756"/>
                    <a:gd name="connsiteX17" fmla="*/ 552450 w 552450"/>
                    <a:gd name="connsiteY17" fmla="*/ 209550 h 409756"/>
                    <a:gd name="connsiteX18" fmla="*/ 523875 w 552450"/>
                    <a:gd name="connsiteY18" fmla="*/ 323850 h 409756"/>
                    <a:gd name="connsiteX19" fmla="*/ 495300 w 552450"/>
                    <a:gd name="connsiteY19" fmla="*/ 342900 h 409756"/>
                    <a:gd name="connsiteX20" fmla="*/ 466725 w 552450"/>
                    <a:gd name="connsiteY20" fmla="*/ 371475 h 409756"/>
                    <a:gd name="connsiteX21" fmla="*/ 409575 w 552450"/>
                    <a:gd name="connsiteY21" fmla="*/ 400050 h 409756"/>
                    <a:gd name="connsiteX22" fmla="*/ 352425 w 552450"/>
                    <a:gd name="connsiteY22" fmla="*/ 409575 h 409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52450" h="409756">
                      <a:moveTo>
                        <a:pt x="352425" y="409575"/>
                      </a:moveTo>
                      <a:cubicBezTo>
                        <a:pt x="300038" y="407988"/>
                        <a:pt x="179871" y="405636"/>
                        <a:pt x="95250" y="390525"/>
                      </a:cubicBezTo>
                      <a:cubicBezTo>
                        <a:pt x="85366" y="388760"/>
                        <a:pt x="90215" y="370930"/>
                        <a:pt x="85725" y="361950"/>
                      </a:cubicBezTo>
                      <a:cubicBezTo>
                        <a:pt x="80605" y="351711"/>
                        <a:pt x="72355" y="343314"/>
                        <a:pt x="66675" y="333375"/>
                      </a:cubicBezTo>
                      <a:cubicBezTo>
                        <a:pt x="59630" y="321047"/>
                        <a:pt x="54930" y="307451"/>
                        <a:pt x="47625" y="295275"/>
                      </a:cubicBezTo>
                      <a:cubicBezTo>
                        <a:pt x="35845" y="275642"/>
                        <a:pt x="9525" y="238125"/>
                        <a:pt x="9525" y="238125"/>
                      </a:cubicBezTo>
                      <a:cubicBezTo>
                        <a:pt x="6350" y="222250"/>
                        <a:pt x="0" y="206689"/>
                        <a:pt x="0" y="190500"/>
                      </a:cubicBezTo>
                      <a:cubicBezTo>
                        <a:pt x="0" y="149155"/>
                        <a:pt x="13081" y="139636"/>
                        <a:pt x="28575" y="104775"/>
                      </a:cubicBezTo>
                      <a:cubicBezTo>
                        <a:pt x="38003" y="83562"/>
                        <a:pt x="51774" y="32620"/>
                        <a:pt x="76200" y="19050"/>
                      </a:cubicBezTo>
                      <a:cubicBezTo>
                        <a:pt x="93082" y="9671"/>
                        <a:pt x="114262" y="12462"/>
                        <a:pt x="133350" y="9525"/>
                      </a:cubicBezTo>
                      <a:cubicBezTo>
                        <a:pt x="155540" y="6111"/>
                        <a:pt x="177800" y="3175"/>
                        <a:pt x="200025" y="0"/>
                      </a:cubicBezTo>
                      <a:cubicBezTo>
                        <a:pt x="260350" y="3175"/>
                        <a:pt x="321099" y="1712"/>
                        <a:pt x="381000" y="9525"/>
                      </a:cubicBezTo>
                      <a:cubicBezTo>
                        <a:pt x="395080" y="11361"/>
                        <a:pt x="406049" y="22982"/>
                        <a:pt x="419100" y="28575"/>
                      </a:cubicBezTo>
                      <a:cubicBezTo>
                        <a:pt x="474309" y="52236"/>
                        <a:pt x="421336" y="20541"/>
                        <a:pt x="476250" y="57150"/>
                      </a:cubicBezTo>
                      <a:cubicBezTo>
                        <a:pt x="482600" y="66675"/>
                        <a:pt x="486361" y="78574"/>
                        <a:pt x="495300" y="85725"/>
                      </a:cubicBezTo>
                      <a:cubicBezTo>
                        <a:pt x="503140" y="91997"/>
                        <a:pt x="516775" y="88150"/>
                        <a:pt x="523875" y="95250"/>
                      </a:cubicBezTo>
                      <a:cubicBezTo>
                        <a:pt x="530975" y="102350"/>
                        <a:pt x="530642" y="114171"/>
                        <a:pt x="533400" y="123825"/>
                      </a:cubicBezTo>
                      <a:cubicBezTo>
                        <a:pt x="542368" y="155212"/>
                        <a:pt x="545903" y="176814"/>
                        <a:pt x="552450" y="209550"/>
                      </a:cubicBezTo>
                      <a:cubicBezTo>
                        <a:pt x="542925" y="247650"/>
                        <a:pt x="556552" y="302065"/>
                        <a:pt x="523875" y="323850"/>
                      </a:cubicBezTo>
                      <a:cubicBezTo>
                        <a:pt x="514350" y="330200"/>
                        <a:pt x="504094" y="335571"/>
                        <a:pt x="495300" y="342900"/>
                      </a:cubicBezTo>
                      <a:cubicBezTo>
                        <a:pt x="484952" y="351524"/>
                        <a:pt x="477073" y="362851"/>
                        <a:pt x="466725" y="371475"/>
                      </a:cubicBezTo>
                      <a:cubicBezTo>
                        <a:pt x="451114" y="384485"/>
                        <a:pt x="430314" y="397087"/>
                        <a:pt x="409575" y="400050"/>
                      </a:cubicBezTo>
                      <a:cubicBezTo>
                        <a:pt x="397003" y="401846"/>
                        <a:pt x="404812" y="411162"/>
                        <a:pt x="352425" y="40957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rgbClr val="9933FF"/>
                    </a:gs>
                    <a:gs pos="90000">
                      <a:srgbClr val="9933FF"/>
                    </a:gs>
                    <a:gs pos="100000">
                      <a:srgbClr val="9933FF"/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83" name="グループ化 182">
                <a:extLst>
                  <a:ext uri="{FF2B5EF4-FFF2-40B4-BE49-F238E27FC236}">
                    <a16:creationId xmlns:a16="http://schemas.microsoft.com/office/drawing/2014/main" id="{445B4F5A-E55A-3463-CDED-90DCC9F77D1F}"/>
                  </a:ext>
                </a:extLst>
              </p:cNvPr>
              <p:cNvGrpSpPr/>
              <p:nvPr/>
            </p:nvGrpSpPr>
            <p:grpSpPr>
              <a:xfrm rot="8548351">
                <a:off x="7193644" y="1946316"/>
                <a:ext cx="503067" cy="456038"/>
                <a:chOff x="6961647" y="1399076"/>
                <a:chExt cx="977176" cy="885825"/>
              </a:xfrm>
            </p:grpSpPr>
            <p:sp>
              <p:nvSpPr>
                <p:cNvPr id="220" name="フリーフォーム: 図形 219">
                  <a:extLst>
                    <a:ext uri="{FF2B5EF4-FFF2-40B4-BE49-F238E27FC236}">
                      <a16:creationId xmlns:a16="http://schemas.microsoft.com/office/drawing/2014/main" id="{91FED773-37B5-7DAA-BEE5-955C0A7443F2}"/>
                    </a:ext>
                  </a:extLst>
                </p:cNvPr>
                <p:cNvSpPr/>
                <p:nvPr/>
              </p:nvSpPr>
              <p:spPr>
                <a:xfrm rot="19235583">
                  <a:off x="6961647" y="1399076"/>
                  <a:ext cx="977176" cy="885825"/>
                </a:xfrm>
                <a:custGeom>
                  <a:avLst/>
                  <a:gdLst>
                    <a:gd name="connsiteX0" fmla="*/ 515422 w 991672"/>
                    <a:gd name="connsiteY0" fmla="*/ 885825 h 898966"/>
                    <a:gd name="connsiteX1" fmla="*/ 458272 w 991672"/>
                    <a:gd name="connsiteY1" fmla="*/ 857250 h 898966"/>
                    <a:gd name="connsiteX2" fmla="*/ 324922 w 991672"/>
                    <a:gd name="connsiteY2" fmla="*/ 828675 h 898966"/>
                    <a:gd name="connsiteX3" fmla="*/ 277297 w 991672"/>
                    <a:gd name="connsiteY3" fmla="*/ 809625 h 898966"/>
                    <a:gd name="connsiteX4" fmla="*/ 248722 w 991672"/>
                    <a:gd name="connsiteY4" fmla="*/ 800100 h 898966"/>
                    <a:gd name="connsiteX5" fmla="*/ 220147 w 991672"/>
                    <a:gd name="connsiteY5" fmla="*/ 762000 h 898966"/>
                    <a:gd name="connsiteX6" fmla="*/ 96322 w 991672"/>
                    <a:gd name="connsiteY6" fmla="*/ 666750 h 898966"/>
                    <a:gd name="connsiteX7" fmla="*/ 77272 w 991672"/>
                    <a:gd name="connsiteY7" fmla="*/ 638175 h 898966"/>
                    <a:gd name="connsiteX8" fmla="*/ 58222 w 991672"/>
                    <a:gd name="connsiteY8" fmla="*/ 581025 h 898966"/>
                    <a:gd name="connsiteX9" fmla="*/ 39172 w 991672"/>
                    <a:gd name="connsiteY9" fmla="*/ 542925 h 898966"/>
                    <a:gd name="connsiteX10" fmla="*/ 29647 w 991672"/>
                    <a:gd name="connsiteY10" fmla="*/ 504825 h 898966"/>
                    <a:gd name="connsiteX11" fmla="*/ 10597 w 991672"/>
                    <a:gd name="connsiteY11" fmla="*/ 457200 h 898966"/>
                    <a:gd name="connsiteX12" fmla="*/ 10597 w 991672"/>
                    <a:gd name="connsiteY12" fmla="*/ 238125 h 898966"/>
                    <a:gd name="connsiteX13" fmla="*/ 29647 w 991672"/>
                    <a:gd name="connsiteY13" fmla="*/ 180975 h 898966"/>
                    <a:gd name="connsiteX14" fmla="*/ 124897 w 991672"/>
                    <a:gd name="connsiteY14" fmla="*/ 95250 h 898966"/>
                    <a:gd name="connsiteX15" fmla="*/ 153472 w 991672"/>
                    <a:gd name="connsiteY15" fmla="*/ 66675 h 898966"/>
                    <a:gd name="connsiteX16" fmla="*/ 229672 w 991672"/>
                    <a:gd name="connsiteY16" fmla="*/ 19050 h 898966"/>
                    <a:gd name="connsiteX17" fmla="*/ 277297 w 991672"/>
                    <a:gd name="connsiteY17" fmla="*/ 9525 h 898966"/>
                    <a:gd name="connsiteX18" fmla="*/ 305872 w 991672"/>
                    <a:gd name="connsiteY18" fmla="*/ 0 h 898966"/>
                    <a:gd name="connsiteX19" fmla="*/ 572572 w 991672"/>
                    <a:gd name="connsiteY19" fmla="*/ 9525 h 898966"/>
                    <a:gd name="connsiteX20" fmla="*/ 658297 w 991672"/>
                    <a:gd name="connsiteY20" fmla="*/ 47625 h 898966"/>
                    <a:gd name="connsiteX21" fmla="*/ 705922 w 991672"/>
                    <a:gd name="connsiteY21" fmla="*/ 85725 h 898966"/>
                    <a:gd name="connsiteX22" fmla="*/ 734497 w 991672"/>
                    <a:gd name="connsiteY22" fmla="*/ 95250 h 898966"/>
                    <a:gd name="connsiteX23" fmla="*/ 782122 w 991672"/>
                    <a:gd name="connsiteY23" fmla="*/ 133350 h 898966"/>
                    <a:gd name="connsiteX24" fmla="*/ 801172 w 991672"/>
                    <a:gd name="connsiteY24" fmla="*/ 161925 h 898966"/>
                    <a:gd name="connsiteX25" fmla="*/ 829747 w 991672"/>
                    <a:gd name="connsiteY25" fmla="*/ 200025 h 898966"/>
                    <a:gd name="connsiteX26" fmla="*/ 848797 w 991672"/>
                    <a:gd name="connsiteY26" fmla="*/ 247650 h 898966"/>
                    <a:gd name="connsiteX27" fmla="*/ 867847 w 991672"/>
                    <a:gd name="connsiteY27" fmla="*/ 276225 h 898966"/>
                    <a:gd name="connsiteX28" fmla="*/ 896422 w 991672"/>
                    <a:gd name="connsiteY28" fmla="*/ 323850 h 898966"/>
                    <a:gd name="connsiteX29" fmla="*/ 915472 w 991672"/>
                    <a:gd name="connsiteY29" fmla="*/ 352425 h 898966"/>
                    <a:gd name="connsiteX30" fmla="*/ 934522 w 991672"/>
                    <a:gd name="connsiteY30" fmla="*/ 409575 h 898966"/>
                    <a:gd name="connsiteX31" fmla="*/ 944047 w 991672"/>
                    <a:gd name="connsiteY31" fmla="*/ 438150 h 898966"/>
                    <a:gd name="connsiteX32" fmla="*/ 972622 w 991672"/>
                    <a:gd name="connsiteY32" fmla="*/ 504825 h 898966"/>
                    <a:gd name="connsiteX33" fmla="*/ 991672 w 991672"/>
                    <a:gd name="connsiteY33" fmla="*/ 647700 h 898966"/>
                    <a:gd name="connsiteX34" fmla="*/ 982147 w 991672"/>
                    <a:gd name="connsiteY34" fmla="*/ 752475 h 898966"/>
                    <a:gd name="connsiteX35" fmla="*/ 972622 w 991672"/>
                    <a:gd name="connsiteY35" fmla="*/ 790575 h 898966"/>
                    <a:gd name="connsiteX36" fmla="*/ 886897 w 991672"/>
                    <a:gd name="connsiteY36" fmla="*/ 838200 h 898966"/>
                    <a:gd name="connsiteX37" fmla="*/ 848797 w 991672"/>
                    <a:gd name="connsiteY37" fmla="*/ 857250 h 898966"/>
                    <a:gd name="connsiteX38" fmla="*/ 724972 w 991672"/>
                    <a:gd name="connsiteY38" fmla="*/ 866775 h 898966"/>
                    <a:gd name="connsiteX39" fmla="*/ 648772 w 991672"/>
                    <a:gd name="connsiteY39" fmla="*/ 885825 h 898966"/>
                    <a:gd name="connsiteX40" fmla="*/ 610672 w 991672"/>
                    <a:gd name="connsiteY40" fmla="*/ 895350 h 898966"/>
                    <a:gd name="connsiteX41" fmla="*/ 515422 w 991672"/>
                    <a:gd name="connsiteY41" fmla="*/ 885825 h 89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991672" h="898966">
                      <a:moveTo>
                        <a:pt x="515422" y="885825"/>
                      </a:moveTo>
                      <a:cubicBezTo>
                        <a:pt x="490022" y="879475"/>
                        <a:pt x="478330" y="864413"/>
                        <a:pt x="458272" y="857250"/>
                      </a:cubicBezTo>
                      <a:cubicBezTo>
                        <a:pt x="416737" y="842416"/>
                        <a:pt x="368506" y="835939"/>
                        <a:pt x="324922" y="828675"/>
                      </a:cubicBezTo>
                      <a:cubicBezTo>
                        <a:pt x="309047" y="822325"/>
                        <a:pt x="293306" y="815628"/>
                        <a:pt x="277297" y="809625"/>
                      </a:cubicBezTo>
                      <a:cubicBezTo>
                        <a:pt x="267896" y="806100"/>
                        <a:pt x="256435" y="806528"/>
                        <a:pt x="248722" y="800100"/>
                      </a:cubicBezTo>
                      <a:cubicBezTo>
                        <a:pt x="236526" y="789937"/>
                        <a:pt x="232434" y="772053"/>
                        <a:pt x="220147" y="762000"/>
                      </a:cubicBezTo>
                      <a:cubicBezTo>
                        <a:pt x="108633" y="670761"/>
                        <a:pt x="177326" y="759326"/>
                        <a:pt x="96322" y="666750"/>
                      </a:cubicBezTo>
                      <a:cubicBezTo>
                        <a:pt x="88784" y="658135"/>
                        <a:pt x="81921" y="648636"/>
                        <a:pt x="77272" y="638175"/>
                      </a:cubicBezTo>
                      <a:cubicBezTo>
                        <a:pt x="69117" y="619825"/>
                        <a:pt x="65680" y="599669"/>
                        <a:pt x="58222" y="581025"/>
                      </a:cubicBezTo>
                      <a:cubicBezTo>
                        <a:pt x="52949" y="567842"/>
                        <a:pt x="44158" y="556220"/>
                        <a:pt x="39172" y="542925"/>
                      </a:cubicBezTo>
                      <a:cubicBezTo>
                        <a:pt x="34575" y="530668"/>
                        <a:pt x="33787" y="517244"/>
                        <a:pt x="29647" y="504825"/>
                      </a:cubicBezTo>
                      <a:cubicBezTo>
                        <a:pt x="24240" y="488605"/>
                        <a:pt x="16947" y="473075"/>
                        <a:pt x="10597" y="457200"/>
                      </a:cubicBezTo>
                      <a:cubicBezTo>
                        <a:pt x="-354" y="358640"/>
                        <a:pt x="-6394" y="351397"/>
                        <a:pt x="10597" y="238125"/>
                      </a:cubicBezTo>
                      <a:cubicBezTo>
                        <a:pt x="13576" y="218267"/>
                        <a:pt x="18217" y="197485"/>
                        <a:pt x="29647" y="180975"/>
                      </a:cubicBezTo>
                      <a:cubicBezTo>
                        <a:pt x="91019" y="92327"/>
                        <a:pt x="75050" y="136789"/>
                        <a:pt x="124897" y="95250"/>
                      </a:cubicBezTo>
                      <a:cubicBezTo>
                        <a:pt x="135245" y="86626"/>
                        <a:pt x="143245" y="75441"/>
                        <a:pt x="153472" y="66675"/>
                      </a:cubicBezTo>
                      <a:cubicBezTo>
                        <a:pt x="174210" y="48900"/>
                        <a:pt x="203062" y="27920"/>
                        <a:pt x="229672" y="19050"/>
                      </a:cubicBezTo>
                      <a:cubicBezTo>
                        <a:pt x="245031" y="13930"/>
                        <a:pt x="261591" y="13452"/>
                        <a:pt x="277297" y="9525"/>
                      </a:cubicBezTo>
                      <a:cubicBezTo>
                        <a:pt x="287037" y="7090"/>
                        <a:pt x="296347" y="3175"/>
                        <a:pt x="305872" y="0"/>
                      </a:cubicBezTo>
                      <a:cubicBezTo>
                        <a:pt x="394772" y="3175"/>
                        <a:pt x="483960" y="1706"/>
                        <a:pt x="572572" y="9525"/>
                      </a:cubicBezTo>
                      <a:cubicBezTo>
                        <a:pt x="605391" y="12421"/>
                        <a:pt x="633076" y="28709"/>
                        <a:pt x="658297" y="47625"/>
                      </a:cubicBezTo>
                      <a:cubicBezTo>
                        <a:pt x="674561" y="59823"/>
                        <a:pt x="688682" y="74950"/>
                        <a:pt x="705922" y="85725"/>
                      </a:cubicBezTo>
                      <a:cubicBezTo>
                        <a:pt x="714436" y="91046"/>
                        <a:pt x="724972" y="92075"/>
                        <a:pt x="734497" y="95250"/>
                      </a:cubicBezTo>
                      <a:cubicBezTo>
                        <a:pt x="750372" y="107950"/>
                        <a:pt x="767747" y="118975"/>
                        <a:pt x="782122" y="133350"/>
                      </a:cubicBezTo>
                      <a:cubicBezTo>
                        <a:pt x="790217" y="141445"/>
                        <a:pt x="794518" y="152610"/>
                        <a:pt x="801172" y="161925"/>
                      </a:cubicBezTo>
                      <a:cubicBezTo>
                        <a:pt x="810399" y="174843"/>
                        <a:pt x="822037" y="186148"/>
                        <a:pt x="829747" y="200025"/>
                      </a:cubicBezTo>
                      <a:cubicBezTo>
                        <a:pt x="838050" y="214971"/>
                        <a:pt x="841151" y="232357"/>
                        <a:pt x="848797" y="247650"/>
                      </a:cubicBezTo>
                      <a:cubicBezTo>
                        <a:pt x="853917" y="257889"/>
                        <a:pt x="861780" y="266517"/>
                        <a:pt x="867847" y="276225"/>
                      </a:cubicBezTo>
                      <a:cubicBezTo>
                        <a:pt x="877659" y="291924"/>
                        <a:pt x="886610" y="308151"/>
                        <a:pt x="896422" y="323850"/>
                      </a:cubicBezTo>
                      <a:cubicBezTo>
                        <a:pt x="902489" y="333558"/>
                        <a:pt x="910823" y="341964"/>
                        <a:pt x="915472" y="352425"/>
                      </a:cubicBezTo>
                      <a:cubicBezTo>
                        <a:pt x="923627" y="370775"/>
                        <a:pt x="928172" y="390525"/>
                        <a:pt x="934522" y="409575"/>
                      </a:cubicBezTo>
                      <a:cubicBezTo>
                        <a:pt x="937697" y="419100"/>
                        <a:pt x="940092" y="428922"/>
                        <a:pt x="944047" y="438150"/>
                      </a:cubicBezTo>
                      <a:lnTo>
                        <a:pt x="972622" y="504825"/>
                      </a:lnTo>
                      <a:cubicBezTo>
                        <a:pt x="982755" y="555489"/>
                        <a:pt x="991672" y="592020"/>
                        <a:pt x="991672" y="647700"/>
                      </a:cubicBezTo>
                      <a:cubicBezTo>
                        <a:pt x="991672" y="682769"/>
                        <a:pt x="986782" y="717714"/>
                        <a:pt x="982147" y="752475"/>
                      </a:cubicBezTo>
                      <a:cubicBezTo>
                        <a:pt x="980417" y="765451"/>
                        <a:pt x="981242" y="780723"/>
                        <a:pt x="972622" y="790575"/>
                      </a:cubicBezTo>
                      <a:cubicBezTo>
                        <a:pt x="935495" y="833006"/>
                        <a:pt x="924748" y="821978"/>
                        <a:pt x="886897" y="838200"/>
                      </a:cubicBezTo>
                      <a:cubicBezTo>
                        <a:pt x="873846" y="843793"/>
                        <a:pt x="862780" y="854782"/>
                        <a:pt x="848797" y="857250"/>
                      </a:cubicBezTo>
                      <a:cubicBezTo>
                        <a:pt x="808030" y="864444"/>
                        <a:pt x="766247" y="863600"/>
                        <a:pt x="724972" y="866775"/>
                      </a:cubicBezTo>
                      <a:lnTo>
                        <a:pt x="648772" y="885825"/>
                      </a:lnTo>
                      <a:cubicBezTo>
                        <a:pt x="636072" y="889000"/>
                        <a:pt x="623631" y="893499"/>
                        <a:pt x="610672" y="895350"/>
                      </a:cubicBezTo>
                      <a:cubicBezTo>
                        <a:pt x="540854" y="905324"/>
                        <a:pt x="540822" y="892175"/>
                        <a:pt x="515422" y="8858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rgbClr val="FFC1FF"/>
                    </a:gs>
                    <a:gs pos="83000">
                      <a:srgbClr val="FFC1FF"/>
                    </a:gs>
                    <a:gs pos="100000">
                      <a:srgbClr val="FFC1FF"/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21" name="フリーフォーム: 図形 220">
                  <a:extLst>
                    <a:ext uri="{FF2B5EF4-FFF2-40B4-BE49-F238E27FC236}">
                      <a16:creationId xmlns:a16="http://schemas.microsoft.com/office/drawing/2014/main" id="{732EC063-3EBD-C311-71A4-9BF66A889AF3}"/>
                    </a:ext>
                  </a:extLst>
                </p:cNvPr>
                <p:cNvSpPr/>
                <p:nvPr/>
              </p:nvSpPr>
              <p:spPr>
                <a:xfrm rot="16347714">
                  <a:off x="7240685" y="1637749"/>
                  <a:ext cx="419100" cy="408477"/>
                </a:xfrm>
                <a:custGeom>
                  <a:avLst/>
                  <a:gdLst>
                    <a:gd name="connsiteX0" fmla="*/ 352425 w 552450"/>
                    <a:gd name="connsiteY0" fmla="*/ 409575 h 409756"/>
                    <a:gd name="connsiteX1" fmla="*/ 95250 w 552450"/>
                    <a:gd name="connsiteY1" fmla="*/ 390525 h 409756"/>
                    <a:gd name="connsiteX2" fmla="*/ 85725 w 552450"/>
                    <a:gd name="connsiteY2" fmla="*/ 361950 h 409756"/>
                    <a:gd name="connsiteX3" fmla="*/ 66675 w 552450"/>
                    <a:gd name="connsiteY3" fmla="*/ 333375 h 409756"/>
                    <a:gd name="connsiteX4" fmla="*/ 47625 w 552450"/>
                    <a:gd name="connsiteY4" fmla="*/ 295275 h 409756"/>
                    <a:gd name="connsiteX5" fmla="*/ 9525 w 552450"/>
                    <a:gd name="connsiteY5" fmla="*/ 238125 h 409756"/>
                    <a:gd name="connsiteX6" fmla="*/ 0 w 552450"/>
                    <a:gd name="connsiteY6" fmla="*/ 190500 h 409756"/>
                    <a:gd name="connsiteX7" fmla="*/ 28575 w 552450"/>
                    <a:gd name="connsiteY7" fmla="*/ 104775 h 409756"/>
                    <a:gd name="connsiteX8" fmla="*/ 76200 w 552450"/>
                    <a:gd name="connsiteY8" fmla="*/ 19050 h 409756"/>
                    <a:gd name="connsiteX9" fmla="*/ 133350 w 552450"/>
                    <a:gd name="connsiteY9" fmla="*/ 9525 h 409756"/>
                    <a:gd name="connsiteX10" fmla="*/ 200025 w 552450"/>
                    <a:gd name="connsiteY10" fmla="*/ 0 h 409756"/>
                    <a:gd name="connsiteX11" fmla="*/ 381000 w 552450"/>
                    <a:gd name="connsiteY11" fmla="*/ 9525 h 409756"/>
                    <a:gd name="connsiteX12" fmla="*/ 419100 w 552450"/>
                    <a:gd name="connsiteY12" fmla="*/ 28575 h 409756"/>
                    <a:gd name="connsiteX13" fmla="*/ 476250 w 552450"/>
                    <a:gd name="connsiteY13" fmla="*/ 57150 h 409756"/>
                    <a:gd name="connsiteX14" fmla="*/ 495300 w 552450"/>
                    <a:gd name="connsiteY14" fmla="*/ 85725 h 409756"/>
                    <a:gd name="connsiteX15" fmla="*/ 523875 w 552450"/>
                    <a:gd name="connsiteY15" fmla="*/ 95250 h 409756"/>
                    <a:gd name="connsiteX16" fmla="*/ 533400 w 552450"/>
                    <a:gd name="connsiteY16" fmla="*/ 123825 h 409756"/>
                    <a:gd name="connsiteX17" fmla="*/ 552450 w 552450"/>
                    <a:gd name="connsiteY17" fmla="*/ 209550 h 409756"/>
                    <a:gd name="connsiteX18" fmla="*/ 523875 w 552450"/>
                    <a:gd name="connsiteY18" fmla="*/ 323850 h 409756"/>
                    <a:gd name="connsiteX19" fmla="*/ 495300 w 552450"/>
                    <a:gd name="connsiteY19" fmla="*/ 342900 h 409756"/>
                    <a:gd name="connsiteX20" fmla="*/ 466725 w 552450"/>
                    <a:gd name="connsiteY20" fmla="*/ 371475 h 409756"/>
                    <a:gd name="connsiteX21" fmla="*/ 409575 w 552450"/>
                    <a:gd name="connsiteY21" fmla="*/ 400050 h 409756"/>
                    <a:gd name="connsiteX22" fmla="*/ 352425 w 552450"/>
                    <a:gd name="connsiteY22" fmla="*/ 409575 h 409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52450" h="409756">
                      <a:moveTo>
                        <a:pt x="352425" y="409575"/>
                      </a:moveTo>
                      <a:cubicBezTo>
                        <a:pt x="300038" y="407988"/>
                        <a:pt x="179871" y="405636"/>
                        <a:pt x="95250" y="390525"/>
                      </a:cubicBezTo>
                      <a:cubicBezTo>
                        <a:pt x="85366" y="388760"/>
                        <a:pt x="90215" y="370930"/>
                        <a:pt x="85725" y="361950"/>
                      </a:cubicBezTo>
                      <a:cubicBezTo>
                        <a:pt x="80605" y="351711"/>
                        <a:pt x="72355" y="343314"/>
                        <a:pt x="66675" y="333375"/>
                      </a:cubicBezTo>
                      <a:cubicBezTo>
                        <a:pt x="59630" y="321047"/>
                        <a:pt x="54930" y="307451"/>
                        <a:pt x="47625" y="295275"/>
                      </a:cubicBezTo>
                      <a:cubicBezTo>
                        <a:pt x="35845" y="275642"/>
                        <a:pt x="9525" y="238125"/>
                        <a:pt x="9525" y="238125"/>
                      </a:cubicBezTo>
                      <a:cubicBezTo>
                        <a:pt x="6350" y="222250"/>
                        <a:pt x="0" y="206689"/>
                        <a:pt x="0" y="190500"/>
                      </a:cubicBezTo>
                      <a:cubicBezTo>
                        <a:pt x="0" y="149155"/>
                        <a:pt x="13081" y="139636"/>
                        <a:pt x="28575" y="104775"/>
                      </a:cubicBezTo>
                      <a:cubicBezTo>
                        <a:pt x="38003" y="83562"/>
                        <a:pt x="51774" y="32620"/>
                        <a:pt x="76200" y="19050"/>
                      </a:cubicBezTo>
                      <a:cubicBezTo>
                        <a:pt x="93082" y="9671"/>
                        <a:pt x="114262" y="12462"/>
                        <a:pt x="133350" y="9525"/>
                      </a:cubicBezTo>
                      <a:cubicBezTo>
                        <a:pt x="155540" y="6111"/>
                        <a:pt x="177800" y="3175"/>
                        <a:pt x="200025" y="0"/>
                      </a:cubicBezTo>
                      <a:cubicBezTo>
                        <a:pt x="260350" y="3175"/>
                        <a:pt x="321099" y="1712"/>
                        <a:pt x="381000" y="9525"/>
                      </a:cubicBezTo>
                      <a:cubicBezTo>
                        <a:pt x="395080" y="11361"/>
                        <a:pt x="406049" y="22982"/>
                        <a:pt x="419100" y="28575"/>
                      </a:cubicBezTo>
                      <a:cubicBezTo>
                        <a:pt x="474309" y="52236"/>
                        <a:pt x="421336" y="20541"/>
                        <a:pt x="476250" y="57150"/>
                      </a:cubicBezTo>
                      <a:cubicBezTo>
                        <a:pt x="482600" y="66675"/>
                        <a:pt x="486361" y="78574"/>
                        <a:pt x="495300" y="85725"/>
                      </a:cubicBezTo>
                      <a:cubicBezTo>
                        <a:pt x="503140" y="91997"/>
                        <a:pt x="516775" y="88150"/>
                        <a:pt x="523875" y="95250"/>
                      </a:cubicBezTo>
                      <a:cubicBezTo>
                        <a:pt x="530975" y="102350"/>
                        <a:pt x="530642" y="114171"/>
                        <a:pt x="533400" y="123825"/>
                      </a:cubicBezTo>
                      <a:cubicBezTo>
                        <a:pt x="542368" y="155212"/>
                        <a:pt x="545903" y="176814"/>
                        <a:pt x="552450" y="209550"/>
                      </a:cubicBezTo>
                      <a:cubicBezTo>
                        <a:pt x="542925" y="247650"/>
                        <a:pt x="556552" y="302065"/>
                        <a:pt x="523875" y="323850"/>
                      </a:cubicBezTo>
                      <a:cubicBezTo>
                        <a:pt x="514350" y="330200"/>
                        <a:pt x="504094" y="335571"/>
                        <a:pt x="495300" y="342900"/>
                      </a:cubicBezTo>
                      <a:cubicBezTo>
                        <a:pt x="484952" y="351524"/>
                        <a:pt x="477073" y="362851"/>
                        <a:pt x="466725" y="371475"/>
                      </a:cubicBezTo>
                      <a:cubicBezTo>
                        <a:pt x="451114" y="384485"/>
                        <a:pt x="430314" y="397087"/>
                        <a:pt x="409575" y="400050"/>
                      </a:cubicBezTo>
                      <a:cubicBezTo>
                        <a:pt x="397003" y="401846"/>
                        <a:pt x="404812" y="411162"/>
                        <a:pt x="352425" y="40957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rgbClr val="9933FF"/>
                    </a:gs>
                    <a:gs pos="90000">
                      <a:srgbClr val="9933FF"/>
                    </a:gs>
                    <a:gs pos="100000">
                      <a:srgbClr val="9933FF"/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84" name="グループ化 183">
                <a:extLst>
                  <a:ext uri="{FF2B5EF4-FFF2-40B4-BE49-F238E27FC236}">
                    <a16:creationId xmlns:a16="http://schemas.microsoft.com/office/drawing/2014/main" id="{B433EDF1-53CF-F971-470D-A6788F3691F2}"/>
                  </a:ext>
                </a:extLst>
              </p:cNvPr>
              <p:cNvGrpSpPr/>
              <p:nvPr/>
            </p:nvGrpSpPr>
            <p:grpSpPr>
              <a:xfrm rot="3674715">
                <a:off x="8531181" y="2998535"/>
                <a:ext cx="503067" cy="456038"/>
                <a:chOff x="6961647" y="1399076"/>
                <a:chExt cx="977176" cy="885825"/>
              </a:xfrm>
            </p:grpSpPr>
            <p:sp>
              <p:nvSpPr>
                <p:cNvPr id="218" name="フリーフォーム: 図形 217">
                  <a:extLst>
                    <a:ext uri="{FF2B5EF4-FFF2-40B4-BE49-F238E27FC236}">
                      <a16:creationId xmlns:a16="http://schemas.microsoft.com/office/drawing/2014/main" id="{E44F3800-9FB5-71BD-2766-68532172DE2E}"/>
                    </a:ext>
                  </a:extLst>
                </p:cNvPr>
                <p:cNvSpPr/>
                <p:nvPr/>
              </p:nvSpPr>
              <p:spPr>
                <a:xfrm rot="19235583">
                  <a:off x="6961647" y="1399076"/>
                  <a:ext cx="977176" cy="885825"/>
                </a:xfrm>
                <a:custGeom>
                  <a:avLst/>
                  <a:gdLst>
                    <a:gd name="connsiteX0" fmla="*/ 515422 w 991672"/>
                    <a:gd name="connsiteY0" fmla="*/ 885825 h 898966"/>
                    <a:gd name="connsiteX1" fmla="*/ 458272 w 991672"/>
                    <a:gd name="connsiteY1" fmla="*/ 857250 h 898966"/>
                    <a:gd name="connsiteX2" fmla="*/ 324922 w 991672"/>
                    <a:gd name="connsiteY2" fmla="*/ 828675 h 898966"/>
                    <a:gd name="connsiteX3" fmla="*/ 277297 w 991672"/>
                    <a:gd name="connsiteY3" fmla="*/ 809625 h 898966"/>
                    <a:gd name="connsiteX4" fmla="*/ 248722 w 991672"/>
                    <a:gd name="connsiteY4" fmla="*/ 800100 h 898966"/>
                    <a:gd name="connsiteX5" fmla="*/ 220147 w 991672"/>
                    <a:gd name="connsiteY5" fmla="*/ 762000 h 898966"/>
                    <a:gd name="connsiteX6" fmla="*/ 96322 w 991672"/>
                    <a:gd name="connsiteY6" fmla="*/ 666750 h 898966"/>
                    <a:gd name="connsiteX7" fmla="*/ 77272 w 991672"/>
                    <a:gd name="connsiteY7" fmla="*/ 638175 h 898966"/>
                    <a:gd name="connsiteX8" fmla="*/ 58222 w 991672"/>
                    <a:gd name="connsiteY8" fmla="*/ 581025 h 898966"/>
                    <a:gd name="connsiteX9" fmla="*/ 39172 w 991672"/>
                    <a:gd name="connsiteY9" fmla="*/ 542925 h 898966"/>
                    <a:gd name="connsiteX10" fmla="*/ 29647 w 991672"/>
                    <a:gd name="connsiteY10" fmla="*/ 504825 h 898966"/>
                    <a:gd name="connsiteX11" fmla="*/ 10597 w 991672"/>
                    <a:gd name="connsiteY11" fmla="*/ 457200 h 898966"/>
                    <a:gd name="connsiteX12" fmla="*/ 10597 w 991672"/>
                    <a:gd name="connsiteY12" fmla="*/ 238125 h 898966"/>
                    <a:gd name="connsiteX13" fmla="*/ 29647 w 991672"/>
                    <a:gd name="connsiteY13" fmla="*/ 180975 h 898966"/>
                    <a:gd name="connsiteX14" fmla="*/ 124897 w 991672"/>
                    <a:gd name="connsiteY14" fmla="*/ 95250 h 898966"/>
                    <a:gd name="connsiteX15" fmla="*/ 153472 w 991672"/>
                    <a:gd name="connsiteY15" fmla="*/ 66675 h 898966"/>
                    <a:gd name="connsiteX16" fmla="*/ 229672 w 991672"/>
                    <a:gd name="connsiteY16" fmla="*/ 19050 h 898966"/>
                    <a:gd name="connsiteX17" fmla="*/ 277297 w 991672"/>
                    <a:gd name="connsiteY17" fmla="*/ 9525 h 898966"/>
                    <a:gd name="connsiteX18" fmla="*/ 305872 w 991672"/>
                    <a:gd name="connsiteY18" fmla="*/ 0 h 898966"/>
                    <a:gd name="connsiteX19" fmla="*/ 572572 w 991672"/>
                    <a:gd name="connsiteY19" fmla="*/ 9525 h 898966"/>
                    <a:gd name="connsiteX20" fmla="*/ 658297 w 991672"/>
                    <a:gd name="connsiteY20" fmla="*/ 47625 h 898966"/>
                    <a:gd name="connsiteX21" fmla="*/ 705922 w 991672"/>
                    <a:gd name="connsiteY21" fmla="*/ 85725 h 898966"/>
                    <a:gd name="connsiteX22" fmla="*/ 734497 w 991672"/>
                    <a:gd name="connsiteY22" fmla="*/ 95250 h 898966"/>
                    <a:gd name="connsiteX23" fmla="*/ 782122 w 991672"/>
                    <a:gd name="connsiteY23" fmla="*/ 133350 h 898966"/>
                    <a:gd name="connsiteX24" fmla="*/ 801172 w 991672"/>
                    <a:gd name="connsiteY24" fmla="*/ 161925 h 898966"/>
                    <a:gd name="connsiteX25" fmla="*/ 829747 w 991672"/>
                    <a:gd name="connsiteY25" fmla="*/ 200025 h 898966"/>
                    <a:gd name="connsiteX26" fmla="*/ 848797 w 991672"/>
                    <a:gd name="connsiteY26" fmla="*/ 247650 h 898966"/>
                    <a:gd name="connsiteX27" fmla="*/ 867847 w 991672"/>
                    <a:gd name="connsiteY27" fmla="*/ 276225 h 898966"/>
                    <a:gd name="connsiteX28" fmla="*/ 896422 w 991672"/>
                    <a:gd name="connsiteY28" fmla="*/ 323850 h 898966"/>
                    <a:gd name="connsiteX29" fmla="*/ 915472 w 991672"/>
                    <a:gd name="connsiteY29" fmla="*/ 352425 h 898966"/>
                    <a:gd name="connsiteX30" fmla="*/ 934522 w 991672"/>
                    <a:gd name="connsiteY30" fmla="*/ 409575 h 898966"/>
                    <a:gd name="connsiteX31" fmla="*/ 944047 w 991672"/>
                    <a:gd name="connsiteY31" fmla="*/ 438150 h 898966"/>
                    <a:gd name="connsiteX32" fmla="*/ 972622 w 991672"/>
                    <a:gd name="connsiteY32" fmla="*/ 504825 h 898966"/>
                    <a:gd name="connsiteX33" fmla="*/ 991672 w 991672"/>
                    <a:gd name="connsiteY33" fmla="*/ 647700 h 898966"/>
                    <a:gd name="connsiteX34" fmla="*/ 982147 w 991672"/>
                    <a:gd name="connsiteY34" fmla="*/ 752475 h 898966"/>
                    <a:gd name="connsiteX35" fmla="*/ 972622 w 991672"/>
                    <a:gd name="connsiteY35" fmla="*/ 790575 h 898966"/>
                    <a:gd name="connsiteX36" fmla="*/ 886897 w 991672"/>
                    <a:gd name="connsiteY36" fmla="*/ 838200 h 898966"/>
                    <a:gd name="connsiteX37" fmla="*/ 848797 w 991672"/>
                    <a:gd name="connsiteY37" fmla="*/ 857250 h 898966"/>
                    <a:gd name="connsiteX38" fmla="*/ 724972 w 991672"/>
                    <a:gd name="connsiteY38" fmla="*/ 866775 h 898966"/>
                    <a:gd name="connsiteX39" fmla="*/ 648772 w 991672"/>
                    <a:gd name="connsiteY39" fmla="*/ 885825 h 898966"/>
                    <a:gd name="connsiteX40" fmla="*/ 610672 w 991672"/>
                    <a:gd name="connsiteY40" fmla="*/ 895350 h 898966"/>
                    <a:gd name="connsiteX41" fmla="*/ 515422 w 991672"/>
                    <a:gd name="connsiteY41" fmla="*/ 885825 h 89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991672" h="898966">
                      <a:moveTo>
                        <a:pt x="515422" y="885825"/>
                      </a:moveTo>
                      <a:cubicBezTo>
                        <a:pt x="490022" y="879475"/>
                        <a:pt x="478330" y="864413"/>
                        <a:pt x="458272" y="857250"/>
                      </a:cubicBezTo>
                      <a:cubicBezTo>
                        <a:pt x="416737" y="842416"/>
                        <a:pt x="368506" y="835939"/>
                        <a:pt x="324922" y="828675"/>
                      </a:cubicBezTo>
                      <a:cubicBezTo>
                        <a:pt x="309047" y="822325"/>
                        <a:pt x="293306" y="815628"/>
                        <a:pt x="277297" y="809625"/>
                      </a:cubicBezTo>
                      <a:cubicBezTo>
                        <a:pt x="267896" y="806100"/>
                        <a:pt x="256435" y="806528"/>
                        <a:pt x="248722" y="800100"/>
                      </a:cubicBezTo>
                      <a:cubicBezTo>
                        <a:pt x="236526" y="789937"/>
                        <a:pt x="232434" y="772053"/>
                        <a:pt x="220147" y="762000"/>
                      </a:cubicBezTo>
                      <a:cubicBezTo>
                        <a:pt x="108633" y="670761"/>
                        <a:pt x="177326" y="759326"/>
                        <a:pt x="96322" y="666750"/>
                      </a:cubicBezTo>
                      <a:cubicBezTo>
                        <a:pt x="88784" y="658135"/>
                        <a:pt x="81921" y="648636"/>
                        <a:pt x="77272" y="638175"/>
                      </a:cubicBezTo>
                      <a:cubicBezTo>
                        <a:pt x="69117" y="619825"/>
                        <a:pt x="65680" y="599669"/>
                        <a:pt x="58222" y="581025"/>
                      </a:cubicBezTo>
                      <a:cubicBezTo>
                        <a:pt x="52949" y="567842"/>
                        <a:pt x="44158" y="556220"/>
                        <a:pt x="39172" y="542925"/>
                      </a:cubicBezTo>
                      <a:cubicBezTo>
                        <a:pt x="34575" y="530668"/>
                        <a:pt x="33787" y="517244"/>
                        <a:pt x="29647" y="504825"/>
                      </a:cubicBezTo>
                      <a:cubicBezTo>
                        <a:pt x="24240" y="488605"/>
                        <a:pt x="16947" y="473075"/>
                        <a:pt x="10597" y="457200"/>
                      </a:cubicBezTo>
                      <a:cubicBezTo>
                        <a:pt x="-354" y="358640"/>
                        <a:pt x="-6394" y="351397"/>
                        <a:pt x="10597" y="238125"/>
                      </a:cubicBezTo>
                      <a:cubicBezTo>
                        <a:pt x="13576" y="218267"/>
                        <a:pt x="18217" y="197485"/>
                        <a:pt x="29647" y="180975"/>
                      </a:cubicBezTo>
                      <a:cubicBezTo>
                        <a:pt x="91019" y="92327"/>
                        <a:pt x="75050" y="136789"/>
                        <a:pt x="124897" y="95250"/>
                      </a:cubicBezTo>
                      <a:cubicBezTo>
                        <a:pt x="135245" y="86626"/>
                        <a:pt x="143245" y="75441"/>
                        <a:pt x="153472" y="66675"/>
                      </a:cubicBezTo>
                      <a:cubicBezTo>
                        <a:pt x="174210" y="48900"/>
                        <a:pt x="203062" y="27920"/>
                        <a:pt x="229672" y="19050"/>
                      </a:cubicBezTo>
                      <a:cubicBezTo>
                        <a:pt x="245031" y="13930"/>
                        <a:pt x="261591" y="13452"/>
                        <a:pt x="277297" y="9525"/>
                      </a:cubicBezTo>
                      <a:cubicBezTo>
                        <a:pt x="287037" y="7090"/>
                        <a:pt x="296347" y="3175"/>
                        <a:pt x="305872" y="0"/>
                      </a:cubicBezTo>
                      <a:cubicBezTo>
                        <a:pt x="394772" y="3175"/>
                        <a:pt x="483960" y="1706"/>
                        <a:pt x="572572" y="9525"/>
                      </a:cubicBezTo>
                      <a:cubicBezTo>
                        <a:pt x="605391" y="12421"/>
                        <a:pt x="633076" y="28709"/>
                        <a:pt x="658297" y="47625"/>
                      </a:cubicBezTo>
                      <a:cubicBezTo>
                        <a:pt x="674561" y="59823"/>
                        <a:pt x="688682" y="74950"/>
                        <a:pt x="705922" y="85725"/>
                      </a:cubicBezTo>
                      <a:cubicBezTo>
                        <a:pt x="714436" y="91046"/>
                        <a:pt x="724972" y="92075"/>
                        <a:pt x="734497" y="95250"/>
                      </a:cubicBezTo>
                      <a:cubicBezTo>
                        <a:pt x="750372" y="107950"/>
                        <a:pt x="767747" y="118975"/>
                        <a:pt x="782122" y="133350"/>
                      </a:cubicBezTo>
                      <a:cubicBezTo>
                        <a:pt x="790217" y="141445"/>
                        <a:pt x="794518" y="152610"/>
                        <a:pt x="801172" y="161925"/>
                      </a:cubicBezTo>
                      <a:cubicBezTo>
                        <a:pt x="810399" y="174843"/>
                        <a:pt x="822037" y="186148"/>
                        <a:pt x="829747" y="200025"/>
                      </a:cubicBezTo>
                      <a:cubicBezTo>
                        <a:pt x="838050" y="214971"/>
                        <a:pt x="841151" y="232357"/>
                        <a:pt x="848797" y="247650"/>
                      </a:cubicBezTo>
                      <a:cubicBezTo>
                        <a:pt x="853917" y="257889"/>
                        <a:pt x="861780" y="266517"/>
                        <a:pt x="867847" y="276225"/>
                      </a:cubicBezTo>
                      <a:cubicBezTo>
                        <a:pt x="877659" y="291924"/>
                        <a:pt x="886610" y="308151"/>
                        <a:pt x="896422" y="323850"/>
                      </a:cubicBezTo>
                      <a:cubicBezTo>
                        <a:pt x="902489" y="333558"/>
                        <a:pt x="910823" y="341964"/>
                        <a:pt x="915472" y="352425"/>
                      </a:cubicBezTo>
                      <a:cubicBezTo>
                        <a:pt x="923627" y="370775"/>
                        <a:pt x="928172" y="390525"/>
                        <a:pt x="934522" y="409575"/>
                      </a:cubicBezTo>
                      <a:cubicBezTo>
                        <a:pt x="937697" y="419100"/>
                        <a:pt x="940092" y="428922"/>
                        <a:pt x="944047" y="438150"/>
                      </a:cubicBezTo>
                      <a:lnTo>
                        <a:pt x="972622" y="504825"/>
                      </a:lnTo>
                      <a:cubicBezTo>
                        <a:pt x="982755" y="555489"/>
                        <a:pt x="991672" y="592020"/>
                        <a:pt x="991672" y="647700"/>
                      </a:cubicBezTo>
                      <a:cubicBezTo>
                        <a:pt x="991672" y="682769"/>
                        <a:pt x="986782" y="717714"/>
                        <a:pt x="982147" y="752475"/>
                      </a:cubicBezTo>
                      <a:cubicBezTo>
                        <a:pt x="980417" y="765451"/>
                        <a:pt x="981242" y="780723"/>
                        <a:pt x="972622" y="790575"/>
                      </a:cubicBezTo>
                      <a:cubicBezTo>
                        <a:pt x="935495" y="833006"/>
                        <a:pt x="924748" y="821978"/>
                        <a:pt x="886897" y="838200"/>
                      </a:cubicBezTo>
                      <a:cubicBezTo>
                        <a:pt x="873846" y="843793"/>
                        <a:pt x="862780" y="854782"/>
                        <a:pt x="848797" y="857250"/>
                      </a:cubicBezTo>
                      <a:cubicBezTo>
                        <a:pt x="808030" y="864444"/>
                        <a:pt x="766247" y="863600"/>
                        <a:pt x="724972" y="866775"/>
                      </a:cubicBezTo>
                      <a:lnTo>
                        <a:pt x="648772" y="885825"/>
                      </a:lnTo>
                      <a:cubicBezTo>
                        <a:pt x="636072" y="889000"/>
                        <a:pt x="623631" y="893499"/>
                        <a:pt x="610672" y="895350"/>
                      </a:cubicBezTo>
                      <a:cubicBezTo>
                        <a:pt x="540854" y="905324"/>
                        <a:pt x="540822" y="892175"/>
                        <a:pt x="515422" y="8858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5">
                        <a:lumMod val="40000"/>
                        <a:lumOff val="60000"/>
                      </a:schemeClr>
                    </a:gs>
                    <a:gs pos="83000">
                      <a:schemeClr val="accent5">
                        <a:lumMod val="40000"/>
                        <a:lumOff val="60000"/>
                      </a:schemeClr>
                    </a:gs>
                    <a:gs pos="100000">
                      <a:schemeClr val="accent5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19" name="フリーフォーム: 図形 218">
                  <a:extLst>
                    <a:ext uri="{FF2B5EF4-FFF2-40B4-BE49-F238E27FC236}">
                      <a16:creationId xmlns:a16="http://schemas.microsoft.com/office/drawing/2014/main" id="{4CC9C976-B074-8027-EAAB-14475519F997}"/>
                    </a:ext>
                  </a:extLst>
                </p:cNvPr>
                <p:cNvSpPr/>
                <p:nvPr/>
              </p:nvSpPr>
              <p:spPr>
                <a:xfrm rot="16347714">
                  <a:off x="7240685" y="1637749"/>
                  <a:ext cx="419100" cy="408477"/>
                </a:xfrm>
                <a:custGeom>
                  <a:avLst/>
                  <a:gdLst>
                    <a:gd name="connsiteX0" fmla="*/ 352425 w 552450"/>
                    <a:gd name="connsiteY0" fmla="*/ 409575 h 409756"/>
                    <a:gd name="connsiteX1" fmla="*/ 95250 w 552450"/>
                    <a:gd name="connsiteY1" fmla="*/ 390525 h 409756"/>
                    <a:gd name="connsiteX2" fmla="*/ 85725 w 552450"/>
                    <a:gd name="connsiteY2" fmla="*/ 361950 h 409756"/>
                    <a:gd name="connsiteX3" fmla="*/ 66675 w 552450"/>
                    <a:gd name="connsiteY3" fmla="*/ 333375 h 409756"/>
                    <a:gd name="connsiteX4" fmla="*/ 47625 w 552450"/>
                    <a:gd name="connsiteY4" fmla="*/ 295275 h 409756"/>
                    <a:gd name="connsiteX5" fmla="*/ 9525 w 552450"/>
                    <a:gd name="connsiteY5" fmla="*/ 238125 h 409756"/>
                    <a:gd name="connsiteX6" fmla="*/ 0 w 552450"/>
                    <a:gd name="connsiteY6" fmla="*/ 190500 h 409756"/>
                    <a:gd name="connsiteX7" fmla="*/ 28575 w 552450"/>
                    <a:gd name="connsiteY7" fmla="*/ 104775 h 409756"/>
                    <a:gd name="connsiteX8" fmla="*/ 76200 w 552450"/>
                    <a:gd name="connsiteY8" fmla="*/ 19050 h 409756"/>
                    <a:gd name="connsiteX9" fmla="*/ 133350 w 552450"/>
                    <a:gd name="connsiteY9" fmla="*/ 9525 h 409756"/>
                    <a:gd name="connsiteX10" fmla="*/ 200025 w 552450"/>
                    <a:gd name="connsiteY10" fmla="*/ 0 h 409756"/>
                    <a:gd name="connsiteX11" fmla="*/ 381000 w 552450"/>
                    <a:gd name="connsiteY11" fmla="*/ 9525 h 409756"/>
                    <a:gd name="connsiteX12" fmla="*/ 419100 w 552450"/>
                    <a:gd name="connsiteY12" fmla="*/ 28575 h 409756"/>
                    <a:gd name="connsiteX13" fmla="*/ 476250 w 552450"/>
                    <a:gd name="connsiteY13" fmla="*/ 57150 h 409756"/>
                    <a:gd name="connsiteX14" fmla="*/ 495300 w 552450"/>
                    <a:gd name="connsiteY14" fmla="*/ 85725 h 409756"/>
                    <a:gd name="connsiteX15" fmla="*/ 523875 w 552450"/>
                    <a:gd name="connsiteY15" fmla="*/ 95250 h 409756"/>
                    <a:gd name="connsiteX16" fmla="*/ 533400 w 552450"/>
                    <a:gd name="connsiteY16" fmla="*/ 123825 h 409756"/>
                    <a:gd name="connsiteX17" fmla="*/ 552450 w 552450"/>
                    <a:gd name="connsiteY17" fmla="*/ 209550 h 409756"/>
                    <a:gd name="connsiteX18" fmla="*/ 523875 w 552450"/>
                    <a:gd name="connsiteY18" fmla="*/ 323850 h 409756"/>
                    <a:gd name="connsiteX19" fmla="*/ 495300 w 552450"/>
                    <a:gd name="connsiteY19" fmla="*/ 342900 h 409756"/>
                    <a:gd name="connsiteX20" fmla="*/ 466725 w 552450"/>
                    <a:gd name="connsiteY20" fmla="*/ 371475 h 409756"/>
                    <a:gd name="connsiteX21" fmla="*/ 409575 w 552450"/>
                    <a:gd name="connsiteY21" fmla="*/ 400050 h 409756"/>
                    <a:gd name="connsiteX22" fmla="*/ 352425 w 552450"/>
                    <a:gd name="connsiteY22" fmla="*/ 409575 h 409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52450" h="409756">
                      <a:moveTo>
                        <a:pt x="352425" y="409575"/>
                      </a:moveTo>
                      <a:cubicBezTo>
                        <a:pt x="300038" y="407988"/>
                        <a:pt x="179871" y="405636"/>
                        <a:pt x="95250" y="390525"/>
                      </a:cubicBezTo>
                      <a:cubicBezTo>
                        <a:pt x="85366" y="388760"/>
                        <a:pt x="90215" y="370930"/>
                        <a:pt x="85725" y="361950"/>
                      </a:cubicBezTo>
                      <a:cubicBezTo>
                        <a:pt x="80605" y="351711"/>
                        <a:pt x="72355" y="343314"/>
                        <a:pt x="66675" y="333375"/>
                      </a:cubicBezTo>
                      <a:cubicBezTo>
                        <a:pt x="59630" y="321047"/>
                        <a:pt x="54930" y="307451"/>
                        <a:pt x="47625" y="295275"/>
                      </a:cubicBezTo>
                      <a:cubicBezTo>
                        <a:pt x="35845" y="275642"/>
                        <a:pt x="9525" y="238125"/>
                        <a:pt x="9525" y="238125"/>
                      </a:cubicBezTo>
                      <a:cubicBezTo>
                        <a:pt x="6350" y="222250"/>
                        <a:pt x="0" y="206689"/>
                        <a:pt x="0" y="190500"/>
                      </a:cubicBezTo>
                      <a:cubicBezTo>
                        <a:pt x="0" y="149155"/>
                        <a:pt x="13081" y="139636"/>
                        <a:pt x="28575" y="104775"/>
                      </a:cubicBezTo>
                      <a:cubicBezTo>
                        <a:pt x="38003" y="83562"/>
                        <a:pt x="51774" y="32620"/>
                        <a:pt x="76200" y="19050"/>
                      </a:cubicBezTo>
                      <a:cubicBezTo>
                        <a:pt x="93082" y="9671"/>
                        <a:pt x="114262" y="12462"/>
                        <a:pt x="133350" y="9525"/>
                      </a:cubicBezTo>
                      <a:cubicBezTo>
                        <a:pt x="155540" y="6111"/>
                        <a:pt x="177800" y="3175"/>
                        <a:pt x="200025" y="0"/>
                      </a:cubicBezTo>
                      <a:cubicBezTo>
                        <a:pt x="260350" y="3175"/>
                        <a:pt x="321099" y="1712"/>
                        <a:pt x="381000" y="9525"/>
                      </a:cubicBezTo>
                      <a:cubicBezTo>
                        <a:pt x="395080" y="11361"/>
                        <a:pt x="406049" y="22982"/>
                        <a:pt x="419100" y="28575"/>
                      </a:cubicBezTo>
                      <a:cubicBezTo>
                        <a:pt x="474309" y="52236"/>
                        <a:pt x="421336" y="20541"/>
                        <a:pt x="476250" y="57150"/>
                      </a:cubicBezTo>
                      <a:cubicBezTo>
                        <a:pt x="482600" y="66675"/>
                        <a:pt x="486361" y="78574"/>
                        <a:pt x="495300" y="85725"/>
                      </a:cubicBezTo>
                      <a:cubicBezTo>
                        <a:pt x="503140" y="91997"/>
                        <a:pt x="516775" y="88150"/>
                        <a:pt x="523875" y="95250"/>
                      </a:cubicBezTo>
                      <a:cubicBezTo>
                        <a:pt x="530975" y="102350"/>
                        <a:pt x="530642" y="114171"/>
                        <a:pt x="533400" y="123825"/>
                      </a:cubicBezTo>
                      <a:cubicBezTo>
                        <a:pt x="542368" y="155212"/>
                        <a:pt x="545903" y="176814"/>
                        <a:pt x="552450" y="209550"/>
                      </a:cubicBezTo>
                      <a:cubicBezTo>
                        <a:pt x="542925" y="247650"/>
                        <a:pt x="556552" y="302065"/>
                        <a:pt x="523875" y="323850"/>
                      </a:cubicBezTo>
                      <a:cubicBezTo>
                        <a:pt x="514350" y="330200"/>
                        <a:pt x="504094" y="335571"/>
                        <a:pt x="495300" y="342900"/>
                      </a:cubicBezTo>
                      <a:cubicBezTo>
                        <a:pt x="484952" y="351524"/>
                        <a:pt x="477073" y="362851"/>
                        <a:pt x="466725" y="371475"/>
                      </a:cubicBezTo>
                      <a:cubicBezTo>
                        <a:pt x="451114" y="384485"/>
                        <a:pt x="430314" y="397087"/>
                        <a:pt x="409575" y="400050"/>
                      </a:cubicBezTo>
                      <a:cubicBezTo>
                        <a:pt x="397003" y="401846"/>
                        <a:pt x="404812" y="411162"/>
                        <a:pt x="352425" y="40957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5">
                        <a:lumMod val="75000"/>
                      </a:schemeClr>
                    </a:gs>
                    <a:gs pos="9000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85" name="グループ化 184">
                <a:extLst>
                  <a:ext uri="{FF2B5EF4-FFF2-40B4-BE49-F238E27FC236}">
                    <a16:creationId xmlns:a16="http://schemas.microsoft.com/office/drawing/2014/main" id="{7E5BD510-9AAF-7038-7F8E-73BB1D4B5A3D}"/>
                  </a:ext>
                </a:extLst>
              </p:cNvPr>
              <p:cNvGrpSpPr/>
              <p:nvPr/>
            </p:nvGrpSpPr>
            <p:grpSpPr>
              <a:xfrm rot="3674715">
                <a:off x="6671720" y="1559384"/>
                <a:ext cx="503067" cy="456038"/>
                <a:chOff x="6961647" y="1399076"/>
                <a:chExt cx="977176" cy="885825"/>
              </a:xfrm>
            </p:grpSpPr>
            <p:sp>
              <p:nvSpPr>
                <p:cNvPr id="216" name="フリーフォーム: 図形 215">
                  <a:extLst>
                    <a:ext uri="{FF2B5EF4-FFF2-40B4-BE49-F238E27FC236}">
                      <a16:creationId xmlns:a16="http://schemas.microsoft.com/office/drawing/2014/main" id="{B0FDC6BD-76AA-61BA-831F-141ECB92CC41}"/>
                    </a:ext>
                  </a:extLst>
                </p:cNvPr>
                <p:cNvSpPr/>
                <p:nvPr/>
              </p:nvSpPr>
              <p:spPr>
                <a:xfrm rot="19235583">
                  <a:off x="6961647" y="1399076"/>
                  <a:ext cx="977176" cy="885825"/>
                </a:xfrm>
                <a:custGeom>
                  <a:avLst/>
                  <a:gdLst>
                    <a:gd name="connsiteX0" fmla="*/ 515422 w 991672"/>
                    <a:gd name="connsiteY0" fmla="*/ 885825 h 898966"/>
                    <a:gd name="connsiteX1" fmla="*/ 458272 w 991672"/>
                    <a:gd name="connsiteY1" fmla="*/ 857250 h 898966"/>
                    <a:gd name="connsiteX2" fmla="*/ 324922 w 991672"/>
                    <a:gd name="connsiteY2" fmla="*/ 828675 h 898966"/>
                    <a:gd name="connsiteX3" fmla="*/ 277297 w 991672"/>
                    <a:gd name="connsiteY3" fmla="*/ 809625 h 898966"/>
                    <a:gd name="connsiteX4" fmla="*/ 248722 w 991672"/>
                    <a:gd name="connsiteY4" fmla="*/ 800100 h 898966"/>
                    <a:gd name="connsiteX5" fmla="*/ 220147 w 991672"/>
                    <a:gd name="connsiteY5" fmla="*/ 762000 h 898966"/>
                    <a:gd name="connsiteX6" fmla="*/ 96322 w 991672"/>
                    <a:gd name="connsiteY6" fmla="*/ 666750 h 898966"/>
                    <a:gd name="connsiteX7" fmla="*/ 77272 w 991672"/>
                    <a:gd name="connsiteY7" fmla="*/ 638175 h 898966"/>
                    <a:gd name="connsiteX8" fmla="*/ 58222 w 991672"/>
                    <a:gd name="connsiteY8" fmla="*/ 581025 h 898966"/>
                    <a:gd name="connsiteX9" fmla="*/ 39172 w 991672"/>
                    <a:gd name="connsiteY9" fmla="*/ 542925 h 898966"/>
                    <a:gd name="connsiteX10" fmla="*/ 29647 w 991672"/>
                    <a:gd name="connsiteY10" fmla="*/ 504825 h 898966"/>
                    <a:gd name="connsiteX11" fmla="*/ 10597 w 991672"/>
                    <a:gd name="connsiteY11" fmla="*/ 457200 h 898966"/>
                    <a:gd name="connsiteX12" fmla="*/ 10597 w 991672"/>
                    <a:gd name="connsiteY12" fmla="*/ 238125 h 898966"/>
                    <a:gd name="connsiteX13" fmla="*/ 29647 w 991672"/>
                    <a:gd name="connsiteY13" fmla="*/ 180975 h 898966"/>
                    <a:gd name="connsiteX14" fmla="*/ 124897 w 991672"/>
                    <a:gd name="connsiteY14" fmla="*/ 95250 h 898966"/>
                    <a:gd name="connsiteX15" fmla="*/ 153472 w 991672"/>
                    <a:gd name="connsiteY15" fmla="*/ 66675 h 898966"/>
                    <a:gd name="connsiteX16" fmla="*/ 229672 w 991672"/>
                    <a:gd name="connsiteY16" fmla="*/ 19050 h 898966"/>
                    <a:gd name="connsiteX17" fmla="*/ 277297 w 991672"/>
                    <a:gd name="connsiteY17" fmla="*/ 9525 h 898966"/>
                    <a:gd name="connsiteX18" fmla="*/ 305872 w 991672"/>
                    <a:gd name="connsiteY18" fmla="*/ 0 h 898966"/>
                    <a:gd name="connsiteX19" fmla="*/ 572572 w 991672"/>
                    <a:gd name="connsiteY19" fmla="*/ 9525 h 898966"/>
                    <a:gd name="connsiteX20" fmla="*/ 658297 w 991672"/>
                    <a:gd name="connsiteY20" fmla="*/ 47625 h 898966"/>
                    <a:gd name="connsiteX21" fmla="*/ 705922 w 991672"/>
                    <a:gd name="connsiteY21" fmla="*/ 85725 h 898966"/>
                    <a:gd name="connsiteX22" fmla="*/ 734497 w 991672"/>
                    <a:gd name="connsiteY22" fmla="*/ 95250 h 898966"/>
                    <a:gd name="connsiteX23" fmla="*/ 782122 w 991672"/>
                    <a:gd name="connsiteY23" fmla="*/ 133350 h 898966"/>
                    <a:gd name="connsiteX24" fmla="*/ 801172 w 991672"/>
                    <a:gd name="connsiteY24" fmla="*/ 161925 h 898966"/>
                    <a:gd name="connsiteX25" fmla="*/ 829747 w 991672"/>
                    <a:gd name="connsiteY25" fmla="*/ 200025 h 898966"/>
                    <a:gd name="connsiteX26" fmla="*/ 848797 w 991672"/>
                    <a:gd name="connsiteY26" fmla="*/ 247650 h 898966"/>
                    <a:gd name="connsiteX27" fmla="*/ 867847 w 991672"/>
                    <a:gd name="connsiteY27" fmla="*/ 276225 h 898966"/>
                    <a:gd name="connsiteX28" fmla="*/ 896422 w 991672"/>
                    <a:gd name="connsiteY28" fmla="*/ 323850 h 898966"/>
                    <a:gd name="connsiteX29" fmla="*/ 915472 w 991672"/>
                    <a:gd name="connsiteY29" fmla="*/ 352425 h 898966"/>
                    <a:gd name="connsiteX30" fmla="*/ 934522 w 991672"/>
                    <a:gd name="connsiteY30" fmla="*/ 409575 h 898966"/>
                    <a:gd name="connsiteX31" fmla="*/ 944047 w 991672"/>
                    <a:gd name="connsiteY31" fmla="*/ 438150 h 898966"/>
                    <a:gd name="connsiteX32" fmla="*/ 972622 w 991672"/>
                    <a:gd name="connsiteY32" fmla="*/ 504825 h 898966"/>
                    <a:gd name="connsiteX33" fmla="*/ 991672 w 991672"/>
                    <a:gd name="connsiteY33" fmla="*/ 647700 h 898966"/>
                    <a:gd name="connsiteX34" fmla="*/ 982147 w 991672"/>
                    <a:gd name="connsiteY34" fmla="*/ 752475 h 898966"/>
                    <a:gd name="connsiteX35" fmla="*/ 972622 w 991672"/>
                    <a:gd name="connsiteY35" fmla="*/ 790575 h 898966"/>
                    <a:gd name="connsiteX36" fmla="*/ 886897 w 991672"/>
                    <a:gd name="connsiteY36" fmla="*/ 838200 h 898966"/>
                    <a:gd name="connsiteX37" fmla="*/ 848797 w 991672"/>
                    <a:gd name="connsiteY37" fmla="*/ 857250 h 898966"/>
                    <a:gd name="connsiteX38" fmla="*/ 724972 w 991672"/>
                    <a:gd name="connsiteY38" fmla="*/ 866775 h 898966"/>
                    <a:gd name="connsiteX39" fmla="*/ 648772 w 991672"/>
                    <a:gd name="connsiteY39" fmla="*/ 885825 h 898966"/>
                    <a:gd name="connsiteX40" fmla="*/ 610672 w 991672"/>
                    <a:gd name="connsiteY40" fmla="*/ 895350 h 898966"/>
                    <a:gd name="connsiteX41" fmla="*/ 515422 w 991672"/>
                    <a:gd name="connsiteY41" fmla="*/ 885825 h 89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991672" h="898966">
                      <a:moveTo>
                        <a:pt x="515422" y="885825"/>
                      </a:moveTo>
                      <a:cubicBezTo>
                        <a:pt x="490022" y="879475"/>
                        <a:pt x="478330" y="864413"/>
                        <a:pt x="458272" y="857250"/>
                      </a:cubicBezTo>
                      <a:cubicBezTo>
                        <a:pt x="416737" y="842416"/>
                        <a:pt x="368506" y="835939"/>
                        <a:pt x="324922" y="828675"/>
                      </a:cubicBezTo>
                      <a:cubicBezTo>
                        <a:pt x="309047" y="822325"/>
                        <a:pt x="293306" y="815628"/>
                        <a:pt x="277297" y="809625"/>
                      </a:cubicBezTo>
                      <a:cubicBezTo>
                        <a:pt x="267896" y="806100"/>
                        <a:pt x="256435" y="806528"/>
                        <a:pt x="248722" y="800100"/>
                      </a:cubicBezTo>
                      <a:cubicBezTo>
                        <a:pt x="236526" y="789937"/>
                        <a:pt x="232434" y="772053"/>
                        <a:pt x="220147" y="762000"/>
                      </a:cubicBezTo>
                      <a:cubicBezTo>
                        <a:pt x="108633" y="670761"/>
                        <a:pt x="177326" y="759326"/>
                        <a:pt x="96322" y="666750"/>
                      </a:cubicBezTo>
                      <a:cubicBezTo>
                        <a:pt x="88784" y="658135"/>
                        <a:pt x="81921" y="648636"/>
                        <a:pt x="77272" y="638175"/>
                      </a:cubicBezTo>
                      <a:cubicBezTo>
                        <a:pt x="69117" y="619825"/>
                        <a:pt x="65680" y="599669"/>
                        <a:pt x="58222" y="581025"/>
                      </a:cubicBezTo>
                      <a:cubicBezTo>
                        <a:pt x="52949" y="567842"/>
                        <a:pt x="44158" y="556220"/>
                        <a:pt x="39172" y="542925"/>
                      </a:cubicBezTo>
                      <a:cubicBezTo>
                        <a:pt x="34575" y="530668"/>
                        <a:pt x="33787" y="517244"/>
                        <a:pt x="29647" y="504825"/>
                      </a:cubicBezTo>
                      <a:cubicBezTo>
                        <a:pt x="24240" y="488605"/>
                        <a:pt x="16947" y="473075"/>
                        <a:pt x="10597" y="457200"/>
                      </a:cubicBezTo>
                      <a:cubicBezTo>
                        <a:pt x="-354" y="358640"/>
                        <a:pt x="-6394" y="351397"/>
                        <a:pt x="10597" y="238125"/>
                      </a:cubicBezTo>
                      <a:cubicBezTo>
                        <a:pt x="13576" y="218267"/>
                        <a:pt x="18217" y="197485"/>
                        <a:pt x="29647" y="180975"/>
                      </a:cubicBezTo>
                      <a:cubicBezTo>
                        <a:pt x="91019" y="92327"/>
                        <a:pt x="75050" y="136789"/>
                        <a:pt x="124897" y="95250"/>
                      </a:cubicBezTo>
                      <a:cubicBezTo>
                        <a:pt x="135245" y="86626"/>
                        <a:pt x="143245" y="75441"/>
                        <a:pt x="153472" y="66675"/>
                      </a:cubicBezTo>
                      <a:cubicBezTo>
                        <a:pt x="174210" y="48900"/>
                        <a:pt x="203062" y="27920"/>
                        <a:pt x="229672" y="19050"/>
                      </a:cubicBezTo>
                      <a:cubicBezTo>
                        <a:pt x="245031" y="13930"/>
                        <a:pt x="261591" y="13452"/>
                        <a:pt x="277297" y="9525"/>
                      </a:cubicBezTo>
                      <a:cubicBezTo>
                        <a:pt x="287037" y="7090"/>
                        <a:pt x="296347" y="3175"/>
                        <a:pt x="305872" y="0"/>
                      </a:cubicBezTo>
                      <a:cubicBezTo>
                        <a:pt x="394772" y="3175"/>
                        <a:pt x="483960" y="1706"/>
                        <a:pt x="572572" y="9525"/>
                      </a:cubicBezTo>
                      <a:cubicBezTo>
                        <a:pt x="605391" y="12421"/>
                        <a:pt x="633076" y="28709"/>
                        <a:pt x="658297" y="47625"/>
                      </a:cubicBezTo>
                      <a:cubicBezTo>
                        <a:pt x="674561" y="59823"/>
                        <a:pt x="688682" y="74950"/>
                        <a:pt x="705922" y="85725"/>
                      </a:cubicBezTo>
                      <a:cubicBezTo>
                        <a:pt x="714436" y="91046"/>
                        <a:pt x="724972" y="92075"/>
                        <a:pt x="734497" y="95250"/>
                      </a:cubicBezTo>
                      <a:cubicBezTo>
                        <a:pt x="750372" y="107950"/>
                        <a:pt x="767747" y="118975"/>
                        <a:pt x="782122" y="133350"/>
                      </a:cubicBezTo>
                      <a:cubicBezTo>
                        <a:pt x="790217" y="141445"/>
                        <a:pt x="794518" y="152610"/>
                        <a:pt x="801172" y="161925"/>
                      </a:cubicBezTo>
                      <a:cubicBezTo>
                        <a:pt x="810399" y="174843"/>
                        <a:pt x="822037" y="186148"/>
                        <a:pt x="829747" y="200025"/>
                      </a:cubicBezTo>
                      <a:cubicBezTo>
                        <a:pt x="838050" y="214971"/>
                        <a:pt x="841151" y="232357"/>
                        <a:pt x="848797" y="247650"/>
                      </a:cubicBezTo>
                      <a:cubicBezTo>
                        <a:pt x="853917" y="257889"/>
                        <a:pt x="861780" y="266517"/>
                        <a:pt x="867847" y="276225"/>
                      </a:cubicBezTo>
                      <a:cubicBezTo>
                        <a:pt x="877659" y="291924"/>
                        <a:pt x="886610" y="308151"/>
                        <a:pt x="896422" y="323850"/>
                      </a:cubicBezTo>
                      <a:cubicBezTo>
                        <a:pt x="902489" y="333558"/>
                        <a:pt x="910823" y="341964"/>
                        <a:pt x="915472" y="352425"/>
                      </a:cubicBezTo>
                      <a:cubicBezTo>
                        <a:pt x="923627" y="370775"/>
                        <a:pt x="928172" y="390525"/>
                        <a:pt x="934522" y="409575"/>
                      </a:cubicBezTo>
                      <a:cubicBezTo>
                        <a:pt x="937697" y="419100"/>
                        <a:pt x="940092" y="428922"/>
                        <a:pt x="944047" y="438150"/>
                      </a:cubicBezTo>
                      <a:lnTo>
                        <a:pt x="972622" y="504825"/>
                      </a:lnTo>
                      <a:cubicBezTo>
                        <a:pt x="982755" y="555489"/>
                        <a:pt x="991672" y="592020"/>
                        <a:pt x="991672" y="647700"/>
                      </a:cubicBezTo>
                      <a:cubicBezTo>
                        <a:pt x="991672" y="682769"/>
                        <a:pt x="986782" y="717714"/>
                        <a:pt x="982147" y="752475"/>
                      </a:cubicBezTo>
                      <a:cubicBezTo>
                        <a:pt x="980417" y="765451"/>
                        <a:pt x="981242" y="780723"/>
                        <a:pt x="972622" y="790575"/>
                      </a:cubicBezTo>
                      <a:cubicBezTo>
                        <a:pt x="935495" y="833006"/>
                        <a:pt x="924748" y="821978"/>
                        <a:pt x="886897" y="838200"/>
                      </a:cubicBezTo>
                      <a:cubicBezTo>
                        <a:pt x="873846" y="843793"/>
                        <a:pt x="862780" y="854782"/>
                        <a:pt x="848797" y="857250"/>
                      </a:cubicBezTo>
                      <a:cubicBezTo>
                        <a:pt x="808030" y="864444"/>
                        <a:pt x="766247" y="863600"/>
                        <a:pt x="724972" y="866775"/>
                      </a:cubicBezTo>
                      <a:lnTo>
                        <a:pt x="648772" y="885825"/>
                      </a:lnTo>
                      <a:cubicBezTo>
                        <a:pt x="636072" y="889000"/>
                        <a:pt x="623631" y="893499"/>
                        <a:pt x="610672" y="895350"/>
                      </a:cubicBezTo>
                      <a:cubicBezTo>
                        <a:pt x="540854" y="905324"/>
                        <a:pt x="540822" y="892175"/>
                        <a:pt x="515422" y="8858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5">
                        <a:lumMod val="40000"/>
                        <a:lumOff val="60000"/>
                      </a:schemeClr>
                    </a:gs>
                    <a:gs pos="83000">
                      <a:schemeClr val="accent5">
                        <a:lumMod val="40000"/>
                        <a:lumOff val="60000"/>
                      </a:schemeClr>
                    </a:gs>
                    <a:gs pos="100000">
                      <a:schemeClr val="accent5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17" name="フリーフォーム: 図形 216">
                  <a:extLst>
                    <a:ext uri="{FF2B5EF4-FFF2-40B4-BE49-F238E27FC236}">
                      <a16:creationId xmlns:a16="http://schemas.microsoft.com/office/drawing/2014/main" id="{783E4CFA-F24D-B673-2770-2DEB439D1FCD}"/>
                    </a:ext>
                  </a:extLst>
                </p:cNvPr>
                <p:cNvSpPr/>
                <p:nvPr/>
              </p:nvSpPr>
              <p:spPr>
                <a:xfrm rot="16347714">
                  <a:off x="7240685" y="1637749"/>
                  <a:ext cx="419100" cy="408477"/>
                </a:xfrm>
                <a:custGeom>
                  <a:avLst/>
                  <a:gdLst>
                    <a:gd name="connsiteX0" fmla="*/ 352425 w 552450"/>
                    <a:gd name="connsiteY0" fmla="*/ 409575 h 409756"/>
                    <a:gd name="connsiteX1" fmla="*/ 95250 w 552450"/>
                    <a:gd name="connsiteY1" fmla="*/ 390525 h 409756"/>
                    <a:gd name="connsiteX2" fmla="*/ 85725 w 552450"/>
                    <a:gd name="connsiteY2" fmla="*/ 361950 h 409756"/>
                    <a:gd name="connsiteX3" fmla="*/ 66675 w 552450"/>
                    <a:gd name="connsiteY3" fmla="*/ 333375 h 409756"/>
                    <a:gd name="connsiteX4" fmla="*/ 47625 w 552450"/>
                    <a:gd name="connsiteY4" fmla="*/ 295275 h 409756"/>
                    <a:gd name="connsiteX5" fmla="*/ 9525 w 552450"/>
                    <a:gd name="connsiteY5" fmla="*/ 238125 h 409756"/>
                    <a:gd name="connsiteX6" fmla="*/ 0 w 552450"/>
                    <a:gd name="connsiteY6" fmla="*/ 190500 h 409756"/>
                    <a:gd name="connsiteX7" fmla="*/ 28575 w 552450"/>
                    <a:gd name="connsiteY7" fmla="*/ 104775 h 409756"/>
                    <a:gd name="connsiteX8" fmla="*/ 76200 w 552450"/>
                    <a:gd name="connsiteY8" fmla="*/ 19050 h 409756"/>
                    <a:gd name="connsiteX9" fmla="*/ 133350 w 552450"/>
                    <a:gd name="connsiteY9" fmla="*/ 9525 h 409756"/>
                    <a:gd name="connsiteX10" fmla="*/ 200025 w 552450"/>
                    <a:gd name="connsiteY10" fmla="*/ 0 h 409756"/>
                    <a:gd name="connsiteX11" fmla="*/ 381000 w 552450"/>
                    <a:gd name="connsiteY11" fmla="*/ 9525 h 409756"/>
                    <a:gd name="connsiteX12" fmla="*/ 419100 w 552450"/>
                    <a:gd name="connsiteY12" fmla="*/ 28575 h 409756"/>
                    <a:gd name="connsiteX13" fmla="*/ 476250 w 552450"/>
                    <a:gd name="connsiteY13" fmla="*/ 57150 h 409756"/>
                    <a:gd name="connsiteX14" fmla="*/ 495300 w 552450"/>
                    <a:gd name="connsiteY14" fmla="*/ 85725 h 409756"/>
                    <a:gd name="connsiteX15" fmla="*/ 523875 w 552450"/>
                    <a:gd name="connsiteY15" fmla="*/ 95250 h 409756"/>
                    <a:gd name="connsiteX16" fmla="*/ 533400 w 552450"/>
                    <a:gd name="connsiteY16" fmla="*/ 123825 h 409756"/>
                    <a:gd name="connsiteX17" fmla="*/ 552450 w 552450"/>
                    <a:gd name="connsiteY17" fmla="*/ 209550 h 409756"/>
                    <a:gd name="connsiteX18" fmla="*/ 523875 w 552450"/>
                    <a:gd name="connsiteY18" fmla="*/ 323850 h 409756"/>
                    <a:gd name="connsiteX19" fmla="*/ 495300 w 552450"/>
                    <a:gd name="connsiteY19" fmla="*/ 342900 h 409756"/>
                    <a:gd name="connsiteX20" fmla="*/ 466725 w 552450"/>
                    <a:gd name="connsiteY20" fmla="*/ 371475 h 409756"/>
                    <a:gd name="connsiteX21" fmla="*/ 409575 w 552450"/>
                    <a:gd name="connsiteY21" fmla="*/ 400050 h 409756"/>
                    <a:gd name="connsiteX22" fmla="*/ 352425 w 552450"/>
                    <a:gd name="connsiteY22" fmla="*/ 409575 h 409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52450" h="409756">
                      <a:moveTo>
                        <a:pt x="352425" y="409575"/>
                      </a:moveTo>
                      <a:cubicBezTo>
                        <a:pt x="300038" y="407988"/>
                        <a:pt x="179871" y="405636"/>
                        <a:pt x="95250" y="390525"/>
                      </a:cubicBezTo>
                      <a:cubicBezTo>
                        <a:pt x="85366" y="388760"/>
                        <a:pt x="90215" y="370930"/>
                        <a:pt x="85725" y="361950"/>
                      </a:cubicBezTo>
                      <a:cubicBezTo>
                        <a:pt x="80605" y="351711"/>
                        <a:pt x="72355" y="343314"/>
                        <a:pt x="66675" y="333375"/>
                      </a:cubicBezTo>
                      <a:cubicBezTo>
                        <a:pt x="59630" y="321047"/>
                        <a:pt x="54930" y="307451"/>
                        <a:pt x="47625" y="295275"/>
                      </a:cubicBezTo>
                      <a:cubicBezTo>
                        <a:pt x="35845" y="275642"/>
                        <a:pt x="9525" y="238125"/>
                        <a:pt x="9525" y="238125"/>
                      </a:cubicBezTo>
                      <a:cubicBezTo>
                        <a:pt x="6350" y="222250"/>
                        <a:pt x="0" y="206689"/>
                        <a:pt x="0" y="190500"/>
                      </a:cubicBezTo>
                      <a:cubicBezTo>
                        <a:pt x="0" y="149155"/>
                        <a:pt x="13081" y="139636"/>
                        <a:pt x="28575" y="104775"/>
                      </a:cubicBezTo>
                      <a:cubicBezTo>
                        <a:pt x="38003" y="83562"/>
                        <a:pt x="51774" y="32620"/>
                        <a:pt x="76200" y="19050"/>
                      </a:cubicBezTo>
                      <a:cubicBezTo>
                        <a:pt x="93082" y="9671"/>
                        <a:pt x="114262" y="12462"/>
                        <a:pt x="133350" y="9525"/>
                      </a:cubicBezTo>
                      <a:cubicBezTo>
                        <a:pt x="155540" y="6111"/>
                        <a:pt x="177800" y="3175"/>
                        <a:pt x="200025" y="0"/>
                      </a:cubicBezTo>
                      <a:cubicBezTo>
                        <a:pt x="260350" y="3175"/>
                        <a:pt x="321099" y="1712"/>
                        <a:pt x="381000" y="9525"/>
                      </a:cubicBezTo>
                      <a:cubicBezTo>
                        <a:pt x="395080" y="11361"/>
                        <a:pt x="406049" y="22982"/>
                        <a:pt x="419100" y="28575"/>
                      </a:cubicBezTo>
                      <a:cubicBezTo>
                        <a:pt x="474309" y="52236"/>
                        <a:pt x="421336" y="20541"/>
                        <a:pt x="476250" y="57150"/>
                      </a:cubicBezTo>
                      <a:cubicBezTo>
                        <a:pt x="482600" y="66675"/>
                        <a:pt x="486361" y="78574"/>
                        <a:pt x="495300" y="85725"/>
                      </a:cubicBezTo>
                      <a:cubicBezTo>
                        <a:pt x="503140" y="91997"/>
                        <a:pt x="516775" y="88150"/>
                        <a:pt x="523875" y="95250"/>
                      </a:cubicBezTo>
                      <a:cubicBezTo>
                        <a:pt x="530975" y="102350"/>
                        <a:pt x="530642" y="114171"/>
                        <a:pt x="533400" y="123825"/>
                      </a:cubicBezTo>
                      <a:cubicBezTo>
                        <a:pt x="542368" y="155212"/>
                        <a:pt x="545903" y="176814"/>
                        <a:pt x="552450" y="209550"/>
                      </a:cubicBezTo>
                      <a:cubicBezTo>
                        <a:pt x="542925" y="247650"/>
                        <a:pt x="556552" y="302065"/>
                        <a:pt x="523875" y="323850"/>
                      </a:cubicBezTo>
                      <a:cubicBezTo>
                        <a:pt x="514350" y="330200"/>
                        <a:pt x="504094" y="335571"/>
                        <a:pt x="495300" y="342900"/>
                      </a:cubicBezTo>
                      <a:cubicBezTo>
                        <a:pt x="484952" y="351524"/>
                        <a:pt x="477073" y="362851"/>
                        <a:pt x="466725" y="371475"/>
                      </a:cubicBezTo>
                      <a:cubicBezTo>
                        <a:pt x="451114" y="384485"/>
                        <a:pt x="430314" y="397087"/>
                        <a:pt x="409575" y="400050"/>
                      </a:cubicBezTo>
                      <a:cubicBezTo>
                        <a:pt x="397003" y="401846"/>
                        <a:pt x="404812" y="411162"/>
                        <a:pt x="352425" y="40957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5">
                        <a:lumMod val="75000"/>
                      </a:schemeClr>
                    </a:gs>
                    <a:gs pos="9000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86" name="グループ化 185">
                <a:extLst>
                  <a:ext uri="{FF2B5EF4-FFF2-40B4-BE49-F238E27FC236}">
                    <a16:creationId xmlns:a16="http://schemas.microsoft.com/office/drawing/2014/main" id="{EFCCCF01-ED74-781A-A381-0E8C01449FBC}"/>
                  </a:ext>
                </a:extLst>
              </p:cNvPr>
              <p:cNvGrpSpPr/>
              <p:nvPr/>
            </p:nvGrpSpPr>
            <p:grpSpPr>
              <a:xfrm>
                <a:off x="7943806" y="2200889"/>
                <a:ext cx="503067" cy="456038"/>
                <a:chOff x="6961647" y="1399076"/>
                <a:chExt cx="977176" cy="885825"/>
              </a:xfrm>
            </p:grpSpPr>
            <p:sp>
              <p:nvSpPr>
                <p:cNvPr id="214" name="フリーフォーム: 図形 213">
                  <a:extLst>
                    <a:ext uri="{FF2B5EF4-FFF2-40B4-BE49-F238E27FC236}">
                      <a16:creationId xmlns:a16="http://schemas.microsoft.com/office/drawing/2014/main" id="{17313465-7097-15E4-819A-B670183FBF03}"/>
                    </a:ext>
                  </a:extLst>
                </p:cNvPr>
                <p:cNvSpPr/>
                <p:nvPr/>
              </p:nvSpPr>
              <p:spPr>
                <a:xfrm rot="19235583">
                  <a:off x="6961647" y="1399076"/>
                  <a:ext cx="977176" cy="885825"/>
                </a:xfrm>
                <a:custGeom>
                  <a:avLst/>
                  <a:gdLst>
                    <a:gd name="connsiteX0" fmla="*/ 515422 w 991672"/>
                    <a:gd name="connsiteY0" fmla="*/ 885825 h 898966"/>
                    <a:gd name="connsiteX1" fmla="*/ 458272 w 991672"/>
                    <a:gd name="connsiteY1" fmla="*/ 857250 h 898966"/>
                    <a:gd name="connsiteX2" fmla="*/ 324922 w 991672"/>
                    <a:gd name="connsiteY2" fmla="*/ 828675 h 898966"/>
                    <a:gd name="connsiteX3" fmla="*/ 277297 w 991672"/>
                    <a:gd name="connsiteY3" fmla="*/ 809625 h 898966"/>
                    <a:gd name="connsiteX4" fmla="*/ 248722 w 991672"/>
                    <a:gd name="connsiteY4" fmla="*/ 800100 h 898966"/>
                    <a:gd name="connsiteX5" fmla="*/ 220147 w 991672"/>
                    <a:gd name="connsiteY5" fmla="*/ 762000 h 898966"/>
                    <a:gd name="connsiteX6" fmla="*/ 96322 w 991672"/>
                    <a:gd name="connsiteY6" fmla="*/ 666750 h 898966"/>
                    <a:gd name="connsiteX7" fmla="*/ 77272 w 991672"/>
                    <a:gd name="connsiteY7" fmla="*/ 638175 h 898966"/>
                    <a:gd name="connsiteX8" fmla="*/ 58222 w 991672"/>
                    <a:gd name="connsiteY8" fmla="*/ 581025 h 898966"/>
                    <a:gd name="connsiteX9" fmla="*/ 39172 w 991672"/>
                    <a:gd name="connsiteY9" fmla="*/ 542925 h 898966"/>
                    <a:gd name="connsiteX10" fmla="*/ 29647 w 991672"/>
                    <a:gd name="connsiteY10" fmla="*/ 504825 h 898966"/>
                    <a:gd name="connsiteX11" fmla="*/ 10597 w 991672"/>
                    <a:gd name="connsiteY11" fmla="*/ 457200 h 898966"/>
                    <a:gd name="connsiteX12" fmla="*/ 10597 w 991672"/>
                    <a:gd name="connsiteY12" fmla="*/ 238125 h 898966"/>
                    <a:gd name="connsiteX13" fmla="*/ 29647 w 991672"/>
                    <a:gd name="connsiteY13" fmla="*/ 180975 h 898966"/>
                    <a:gd name="connsiteX14" fmla="*/ 124897 w 991672"/>
                    <a:gd name="connsiteY14" fmla="*/ 95250 h 898966"/>
                    <a:gd name="connsiteX15" fmla="*/ 153472 w 991672"/>
                    <a:gd name="connsiteY15" fmla="*/ 66675 h 898966"/>
                    <a:gd name="connsiteX16" fmla="*/ 229672 w 991672"/>
                    <a:gd name="connsiteY16" fmla="*/ 19050 h 898966"/>
                    <a:gd name="connsiteX17" fmla="*/ 277297 w 991672"/>
                    <a:gd name="connsiteY17" fmla="*/ 9525 h 898966"/>
                    <a:gd name="connsiteX18" fmla="*/ 305872 w 991672"/>
                    <a:gd name="connsiteY18" fmla="*/ 0 h 898966"/>
                    <a:gd name="connsiteX19" fmla="*/ 572572 w 991672"/>
                    <a:gd name="connsiteY19" fmla="*/ 9525 h 898966"/>
                    <a:gd name="connsiteX20" fmla="*/ 658297 w 991672"/>
                    <a:gd name="connsiteY20" fmla="*/ 47625 h 898966"/>
                    <a:gd name="connsiteX21" fmla="*/ 705922 w 991672"/>
                    <a:gd name="connsiteY21" fmla="*/ 85725 h 898966"/>
                    <a:gd name="connsiteX22" fmla="*/ 734497 w 991672"/>
                    <a:gd name="connsiteY22" fmla="*/ 95250 h 898966"/>
                    <a:gd name="connsiteX23" fmla="*/ 782122 w 991672"/>
                    <a:gd name="connsiteY23" fmla="*/ 133350 h 898966"/>
                    <a:gd name="connsiteX24" fmla="*/ 801172 w 991672"/>
                    <a:gd name="connsiteY24" fmla="*/ 161925 h 898966"/>
                    <a:gd name="connsiteX25" fmla="*/ 829747 w 991672"/>
                    <a:gd name="connsiteY25" fmla="*/ 200025 h 898966"/>
                    <a:gd name="connsiteX26" fmla="*/ 848797 w 991672"/>
                    <a:gd name="connsiteY26" fmla="*/ 247650 h 898966"/>
                    <a:gd name="connsiteX27" fmla="*/ 867847 w 991672"/>
                    <a:gd name="connsiteY27" fmla="*/ 276225 h 898966"/>
                    <a:gd name="connsiteX28" fmla="*/ 896422 w 991672"/>
                    <a:gd name="connsiteY28" fmla="*/ 323850 h 898966"/>
                    <a:gd name="connsiteX29" fmla="*/ 915472 w 991672"/>
                    <a:gd name="connsiteY29" fmla="*/ 352425 h 898966"/>
                    <a:gd name="connsiteX30" fmla="*/ 934522 w 991672"/>
                    <a:gd name="connsiteY30" fmla="*/ 409575 h 898966"/>
                    <a:gd name="connsiteX31" fmla="*/ 944047 w 991672"/>
                    <a:gd name="connsiteY31" fmla="*/ 438150 h 898966"/>
                    <a:gd name="connsiteX32" fmla="*/ 972622 w 991672"/>
                    <a:gd name="connsiteY32" fmla="*/ 504825 h 898966"/>
                    <a:gd name="connsiteX33" fmla="*/ 991672 w 991672"/>
                    <a:gd name="connsiteY33" fmla="*/ 647700 h 898966"/>
                    <a:gd name="connsiteX34" fmla="*/ 982147 w 991672"/>
                    <a:gd name="connsiteY34" fmla="*/ 752475 h 898966"/>
                    <a:gd name="connsiteX35" fmla="*/ 972622 w 991672"/>
                    <a:gd name="connsiteY35" fmla="*/ 790575 h 898966"/>
                    <a:gd name="connsiteX36" fmla="*/ 886897 w 991672"/>
                    <a:gd name="connsiteY36" fmla="*/ 838200 h 898966"/>
                    <a:gd name="connsiteX37" fmla="*/ 848797 w 991672"/>
                    <a:gd name="connsiteY37" fmla="*/ 857250 h 898966"/>
                    <a:gd name="connsiteX38" fmla="*/ 724972 w 991672"/>
                    <a:gd name="connsiteY38" fmla="*/ 866775 h 898966"/>
                    <a:gd name="connsiteX39" fmla="*/ 648772 w 991672"/>
                    <a:gd name="connsiteY39" fmla="*/ 885825 h 898966"/>
                    <a:gd name="connsiteX40" fmla="*/ 610672 w 991672"/>
                    <a:gd name="connsiteY40" fmla="*/ 895350 h 898966"/>
                    <a:gd name="connsiteX41" fmla="*/ 515422 w 991672"/>
                    <a:gd name="connsiteY41" fmla="*/ 885825 h 89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991672" h="898966">
                      <a:moveTo>
                        <a:pt x="515422" y="885825"/>
                      </a:moveTo>
                      <a:cubicBezTo>
                        <a:pt x="490022" y="879475"/>
                        <a:pt x="478330" y="864413"/>
                        <a:pt x="458272" y="857250"/>
                      </a:cubicBezTo>
                      <a:cubicBezTo>
                        <a:pt x="416737" y="842416"/>
                        <a:pt x="368506" y="835939"/>
                        <a:pt x="324922" y="828675"/>
                      </a:cubicBezTo>
                      <a:cubicBezTo>
                        <a:pt x="309047" y="822325"/>
                        <a:pt x="293306" y="815628"/>
                        <a:pt x="277297" y="809625"/>
                      </a:cubicBezTo>
                      <a:cubicBezTo>
                        <a:pt x="267896" y="806100"/>
                        <a:pt x="256435" y="806528"/>
                        <a:pt x="248722" y="800100"/>
                      </a:cubicBezTo>
                      <a:cubicBezTo>
                        <a:pt x="236526" y="789937"/>
                        <a:pt x="232434" y="772053"/>
                        <a:pt x="220147" y="762000"/>
                      </a:cubicBezTo>
                      <a:cubicBezTo>
                        <a:pt x="108633" y="670761"/>
                        <a:pt x="177326" y="759326"/>
                        <a:pt x="96322" y="666750"/>
                      </a:cubicBezTo>
                      <a:cubicBezTo>
                        <a:pt x="88784" y="658135"/>
                        <a:pt x="81921" y="648636"/>
                        <a:pt x="77272" y="638175"/>
                      </a:cubicBezTo>
                      <a:cubicBezTo>
                        <a:pt x="69117" y="619825"/>
                        <a:pt x="65680" y="599669"/>
                        <a:pt x="58222" y="581025"/>
                      </a:cubicBezTo>
                      <a:cubicBezTo>
                        <a:pt x="52949" y="567842"/>
                        <a:pt x="44158" y="556220"/>
                        <a:pt x="39172" y="542925"/>
                      </a:cubicBezTo>
                      <a:cubicBezTo>
                        <a:pt x="34575" y="530668"/>
                        <a:pt x="33787" y="517244"/>
                        <a:pt x="29647" y="504825"/>
                      </a:cubicBezTo>
                      <a:cubicBezTo>
                        <a:pt x="24240" y="488605"/>
                        <a:pt x="16947" y="473075"/>
                        <a:pt x="10597" y="457200"/>
                      </a:cubicBezTo>
                      <a:cubicBezTo>
                        <a:pt x="-354" y="358640"/>
                        <a:pt x="-6394" y="351397"/>
                        <a:pt x="10597" y="238125"/>
                      </a:cubicBezTo>
                      <a:cubicBezTo>
                        <a:pt x="13576" y="218267"/>
                        <a:pt x="18217" y="197485"/>
                        <a:pt x="29647" y="180975"/>
                      </a:cubicBezTo>
                      <a:cubicBezTo>
                        <a:pt x="91019" y="92327"/>
                        <a:pt x="75050" y="136789"/>
                        <a:pt x="124897" y="95250"/>
                      </a:cubicBezTo>
                      <a:cubicBezTo>
                        <a:pt x="135245" y="86626"/>
                        <a:pt x="143245" y="75441"/>
                        <a:pt x="153472" y="66675"/>
                      </a:cubicBezTo>
                      <a:cubicBezTo>
                        <a:pt x="174210" y="48900"/>
                        <a:pt x="203062" y="27920"/>
                        <a:pt x="229672" y="19050"/>
                      </a:cubicBezTo>
                      <a:cubicBezTo>
                        <a:pt x="245031" y="13930"/>
                        <a:pt x="261591" y="13452"/>
                        <a:pt x="277297" y="9525"/>
                      </a:cubicBezTo>
                      <a:cubicBezTo>
                        <a:pt x="287037" y="7090"/>
                        <a:pt x="296347" y="3175"/>
                        <a:pt x="305872" y="0"/>
                      </a:cubicBezTo>
                      <a:cubicBezTo>
                        <a:pt x="394772" y="3175"/>
                        <a:pt x="483960" y="1706"/>
                        <a:pt x="572572" y="9525"/>
                      </a:cubicBezTo>
                      <a:cubicBezTo>
                        <a:pt x="605391" y="12421"/>
                        <a:pt x="633076" y="28709"/>
                        <a:pt x="658297" y="47625"/>
                      </a:cubicBezTo>
                      <a:cubicBezTo>
                        <a:pt x="674561" y="59823"/>
                        <a:pt x="688682" y="74950"/>
                        <a:pt x="705922" y="85725"/>
                      </a:cubicBezTo>
                      <a:cubicBezTo>
                        <a:pt x="714436" y="91046"/>
                        <a:pt x="724972" y="92075"/>
                        <a:pt x="734497" y="95250"/>
                      </a:cubicBezTo>
                      <a:cubicBezTo>
                        <a:pt x="750372" y="107950"/>
                        <a:pt x="767747" y="118975"/>
                        <a:pt x="782122" y="133350"/>
                      </a:cubicBezTo>
                      <a:cubicBezTo>
                        <a:pt x="790217" y="141445"/>
                        <a:pt x="794518" y="152610"/>
                        <a:pt x="801172" y="161925"/>
                      </a:cubicBezTo>
                      <a:cubicBezTo>
                        <a:pt x="810399" y="174843"/>
                        <a:pt x="822037" y="186148"/>
                        <a:pt x="829747" y="200025"/>
                      </a:cubicBezTo>
                      <a:cubicBezTo>
                        <a:pt x="838050" y="214971"/>
                        <a:pt x="841151" y="232357"/>
                        <a:pt x="848797" y="247650"/>
                      </a:cubicBezTo>
                      <a:cubicBezTo>
                        <a:pt x="853917" y="257889"/>
                        <a:pt x="861780" y="266517"/>
                        <a:pt x="867847" y="276225"/>
                      </a:cubicBezTo>
                      <a:cubicBezTo>
                        <a:pt x="877659" y="291924"/>
                        <a:pt x="886610" y="308151"/>
                        <a:pt x="896422" y="323850"/>
                      </a:cubicBezTo>
                      <a:cubicBezTo>
                        <a:pt x="902489" y="333558"/>
                        <a:pt x="910823" y="341964"/>
                        <a:pt x="915472" y="352425"/>
                      </a:cubicBezTo>
                      <a:cubicBezTo>
                        <a:pt x="923627" y="370775"/>
                        <a:pt x="928172" y="390525"/>
                        <a:pt x="934522" y="409575"/>
                      </a:cubicBezTo>
                      <a:cubicBezTo>
                        <a:pt x="937697" y="419100"/>
                        <a:pt x="940092" y="428922"/>
                        <a:pt x="944047" y="438150"/>
                      </a:cubicBezTo>
                      <a:lnTo>
                        <a:pt x="972622" y="504825"/>
                      </a:lnTo>
                      <a:cubicBezTo>
                        <a:pt x="982755" y="555489"/>
                        <a:pt x="991672" y="592020"/>
                        <a:pt x="991672" y="647700"/>
                      </a:cubicBezTo>
                      <a:cubicBezTo>
                        <a:pt x="991672" y="682769"/>
                        <a:pt x="986782" y="717714"/>
                        <a:pt x="982147" y="752475"/>
                      </a:cubicBezTo>
                      <a:cubicBezTo>
                        <a:pt x="980417" y="765451"/>
                        <a:pt x="981242" y="780723"/>
                        <a:pt x="972622" y="790575"/>
                      </a:cubicBezTo>
                      <a:cubicBezTo>
                        <a:pt x="935495" y="833006"/>
                        <a:pt x="924748" y="821978"/>
                        <a:pt x="886897" y="838200"/>
                      </a:cubicBezTo>
                      <a:cubicBezTo>
                        <a:pt x="873846" y="843793"/>
                        <a:pt x="862780" y="854782"/>
                        <a:pt x="848797" y="857250"/>
                      </a:cubicBezTo>
                      <a:cubicBezTo>
                        <a:pt x="808030" y="864444"/>
                        <a:pt x="766247" y="863600"/>
                        <a:pt x="724972" y="866775"/>
                      </a:cubicBezTo>
                      <a:lnTo>
                        <a:pt x="648772" y="885825"/>
                      </a:lnTo>
                      <a:cubicBezTo>
                        <a:pt x="636072" y="889000"/>
                        <a:pt x="623631" y="893499"/>
                        <a:pt x="610672" y="895350"/>
                      </a:cubicBezTo>
                      <a:cubicBezTo>
                        <a:pt x="540854" y="905324"/>
                        <a:pt x="540822" y="892175"/>
                        <a:pt x="515422" y="8858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6">
                        <a:lumMod val="40000"/>
                        <a:lumOff val="60000"/>
                      </a:schemeClr>
                    </a:gs>
                    <a:gs pos="8300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chemeClr val="accent6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15" name="フリーフォーム: 図形 214">
                  <a:extLst>
                    <a:ext uri="{FF2B5EF4-FFF2-40B4-BE49-F238E27FC236}">
                      <a16:creationId xmlns:a16="http://schemas.microsoft.com/office/drawing/2014/main" id="{69BE07EF-D6B3-98A2-FAFF-BE1D2801D614}"/>
                    </a:ext>
                  </a:extLst>
                </p:cNvPr>
                <p:cNvSpPr/>
                <p:nvPr/>
              </p:nvSpPr>
              <p:spPr>
                <a:xfrm>
                  <a:off x="7240685" y="1637750"/>
                  <a:ext cx="419100" cy="408476"/>
                </a:xfrm>
                <a:custGeom>
                  <a:avLst/>
                  <a:gdLst>
                    <a:gd name="connsiteX0" fmla="*/ 352425 w 552450"/>
                    <a:gd name="connsiteY0" fmla="*/ 409575 h 409756"/>
                    <a:gd name="connsiteX1" fmla="*/ 95250 w 552450"/>
                    <a:gd name="connsiteY1" fmla="*/ 390525 h 409756"/>
                    <a:gd name="connsiteX2" fmla="*/ 85725 w 552450"/>
                    <a:gd name="connsiteY2" fmla="*/ 361950 h 409756"/>
                    <a:gd name="connsiteX3" fmla="*/ 66675 w 552450"/>
                    <a:gd name="connsiteY3" fmla="*/ 333375 h 409756"/>
                    <a:gd name="connsiteX4" fmla="*/ 47625 w 552450"/>
                    <a:gd name="connsiteY4" fmla="*/ 295275 h 409756"/>
                    <a:gd name="connsiteX5" fmla="*/ 9525 w 552450"/>
                    <a:gd name="connsiteY5" fmla="*/ 238125 h 409756"/>
                    <a:gd name="connsiteX6" fmla="*/ 0 w 552450"/>
                    <a:gd name="connsiteY6" fmla="*/ 190500 h 409756"/>
                    <a:gd name="connsiteX7" fmla="*/ 28575 w 552450"/>
                    <a:gd name="connsiteY7" fmla="*/ 104775 h 409756"/>
                    <a:gd name="connsiteX8" fmla="*/ 76200 w 552450"/>
                    <a:gd name="connsiteY8" fmla="*/ 19050 h 409756"/>
                    <a:gd name="connsiteX9" fmla="*/ 133350 w 552450"/>
                    <a:gd name="connsiteY9" fmla="*/ 9525 h 409756"/>
                    <a:gd name="connsiteX10" fmla="*/ 200025 w 552450"/>
                    <a:gd name="connsiteY10" fmla="*/ 0 h 409756"/>
                    <a:gd name="connsiteX11" fmla="*/ 381000 w 552450"/>
                    <a:gd name="connsiteY11" fmla="*/ 9525 h 409756"/>
                    <a:gd name="connsiteX12" fmla="*/ 419100 w 552450"/>
                    <a:gd name="connsiteY12" fmla="*/ 28575 h 409756"/>
                    <a:gd name="connsiteX13" fmla="*/ 476250 w 552450"/>
                    <a:gd name="connsiteY13" fmla="*/ 57150 h 409756"/>
                    <a:gd name="connsiteX14" fmla="*/ 495300 w 552450"/>
                    <a:gd name="connsiteY14" fmla="*/ 85725 h 409756"/>
                    <a:gd name="connsiteX15" fmla="*/ 523875 w 552450"/>
                    <a:gd name="connsiteY15" fmla="*/ 95250 h 409756"/>
                    <a:gd name="connsiteX16" fmla="*/ 533400 w 552450"/>
                    <a:gd name="connsiteY16" fmla="*/ 123825 h 409756"/>
                    <a:gd name="connsiteX17" fmla="*/ 552450 w 552450"/>
                    <a:gd name="connsiteY17" fmla="*/ 209550 h 409756"/>
                    <a:gd name="connsiteX18" fmla="*/ 523875 w 552450"/>
                    <a:gd name="connsiteY18" fmla="*/ 323850 h 409756"/>
                    <a:gd name="connsiteX19" fmla="*/ 495300 w 552450"/>
                    <a:gd name="connsiteY19" fmla="*/ 342900 h 409756"/>
                    <a:gd name="connsiteX20" fmla="*/ 466725 w 552450"/>
                    <a:gd name="connsiteY20" fmla="*/ 371475 h 409756"/>
                    <a:gd name="connsiteX21" fmla="*/ 409575 w 552450"/>
                    <a:gd name="connsiteY21" fmla="*/ 400050 h 409756"/>
                    <a:gd name="connsiteX22" fmla="*/ 352425 w 552450"/>
                    <a:gd name="connsiteY22" fmla="*/ 409575 h 409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52450" h="409756">
                      <a:moveTo>
                        <a:pt x="352425" y="409575"/>
                      </a:moveTo>
                      <a:cubicBezTo>
                        <a:pt x="300038" y="407988"/>
                        <a:pt x="179871" y="405636"/>
                        <a:pt x="95250" y="390525"/>
                      </a:cubicBezTo>
                      <a:cubicBezTo>
                        <a:pt x="85366" y="388760"/>
                        <a:pt x="90215" y="370930"/>
                        <a:pt x="85725" y="361950"/>
                      </a:cubicBezTo>
                      <a:cubicBezTo>
                        <a:pt x="80605" y="351711"/>
                        <a:pt x="72355" y="343314"/>
                        <a:pt x="66675" y="333375"/>
                      </a:cubicBezTo>
                      <a:cubicBezTo>
                        <a:pt x="59630" y="321047"/>
                        <a:pt x="54930" y="307451"/>
                        <a:pt x="47625" y="295275"/>
                      </a:cubicBezTo>
                      <a:cubicBezTo>
                        <a:pt x="35845" y="275642"/>
                        <a:pt x="9525" y="238125"/>
                        <a:pt x="9525" y="238125"/>
                      </a:cubicBezTo>
                      <a:cubicBezTo>
                        <a:pt x="6350" y="222250"/>
                        <a:pt x="0" y="206689"/>
                        <a:pt x="0" y="190500"/>
                      </a:cubicBezTo>
                      <a:cubicBezTo>
                        <a:pt x="0" y="149155"/>
                        <a:pt x="13081" y="139636"/>
                        <a:pt x="28575" y="104775"/>
                      </a:cubicBezTo>
                      <a:cubicBezTo>
                        <a:pt x="38003" y="83562"/>
                        <a:pt x="51774" y="32620"/>
                        <a:pt x="76200" y="19050"/>
                      </a:cubicBezTo>
                      <a:cubicBezTo>
                        <a:pt x="93082" y="9671"/>
                        <a:pt x="114262" y="12462"/>
                        <a:pt x="133350" y="9525"/>
                      </a:cubicBezTo>
                      <a:cubicBezTo>
                        <a:pt x="155540" y="6111"/>
                        <a:pt x="177800" y="3175"/>
                        <a:pt x="200025" y="0"/>
                      </a:cubicBezTo>
                      <a:cubicBezTo>
                        <a:pt x="260350" y="3175"/>
                        <a:pt x="321099" y="1712"/>
                        <a:pt x="381000" y="9525"/>
                      </a:cubicBezTo>
                      <a:cubicBezTo>
                        <a:pt x="395080" y="11361"/>
                        <a:pt x="406049" y="22982"/>
                        <a:pt x="419100" y="28575"/>
                      </a:cubicBezTo>
                      <a:cubicBezTo>
                        <a:pt x="474309" y="52236"/>
                        <a:pt x="421336" y="20541"/>
                        <a:pt x="476250" y="57150"/>
                      </a:cubicBezTo>
                      <a:cubicBezTo>
                        <a:pt x="482600" y="66675"/>
                        <a:pt x="486361" y="78574"/>
                        <a:pt x="495300" y="85725"/>
                      </a:cubicBezTo>
                      <a:cubicBezTo>
                        <a:pt x="503140" y="91997"/>
                        <a:pt x="516775" y="88150"/>
                        <a:pt x="523875" y="95250"/>
                      </a:cubicBezTo>
                      <a:cubicBezTo>
                        <a:pt x="530975" y="102350"/>
                        <a:pt x="530642" y="114171"/>
                        <a:pt x="533400" y="123825"/>
                      </a:cubicBezTo>
                      <a:cubicBezTo>
                        <a:pt x="542368" y="155212"/>
                        <a:pt x="545903" y="176814"/>
                        <a:pt x="552450" y="209550"/>
                      </a:cubicBezTo>
                      <a:cubicBezTo>
                        <a:pt x="542925" y="247650"/>
                        <a:pt x="556552" y="302065"/>
                        <a:pt x="523875" y="323850"/>
                      </a:cubicBezTo>
                      <a:cubicBezTo>
                        <a:pt x="514350" y="330200"/>
                        <a:pt x="504094" y="335571"/>
                        <a:pt x="495300" y="342900"/>
                      </a:cubicBezTo>
                      <a:cubicBezTo>
                        <a:pt x="484952" y="351524"/>
                        <a:pt x="477073" y="362851"/>
                        <a:pt x="466725" y="371475"/>
                      </a:cubicBezTo>
                      <a:cubicBezTo>
                        <a:pt x="451114" y="384485"/>
                        <a:pt x="430314" y="397087"/>
                        <a:pt x="409575" y="400050"/>
                      </a:cubicBezTo>
                      <a:cubicBezTo>
                        <a:pt x="397003" y="401846"/>
                        <a:pt x="404812" y="411162"/>
                        <a:pt x="352425" y="40957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6">
                        <a:lumMod val="75000"/>
                      </a:schemeClr>
                    </a:gs>
                    <a:gs pos="90000">
                      <a:schemeClr val="accent6">
                        <a:lumMod val="75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87" name="グループ化 186">
                <a:extLst>
                  <a:ext uri="{FF2B5EF4-FFF2-40B4-BE49-F238E27FC236}">
                    <a16:creationId xmlns:a16="http://schemas.microsoft.com/office/drawing/2014/main" id="{B9FCA93E-3D76-A378-F427-6D808D00D1FA}"/>
                  </a:ext>
                </a:extLst>
              </p:cNvPr>
              <p:cNvGrpSpPr/>
              <p:nvPr/>
            </p:nvGrpSpPr>
            <p:grpSpPr>
              <a:xfrm>
                <a:off x="7558162" y="1354935"/>
                <a:ext cx="503067" cy="456038"/>
                <a:chOff x="6961647" y="1399076"/>
                <a:chExt cx="977176" cy="885825"/>
              </a:xfrm>
            </p:grpSpPr>
            <p:sp>
              <p:nvSpPr>
                <p:cNvPr id="212" name="フリーフォーム: 図形 211">
                  <a:extLst>
                    <a:ext uri="{FF2B5EF4-FFF2-40B4-BE49-F238E27FC236}">
                      <a16:creationId xmlns:a16="http://schemas.microsoft.com/office/drawing/2014/main" id="{BB960C39-F254-4050-6E35-4C997A39799E}"/>
                    </a:ext>
                  </a:extLst>
                </p:cNvPr>
                <p:cNvSpPr/>
                <p:nvPr/>
              </p:nvSpPr>
              <p:spPr>
                <a:xfrm rot="19235583">
                  <a:off x="6961647" y="1399076"/>
                  <a:ext cx="977176" cy="885825"/>
                </a:xfrm>
                <a:custGeom>
                  <a:avLst/>
                  <a:gdLst>
                    <a:gd name="connsiteX0" fmla="*/ 515422 w 991672"/>
                    <a:gd name="connsiteY0" fmla="*/ 885825 h 898966"/>
                    <a:gd name="connsiteX1" fmla="*/ 458272 w 991672"/>
                    <a:gd name="connsiteY1" fmla="*/ 857250 h 898966"/>
                    <a:gd name="connsiteX2" fmla="*/ 324922 w 991672"/>
                    <a:gd name="connsiteY2" fmla="*/ 828675 h 898966"/>
                    <a:gd name="connsiteX3" fmla="*/ 277297 w 991672"/>
                    <a:gd name="connsiteY3" fmla="*/ 809625 h 898966"/>
                    <a:gd name="connsiteX4" fmla="*/ 248722 w 991672"/>
                    <a:gd name="connsiteY4" fmla="*/ 800100 h 898966"/>
                    <a:gd name="connsiteX5" fmla="*/ 220147 w 991672"/>
                    <a:gd name="connsiteY5" fmla="*/ 762000 h 898966"/>
                    <a:gd name="connsiteX6" fmla="*/ 96322 w 991672"/>
                    <a:gd name="connsiteY6" fmla="*/ 666750 h 898966"/>
                    <a:gd name="connsiteX7" fmla="*/ 77272 w 991672"/>
                    <a:gd name="connsiteY7" fmla="*/ 638175 h 898966"/>
                    <a:gd name="connsiteX8" fmla="*/ 58222 w 991672"/>
                    <a:gd name="connsiteY8" fmla="*/ 581025 h 898966"/>
                    <a:gd name="connsiteX9" fmla="*/ 39172 w 991672"/>
                    <a:gd name="connsiteY9" fmla="*/ 542925 h 898966"/>
                    <a:gd name="connsiteX10" fmla="*/ 29647 w 991672"/>
                    <a:gd name="connsiteY10" fmla="*/ 504825 h 898966"/>
                    <a:gd name="connsiteX11" fmla="*/ 10597 w 991672"/>
                    <a:gd name="connsiteY11" fmla="*/ 457200 h 898966"/>
                    <a:gd name="connsiteX12" fmla="*/ 10597 w 991672"/>
                    <a:gd name="connsiteY12" fmla="*/ 238125 h 898966"/>
                    <a:gd name="connsiteX13" fmla="*/ 29647 w 991672"/>
                    <a:gd name="connsiteY13" fmla="*/ 180975 h 898966"/>
                    <a:gd name="connsiteX14" fmla="*/ 124897 w 991672"/>
                    <a:gd name="connsiteY14" fmla="*/ 95250 h 898966"/>
                    <a:gd name="connsiteX15" fmla="*/ 153472 w 991672"/>
                    <a:gd name="connsiteY15" fmla="*/ 66675 h 898966"/>
                    <a:gd name="connsiteX16" fmla="*/ 229672 w 991672"/>
                    <a:gd name="connsiteY16" fmla="*/ 19050 h 898966"/>
                    <a:gd name="connsiteX17" fmla="*/ 277297 w 991672"/>
                    <a:gd name="connsiteY17" fmla="*/ 9525 h 898966"/>
                    <a:gd name="connsiteX18" fmla="*/ 305872 w 991672"/>
                    <a:gd name="connsiteY18" fmla="*/ 0 h 898966"/>
                    <a:gd name="connsiteX19" fmla="*/ 572572 w 991672"/>
                    <a:gd name="connsiteY19" fmla="*/ 9525 h 898966"/>
                    <a:gd name="connsiteX20" fmla="*/ 658297 w 991672"/>
                    <a:gd name="connsiteY20" fmla="*/ 47625 h 898966"/>
                    <a:gd name="connsiteX21" fmla="*/ 705922 w 991672"/>
                    <a:gd name="connsiteY21" fmla="*/ 85725 h 898966"/>
                    <a:gd name="connsiteX22" fmla="*/ 734497 w 991672"/>
                    <a:gd name="connsiteY22" fmla="*/ 95250 h 898966"/>
                    <a:gd name="connsiteX23" fmla="*/ 782122 w 991672"/>
                    <a:gd name="connsiteY23" fmla="*/ 133350 h 898966"/>
                    <a:gd name="connsiteX24" fmla="*/ 801172 w 991672"/>
                    <a:gd name="connsiteY24" fmla="*/ 161925 h 898966"/>
                    <a:gd name="connsiteX25" fmla="*/ 829747 w 991672"/>
                    <a:gd name="connsiteY25" fmla="*/ 200025 h 898966"/>
                    <a:gd name="connsiteX26" fmla="*/ 848797 w 991672"/>
                    <a:gd name="connsiteY26" fmla="*/ 247650 h 898966"/>
                    <a:gd name="connsiteX27" fmla="*/ 867847 w 991672"/>
                    <a:gd name="connsiteY27" fmla="*/ 276225 h 898966"/>
                    <a:gd name="connsiteX28" fmla="*/ 896422 w 991672"/>
                    <a:gd name="connsiteY28" fmla="*/ 323850 h 898966"/>
                    <a:gd name="connsiteX29" fmla="*/ 915472 w 991672"/>
                    <a:gd name="connsiteY29" fmla="*/ 352425 h 898966"/>
                    <a:gd name="connsiteX30" fmla="*/ 934522 w 991672"/>
                    <a:gd name="connsiteY30" fmla="*/ 409575 h 898966"/>
                    <a:gd name="connsiteX31" fmla="*/ 944047 w 991672"/>
                    <a:gd name="connsiteY31" fmla="*/ 438150 h 898966"/>
                    <a:gd name="connsiteX32" fmla="*/ 972622 w 991672"/>
                    <a:gd name="connsiteY32" fmla="*/ 504825 h 898966"/>
                    <a:gd name="connsiteX33" fmla="*/ 991672 w 991672"/>
                    <a:gd name="connsiteY33" fmla="*/ 647700 h 898966"/>
                    <a:gd name="connsiteX34" fmla="*/ 982147 w 991672"/>
                    <a:gd name="connsiteY34" fmla="*/ 752475 h 898966"/>
                    <a:gd name="connsiteX35" fmla="*/ 972622 w 991672"/>
                    <a:gd name="connsiteY35" fmla="*/ 790575 h 898966"/>
                    <a:gd name="connsiteX36" fmla="*/ 886897 w 991672"/>
                    <a:gd name="connsiteY36" fmla="*/ 838200 h 898966"/>
                    <a:gd name="connsiteX37" fmla="*/ 848797 w 991672"/>
                    <a:gd name="connsiteY37" fmla="*/ 857250 h 898966"/>
                    <a:gd name="connsiteX38" fmla="*/ 724972 w 991672"/>
                    <a:gd name="connsiteY38" fmla="*/ 866775 h 898966"/>
                    <a:gd name="connsiteX39" fmla="*/ 648772 w 991672"/>
                    <a:gd name="connsiteY39" fmla="*/ 885825 h 898966"/>
                    <a:gd name="connsiteX40" fmla="*/ 610672 w 991672"/>
                    <a:gd name="connsiteY40" fmla="*/ 895350 h 898966"/>
                    <a:gd name="connsiteX41" fmla="*/ 515422 w 991672"/>
                    <a:gd name="connsiteY41" fmla="*/ 885825 h 89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991672" h="898966">
                      <a:moveTo>
                        <a:pt x="515422" y="885825"/>
                      </a:moveTo>
                      <a:cubicBezTo>
                        <a:pt x="490022" y="879475"/>
                        <a:pt x="478330" y="864413"/>
                        <a:pt x="458272" y="857250"/>
                      </a:cubicBezTo>
                      <a:cubicBezTo>
                        <a:pt x="416737" y="842416"/>
                        <a:pt x="368506" y="835939"/>
                        <a:pt x="324922" y="828675"/>
                      </a:cubicBezTo>
                      <a:cubicBezTo>
                        <a:pt x="309047" y="822325"/>
                        <a:pt x="293306" y="815628"/>
                        <a:pt x="277297" y="809625"/>
                      </a:cubicBezTo>
                      <a:cubicBezTo>
                        <a:pt x="267896" y="806100"/>
                        <a:pt x="256435" y="806528"/>
                        <a:pt x="248722" y="800100"/>
                      </a:cubicBezTo>
                      <a:cubicBezTo>
                        <a:pt x="236526" y="789937"/>
                        <a:pt x="232434" y="772053"/>
                        <a:pt x="220147" y="762000"/>
                      </a:cubicBezTo>
                      <a:cubicBezTo>
                        <a:pt x="108633" y="670761"/>
                        <a:pt x="177326" y="759326"/>
                        <a:pt x="96322" y="666750"/>
                      </a:cubicBezTo>
                      <a:cubicBezTo>
                        <a:pt x="88784" y="658135"/>
                        <a:pt x="81921" y="648636"/>
                        <a:pt x="77272" y="638175"/>
                      </a:cubicBezTo>
                      <a:cubicBezTo>
                        <a:pt x="69117" y="619825"/>
                        <a:pt x="65680" y="599669"/>
                        <a:pt x="58222" y="581025"/>
                      </a:cubicBezTo>
                      <a:cubicBezTo>
                        <a:pt x="52949" y="567842"/>
                        <a:pt x="44158" y="556220"/>
                        <a:pt x="39172" y="542925"/>
                      </a:cubicBezTo>
                      <a:cubicBezTo>
                        <a:pt x="34575" y="530668"/>
                        <a:pt x="33787" y="517244"/>
                        <a:pt x="29647" y="504825"/>
                      </a:cubicBezTo>
                      <a:cubicBezTo>
                        <a:pt x="24240" y="488605"/>
                        <a:pt x="16947" y="473075"/>
                        <a:pt x="10597" y="457200"/>
                      </a:cubicBezTo>
                      <a:cubicBezTo>
                        <a:pt x="-354" y="358640"/>
                        <a:pt x="-6394" y="351397"/>
                        <a:pt x="10597" y="238125"/>
                      </a:cubicBezTo>
                      <a:cubicBezTo>
                        <a:pt x="13576" y="218267"/>
                        <a:pt x="18217" y="197485"/>
                        <a:pt x="29647" y="180975"/>
                      </a:cubicBezTo>
                      <a:cubicBezTo>
                        <a:pt x="91019" y="92327"/>
                        <a:pt x="75050" y="136789"/>
                        <a:pt x="124897" y="95250"/>
                      </a:cubicBezTo>
                      <a:cubicBezTo>
                        <a:pt x="135245" y="86626"/>
                        <a:pt x="143245" y="75441"/>
                        <a:pt x="153472" y="66675"/>
                      </a:cubicBezTo>
                      <a:cubicBezTo>
                        <a:pt x="174210" y="48900"/>
                        <a:pt x="203062" y="27920"/>
                        <a:pt x="229672" y="19050"/>
                      </a:cubicBezTo>
                      <a:cubicBezTo>
                        <a:pt x="245031" y="13930"/>
                        <a:pt x="261591" y="13452"/>
                        <a:pt x="277297" y="9525"/>
                      </a:cubicBezTo>
                      <a:cubicBezTo>
                        <a:pt x="287037" y="7090"/>
                        <a:pt x="296347" y="3175"/>
                        <a:pt x="305872" y="0"/>
                      </a:cubicBezTo>
                      <a:cubicBezTo>
                        <a:pt x="394772" y="3175"/>
                        <a:pt x="483960" y="1706"/>
                        <a:pt x="572572" y="9525"/>
                      </a:cubicBezTo>
                      <a:cubicBezTo>
                        <a:pt x="605391" y="12421"/>
                        <a:pt x="633076" y="28709"/>
                        <a:pt x="658297" y="47625"/>
                      </a:cubicBezTo>
                      <a:cubicBezTo>
                        <a:pt x="674561" y="59823"/>
                        <a:pt x="688682" y="74950"/>
                        <a:pt x="705922" y="85725"/>
                      </a:cubicBezTo>
                      <a:cubicBezTo>
                        <a:pt x="714436" y="91046"/>
                        <a:pt x="724972" y="92075"/>
                        <a:pt x="734497" y="95250"/>
                      </a:cubicBezTo>
                      <a:cubicBezTo>
                        <a:pt x="750372" y="107950"/>
                        <a:pt x="767747" y="118975"/>
                        <a:pt x="782122" y="133350"/>
                      </a:cubicBezTo>
                      <a:cubicBezTo>
                        <a:pt x="790217" y="141445"/>
                        <a:pt x="794518" y="152610"/>
                        <a:pt x="801172" y="161925"/>
                      </a:cubicBezTo>
                      <a:cubicBezTo>
                        <a:pt x="810399" y="174843"/>
                        <a:pt x="822037" y="186148"/>
                        <a:pt x="829747" y="200025"/>
                      </a:cubicBezTo>
                      <a:cubicBezTo>
                        <a:pt x="838050" y="214971"/>
                        <a:pt x="841151" y="232357"/>
                        <a:pt x="848797" y="247650"/>
                      </a:cubicBezTo>
                      <a:cubicBezTo>
                        <a:pt x="853917" y="257889"/>
                        <a:pt x="861780" y="266517"/>
                        <a:pt x="867847" y="276225"/>
                      </a:cubicBezTo>
                      <a:cubicBezTo>
                        <a:pt x="877659" y="291924"/>
                        <a:pt x="886610" y="308151"/>
                        <a:pt x="896422" y="323850"/>
                      </a:cubicBezTo>
                      <a:cubicBezTo>
                        <a:pt x="902489" y="333558"/>
                        <a:pt x="910823" y="341964"/>
                        <a:pt x="915472" y="352425"/>
                      </a:cubicBezTo>
                      <a:cubicBezTo>
                        <a:pt x="923627" y="370775"/>
                        <a:pt x="928172" y="390525"/>
                        <a:pt x="934522" y="409575"/>
                      </a:cubicBezTo>
                      <a:cubicBezTo>
                        <a:pt x="937697" y="419100"/>
                        <a:pt x="940092" y="428922"/>
                        <a:pt x="944047" y="438150"/>
                      </a:cubicBezTo>
                      <a:lnTo>
                        <a:pt x="972622" y="504825"/>
                      </a:lnTo>
                      <a:cubicBezTo>
                        <a:pt x="982755" y="555489"/>
                        <a:pt x="991672" y="592020"/>
                        <a:pt x="991672" y="647700"/>
                      </a:cubicBezTo>
                      <a:cubicBezTo>
                        <a:pt x="991672" y="682769"/>
                        <a:pt x="986782" y="717714"/>
                        <a:pt x="982147" y="752475"/>
                      </a:cubicBezTo>
                      <a:cubicBezTo>
                        <a:pt x="980417" y="765451"/>
                        <a:pt x="981242" y="780723"/>
                        <a:pt x="972622" y="790575"/>
                      </a:cubicBezTo>
                      <a:cubicBezTo>
                        <a:pt x="935495" y="833006"/>
                        <a:pt x="924748" y="821978"/>
                        <a:pt x="886897" y="838200"/>
                      </a:cubicBezTo>
                      <a:cubicBezTo>
                        <a:pt x="873846" y="843793"/>
                        <a:pt x="862780" y="854782"/>
                        <a:pt x="848797" y="857250"/>
                      </a:cubicBezTo>
                      <a:cubicBezTo>
                        <a:pt x="808030" y="864444"/>
                        <a:pt x="766247" y="863600"/>
                        <a:pt x="724972" y="866775"/>
                      </a:cubicBezTo>
                      <a:lnTo>
                        <a:pt x="648772" y="885825"/>
                      </a:lnTo>
                      <a:cubicBezTo>
                        <a:pt x="636072" y="889000"/>
                        <a:pt x="623631" y="893499"/>
                        <a:pt x="610672" y="895350"/>
                      </a:cubicBezTo>
                      <a:cubicBezTo>
                        <a:pt x="540854" y="905324"/>
                        <a:pt x="540822" y="892175"/>
                        <a:pt x="515422" y="8858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6">
                        <a:lumMod val="40000"/>
                        <a:lumOff val="60000"/>
                      </a:schemeClr>
                    </a:gs>
                    <a:gs pos="8300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chemeClr val="accent6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13" name="フリーフォーム: 図形 212">
                  <a:extLst>
                    <a:ext uri="{FF2B5EF4-FFF2-40B4-BE49-F238E27FC236}">
                      <a16:creationId xmlns:a16="http://schemas.microsoft.com/office/drawing/2014/main" id="{70710B1C-4684-0A20-ED7E-7BD72150C551}"/>
                    </a:ext>
                  </a:extLst>
                </p:cNvPr>
                <p:cNvSpPr/>
                <p:nvPr/>
              </p:nvSpPr>
              <p:spPr>
                <a:xfrm>
                  <a:off x="7240685" y="1637750"/>
                  <a:ext cx="419100" cy="408476"/>
                </a:xfrm>
                <a:custGeom>
                  <a:avLst/>
                  <a:gdLst>
                    <a:gd name="connsiteX0" fmla="*/ 352425 w 552450"/>
                    <a:gd name="connsiteY0" fmla="*/ 409575 h 409756"/>
                    <a:gd name="connsiteX1" fmla="*/ 95250 w 552450"/>
                    <a:gd name="connsiteY1" fmla="*/ 390525 h 409756"/>
                    <a:gd name="connsiteX2" fmla="*/ 85725 w 552450"/>
                    <a:gd name="connsiteY2" fmla="*/ 361950 h 409756"/>
                    <a:gd name="connsiteX3" fmla="*/ 66675 w 552450"/>
                    <a:gd name="connsiteY3" fmla="*/ 333375 h 409756"/>
                    <a:gd name="connsiteX4" fmla="*/ 47625 w 552450"/>
                    <a:gd name="connsiteY4" fmla="*/ 295275 h 409756"/>
                    <a:gd name="connsiteX5" fmla="*/ 9525 w 552450"/>
                    <a:gd name="connsiteY5" fmla="*/ 238125 h 409756"/>
                    <a:gd name="connsiteX6" fmla="*/ 0 w 552450"/>
                    <a:gd name="connsiteY6" fmla="*/ 190500 h 409756"/>
                    <a:gd name="connsiteX7" fmla="*/ 28575 w 552450"/>
                    <a:gd name="connsiteY7" fmla="*/ 104775 h 409756"/>
                    <a:gd name="connsiteX8" fmla="*/ 76200 w 552450"/>
                    <a:gd name="connsiteY8" fmla="*/ 19050 h 409756"/>
                    <a:gd name="connsiteX9" fmla="*/ 133350 w 552450"/>
                    <a:gd name="connsiteY9" fmla="*/ 9525 h 409756"/>
                    <a:gd name="connsiteX10" fmla="*/ 200025 w 552450"/>
                    <a:gd name="connsiteY10" fmla="*/ 0 h 409756"/>
                    <a:gd name="connsiteX11" fmla="*/ 381000 w 552450"/>
                    <a:gd name="connsiteY11" fmla="*/ 9525 h 409756"/>
                    <a:gd name="connsiteX12" fmla="*/ 419100 w 552450"/>
                    <a:gd name="connsiteY12" fmla="*/ 28575 h 409756"/>
                    <a:gd name="connsiteX13" fmla="*/ 476250 w 552450"/>
                    <a:gd name="connsiteY13" fmla="*/ 57150 h 409756"/>
                    <a:gd name="connsiteX14" fmla="*/ 495300 w 552450"/>
                    <a:gd name="connsiteY14" fmla="*/ 85725 h 409756"/>
                    <a:gd name="connsiteX15" fmla="*/ 523875 w 552450"/>
                    <a:gd name="connsiteY15" fmla="*/ 95250 h 409756"/>
                    <a:gd name="connsiteX16" fmla="*/ 533400 w 552450"/>
                    <a:gd name="connsiteY16" fmla="*/ 123825 h 409756"/>
                    <a:gd name="connsiteX17" fmla="*/ 552450 w 552450"/>
                    <a:gd name="connsiteY17" fmla="*/ 209550 h 409756"/>
                    <a:gd name="connsiteX18" fmla="*/ 523875 w 552450"/>
                    <a:gd name="connsiteY18" fmla="*/ 323850 h 409756"/>
                    <a:gd name="connsiteX19" fmla="*/ 495300 w 552450"/>
                    <a:gd name="connsiteY19" fmla="*/ 342900 h 409756"/>
                    <a:gd name="connsiteX20" fmla="*/ 466725 w 552450"/>
                    <a:gd name="connsiteY20" fmla="*/ 371475 h 409756"/>
                    <a:gd name="connsiteX21" fmla="*/ 409575 w 552450"/>
                    <a:gd name="connsiteY21" fmla="*/ 400050 h 409756"/>
                    <a:gd name="connsiteX22" fmla="*/ 352425 w 552450"/>
                    <a:gd name="connsiteY22" fmla="*/ 409575 h 409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52450" h="409756">
                      <a:moveTo>
                        <a:pt x="352425" y="409575"/>
                      </a:moveTo>
                      <a:cubicBezTo>
                        <a:pt x="300038" y="407988"/>
                        <a:pt x="179871" y="405636"/>
                        <a:pt x="95250" y="390525"/>
                      </a:cubicBezTo>
                      <a:cubicBezTo>
                        <a:pt x="85366" y="388760"/>
                        <a:pt x="90215" y="370930"/>
                        <a:pt x="85725" y="361950"/>
                      </a:cubicBezTo>
                      <a:cubicBezTo>
                        <a:pt x="80605" y="351711"/>
                        <a:pt x="72355" y="343314"/>
                        <a:pt x="66675" y="333375"/>
                      </a:cubicBezTo>
                      <a:cubicBezTo>
                        <a:pt x="59630" y="321047"/>
                        <a:pt x="54930" y="307451"/>
                        <a:pt x="47625" y="295275"/>
                      </a:cubicBezTo>
                      <a:cubicBezTo>
                        <a:pt x="35845" y="275642"/>
                        <a:pt x="9525" y="238125"/>
                        <a:pt x="9525" y="238125"/>
                      </a:cubicBezTo>
                      <a:cubicBezTo>
                        <a:pt x="6350" y="222250"/>
                        <a:pt x="0" y="206689"/>
                        <a:pt x="0" y="190500"/>
                      </a:cubicBezTo>
                      <a:cubicBezTo>
                        <a:pt x="0" y="149155"/>
                        <a:pt x="13081" y="139636"/>
                        <a:pt x="28575" y="104775"/>
                      </a:cubicBezTo>
                      <a:cubicBezTo>
                        <a:pt x="38003" y="83562"/>
                        <a:pt x="51774" y="32620"/>
                        <a:pt x="76200" y="19050"/>
                      </a:cubicBezTo>
                      <a:cubicBezTo>
                        <a:pt x="93082" y="9671"/>
                        <a:pt x="114262" y="12462"/>
                        <a:pt x="133350" y="9525"/>
                      </a:cubicBezTo>
                      <a:cubicBezTo>
                        <a:pt x="155540" y="6111"/>
                        <a:pt x="177800" y="3175"/>
                        <a:pt x="200025" y="0"/>
                      </a:cubicBezTo>
                      <a:cubicBezTo>
                        <a:pt x="260350" y="3175"/>
                        <a:pt x="321099" y="1712"/>
                        <a:pt x="381000" y="9525"/>
                      </a:cubicBezTo>
                      <a:cubicBezTo>
                        <a:pt x="395080" y="11361"/>
                        <a:pt x="406049" y="22982"/>
                        <a:pt x="419100" y="28575"/>
                      </a:cubicBezTo>
                      <a:cubicBezTo>
                        <a:pt x="474309" y="52236"/>
                        <a:pt x="421336" y="20541"/>
                        <a:pt x="476250" y="57150"/>
                      </a:cubicBezTo>
                      <a:cubicBezTo>
                        <a:pt x="482600" y="66675"/>
                        <a:pt x="486361" y="78574"/>
                        <a:pt x="495300" y="85725"/>
                      </a:cubicBezTo>
                      <a:cubicBezTo>
                        <a:pt x="503140" y="91997"/>
                        <a:pt x="516775" y="88150"/>
                        <a:pt x="523875" y="95250"/>
                      </a:cubicBezTo>
                      <a:cubicBezTo>
                        <a:pt x="530975" y="102350"/>
                        <a:pt x="530642" y="114171"/>
                        <a:pt x="533400" y="123825"/>
                      </a:cubicBezTo>
                      <a:cubicBezTo>
                        <a:pt x="542368" y="155212"/>
                        <a:pt x="545903" y="176814"/>
                        <a:pt x="552450" y="209550"/>
                      </a:cubicBezTo>
                      <a:cubicBezTo>
                        <a:pt x="542925" y="247650"/>
                        <a:pt x="556552" y="302065"/>
                        <a:pt x="523875" y="323850"/>
                      </a:cubicBezTo>
                      <a:cubicBezTo>
                        <a:pt x="514350" y="330200"/>
                        <a:pt x="504094" y="335571"/>
                        <a:pt x="495300" y="342900"/>
                      </a:cubicBezTo>
                      <a:cubicBezTo>
                        <a:pt x="484952" y="351524"/>
                        <a:pt x="477073" y="362851"/>
                        <a:pt x="466725" y="371475"/>
                      </a:cubicBezTo>
                      <a:cubicBezTo>
                        <a:pt x="451114" y="384485"/>
                        <a:pt x="430314" y="397087"/>
                        <a:pt x="409575" y="400050"/>
                      </a:cubicBezTo>
                      <a:cubicBezTo>
                        <a:pt x="397003" y="401846"/>
                        <a:pt x="404812" y="411162"/>
                        <a:pt x="352425" y="40957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6">
                        <a:lumMod val="75000"/>
                      </a:schemeClr>
                    </a:gs>
                    <a:gs pos="90000">
                      <a:schemeClr val="accent6">
                        <a:lumMod val="75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88" name="グループ化 187">
                <a:extLst>
                  <a:ext uri="{FF2B5EF4-FFF2-40B4-BE49-F238E27FC236}">
                    <a16:creationId xmlns:a16="http://schemas.microsoft.com/office/drawing/2014/main" id="{C0303E6C-6427-B2CD-54FC-05E116F1CD81}"/>
                  </a:ext>
                </a:extLst>
              </p:cNvPr>
              <p:cNvGrpSpPr/>
              <p:nvPr/>
            </p:nvGrpSpPr>
            <p:grpSpPr>
              <a:xfrm>
                <a:off x="9001241" y="2982153"/>
                <a:ext cx="497073" cy="474894"/>
                <a:chOff x="7800975" y="6517808"/>
                <a:chExt cx="1485900" cy="1404136"/>
              </a:xfrm>
            </p:grpSpPr>
            <p:sp>
              <p:nvSpPr>
                <p:cNvPr id="210" name="円/楕円 11">
                  <a:extLst>
                    <a:ext uri="{FF2B5EF4-FFF2-40B4-BE49-F238E27FC236}">
                      <a16:creationId xmlns:a16="http://schemas.microsoft.com/office/drawing/2014/main" id="{1CAEA004-507C-7708-B6AC-FBADA5891867}"/>
                    </a:ext>
                  </a:extLst>
                </p:cNvPr>
                <p:cNvSpPr/>
                <p:nvPr/>
              </p:nvSpPr>
              <p:spPr>
                <a:xfrm>
                  <a:off x="7800975" y="6517808"/>
                  <a:ext cx="1485900" cy="1404136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11" name="フリーフォーム 12">
                  <a:extLst>
                    <a:ext uri="{FF2B5EF4-FFF2-40B4-BE49-F238E27FC236}">
                      <a16:creationId xmlns:a16="http://schemas.microsoft.com/office/drawing/2014/main" id="{1505B53F-06EE-851F-2011-629E334D7116}"/>
                    </a:ext>
                  </a:extLst>
                </p:cNvPr>
                <p:cNvSpPr/>
                <p:nvPr/>
              </p:nvSpPr>
              <p:spPr>
                <a:xfrm>
                  <a:off x="7989088" y="6725579"/>
                  <a:ext cx="1069693" cy="655576"/>
                </a:xfrm>
                <a:custGeom>
                  <a:avLst/>
                  <a:gdLst>
                    <a:gd name="connsiteX0" fmla="*/ 25129 w 1040047"/>
                    <a:gd name="connsiteY0" fmla="*/ 491363 h 657330"/>
                    <a:gd name="connsiteX1" fmla="*/ 25129 w 1040047"/>
                    <a:gd name="connsiteY1" fmla="*/ 377063 h 657330"/>
                    <a:gd name="connsiteX2" fmla="*/ 196579 w 1040047"/>
                    <a:gd name="connsiteY2" fmla="*/ 91313 h 657330"/>
                    <a:gd name="connsiteX3" fmla="*/ 782366 w 1040047"/>
                    <a:gd name="connsiteY3" fmla="*/ 34163 h 657330"/>
                    <a:gd name="connsiteX4" fmla="*/ 1039541 w 1040047"/>
                    <a:gd name="connsiteY4" fmla="*/ 577088 h 657330"/>
                    <a:gd name="connsiteX5" fmla="*/ 725216 w 1040047"/>
                    <a:gd name="connsiteY5" fmla="*/ 634238 h 657330"/>
                    <a:gd name="connsiteX6" fmla="*/ 525191 w 1040047"/>
                    <a:gd name="connsiteY6" fmla="*/ 377063 h 657330"/>
                    <a:gd name="connsiteX7" fmla="*/ 325166 w 1040047"/>
                    <a:gd name="connsiteY7" fmla="*/ 448500 h 657330"/>
                    <a:gd name="connsiteX8" fmla="*/ 253729 w 1040047"/>
                    <a:gd name="connsiteY8" fmla="*/ 634238 h 657330"/>
                    <a:gd name="connsiteX9" fmla="*/ 25129 w 1040047"/>
                    <a:gd name="connsiteY9" fmla="*/ 491363 h 657330"/>
                    <a:gd name="connsiteX0" fmla="*/ 54775 w 1069693"/>
                    <a:gd name="connsiteY0" fmla="*/ 489609 h 655576"/>
                    <a:gd name="connsiteX1" fmla="*/ 11913 w 1069693"/>
                    <a:gd name="connsiteY1" fmla="*/ 318159 h 655576"/>
                    <a:gd name="connsiteX2" fmla="*/ 226225 w 1069693"/>
                    <a:gd name="connsiteY2" fmla="*/ 89559 h 655576"/>
                    <a:gd name="connsiteX3" fmla="*/ 812012 w 1069693"/>
                    <a:gd name="connsiteY3" fmla="*/ 32409 h 655576"/>
                    <a:gd name="connsiteX4" fmla="*/ 1069187 w 1069693"/>
                    <a:gd name="connsiteY4" fmla="*/ 575334 h 655576"/>
                    <a:gd name="connsiteX5" fmla="*/ 754862 w 1069693"/>
                    <a:gd name="connsiteY5" fmla="*/ 632484 h 655576"/>
                    <a:gd name="connsiteX6" fmla="*/ 554837 w 1069693"/>
                    <a:gd name="connsiteY6" fmla="*/ 375309 h 655576"/>
                    <a:gd name="connsiteX7" fmla="*/ 354812 w 1069693"/>
                    <a:gd name="connsiteY7" fmla="*/ 446746 h 655576"/>
                    <a:gd name="connsiteX8" fmla="*/ 283375 w 1069693"/>
                    <a:gd name="connsiteY8" fmla="*/ 632484 h 655576"/>
                    <a:gd name="connsiteX9" fmla="*/ 54775 w 1069693"/>
                    <a:gd name="connsiteY9" fmla="*/ 489609 h 655576"/>
                    <a:gd name="connsiteX0" fmla="*/ 54775 w 1069693"/>
                    <a:gd name="connsiteY0" fmla="*/ 489609 h 655576"/>
                    <a:gd name="connsiteX1" fmla="*/ 11913 w 1069693"/>
                    <a:gd name="connsiteY1" fmla="*/ 318159 h 655576"/>
                    <a:gd name="connsiteX2" fmla="*/ 226225 w 1069693"/>
                    <a:gd name="connsiteY2" fmla="*/ 89559 h 655576"/>
                    <a:gd name="connsiteX3" fmla="*/ 812012 w 1069693"/>
                    <a:gd name="connsiteY3" fmla="*/ 32409 h 655576"/>
                    <a:gd name="connsiteX4" fmla="*/ 1069187 w 1069693"/>
                    <a:gd name="connsiteY4" fmla="*/ 575334 h 655576"/>
                    <a:gd name="connsiteX5" fmla="*/ 754862 w 1069693"/>
                    <a:gd name="connsiteY5" fmla="*/ 632484 h 655576"/>
                    <a:gd name="connsiteX6" fmla="*/ 554837 w 1069693"/>
                    <a:gd name="connsiteY6" fmla="*/ 375309 h 655576"/>
                    <a:gd name="connsiteX7" fmla="*/ 411962 w 1069693"/>
                    <a:gd name="connsiteY7" fmla="*/ 503896 h 655576"/>
                    <a:gd name="connsiteX8" fmla="*/ 283375 w 1069693"/>
                    <a:gd name="connsiteY8" fmla="*/ 632484 h 655576"/>
                    <a:gd name="connsiteX9" fmla="*/ 54775 w 1069693"/>
                    <a:gd name="connsiteY9" fmla="*/ 489609 h 65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69693" h="655576">
                      <a:moveTo>
                        <a:pt x="54775" y="489609"/>
                      </a:moveTo>
                      <a:cubicBezTo>
                        <a:pt x="9531" y="437222"/>
                        <a:pt x="-16662" y="384834"/>
                        <a:pt x="11913" y="318159"/>
                      </a:cubicBezTo>
                      <a:cubicBezTo>
                        <a:pt x="40488" y="251484"/>
                        <a:pt x="92875" y="137184"/>
                        <a:pt x="226225" y="89559"/>
                      </a:cubicBezTo>
                      <a:cubicBezTo>
                        <a:pt x="359575" y="41934"/>
                        <a:pt x="671518" y="-48553"/>
                        <a:pt x="812012" y="32409"/>
                      </a:cubicBezTo>
                      <a:cubicBezTo>
                        <a:pt x="952506" y="113371"/>
                        <a:pt x="1078712" y="475322"/>
                        <a:pt x="1069187" y="575334"/>
                      </a:cubicBezTo>
                      <a:cubicBezTo>
                        <a:pt x="1059662" y="675346"/>
                        <a:pt x="840587" y="665822"/>
                        <a:pt x="754862" y="632484"/>
                      </a:cubicBezTo>
                      <a:cubicBezTo>
                        <a:pt x="669137" y="599147"/>
                        <a:pt x="611987" y="396740"/>
                        <a:pt x="554837" y="375309"/>
                      </a:cubicBezTo>
                      <a:cubicBezTo>
                        <a:pt x="497687" y="353878"/>
                        <a:pt x="457206" y="461033"/>
                        <a:pt x="411962" y="503896"/>
                      </a:cubicBezTo>
                      <a:cubicBezTo>
                        <a:pt x="366718" y="546758"/>
                        <a:pt x="342906" y="634865"/>
                        <a:pt x="283375" y="632484"/>
                      </a:cubicBezTo>
                      <a:cubicBezTo>
                        <a:pt x="223844" y="630103"/>
                        <a:pt x="100019" y="541997"/>
                        <a:pt x="54775" y="489609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89" name="グループ化 188">
                <a:extLst>
                  <a:ext uri="{FF2B5EF4-FFF2-40B4-BE49-F238E27FC236}">
                    <a16:creationId xmlns:a16="http://schemas.microsoft.com/office/drawing/2014/main" id="{C2006617-5FEF-47E2-F808-0906C529EEC3}"/>
                  </a:ext>
                </a:extLst>
              </p:cNvPr>
              <p:cNvGrpSpPr/>
              <p:nvPr/>
            </p:nvGrpSpPr>
            <p:grpSpPr>
              <a:xfrm>
                <a:off x="6449565" y="2295206"/>
                <a:ext cx="497073" cy="474894"/>
                <a:chOff x="7800975" y="6517808"/>
                <a:chExt cx="1485900" cy="1404136"/>
              </a:xfrm>
            </p:grpSpPr>
            <p:sp>
              <p:nvSpPr>
                <p:cNvPr id="208" name="円/楕円 11">
                  <a:extLst>
                    <a:ext uri="{FF2B5EF4-FFF2-40B4-BE49-F238E27FC236}">
                      <a16:creationId xmlns:a16="http://schemas.microsoft.com/office/drawing/2014/main" id="{2AD40086-EC61-2887-F222-D04E3AE1C009}"/>
                    </a:ext>
                  </a:extLst>
                </p:cNvPr>
                <p:cNvSpPr/>
                <p:nvPr/>
              </p:nvSpPr>
              <p:spPr>
                <a:xfrm>
                  <a:off x="7800975" y="6517808"/>
                  <a:ext cx="1485900" cy="1404136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09" name="フリーフォーム 12">
                  <a:extLst>
                    <a:ext uri="{FF2B5EF4-FFF2-40B4-BE49-F238E27FC236}">
                      <a16:creationId xmlns:a16="http://schemas.microsoft.com/office/drawing/2014/main" id="{8F5AE891-E149-C6E5-D0C9-EE5738D06778}"/>
                    </a:ext>
                  </a:extLst>
                </p:cNvPr>
                <p:cNvSpPr/>
                <p:nvPr/>
              </p:nvSpPr>
              <p:spPr>
                <a:xfrm>
                  <a:off x="7989088" y="6725579"/>
                  <a:ext cx="1069693" cy="655576"/>
                </a:xfrm>
                <a:custGeom>
                  <a:avLst/>
                  <a:gdLst>
                    <a:gd name="connsiteX0" fmla="*/ 25129 w 1040047"/>
                    <a:gd name="connsiteY0" fmla="*/ 491363 h 657330"/>
                    <a:gd name="connsiteX1" fmla="*/ 25129 w 1040047"/>
                    <a:gd name="connsiteY1" fmla="*/ 377063 h 657330"/>
                    <a:gd name="connsiteX2" fmla="*/ 196579 w 1040047"/>
                    <a:gd name="connsiteY2" fmla="*/ 91313 h 657330"/>
                    <a:gd name="connsiteX3" fmla="*/ 782366 w 1040047"/>
                    <a:gd name="connsiteY3" fmla="*/ 34163 h 657330"/>
                    <a:gd name="connsiteX4" fmla="*/ 1039541 w 1040047"/>
                    <a:gd name="connsiteY4" fmla="*/ 577088 h 657330"/>
                    <a:gd name="connsiteX5" fmla="*/ 725216 w 1040047"/>
                    <a:gd name="connsiteY5" fmla="*/ 634238 h 657330"/>
                    <a:gd name="connsiteX6" fmla="*/ 525191 w 1040047"/>
                    <a:gd name="connsiteY6" fmla="*/ 377063 h 657330"/>
                    <a:gd name="connsiteX7" fmla="*/ 325166 w 1040047"/>
                    <a:gd name="connsiteY7" fmla="*/ 448500 h 657330"/>
                    <a:gd name="connsiteX8" fmla="*/ 253729 w 1040047"/>
                    <a:gd name="connsiteY8" fmla="*/ 634238 h 657330"/>
                    <a:gd name="connsiteX9" fmla="*/ 25129 w 1040047"/>
                    <a:gd name="connsiteY9" fmla="*/ 491363 h 657330"/>
                    <a:gd name="connsiteX0" fmla="*/ 54775 w 1069693"/>
                    <a:gd name="connsiteY0" fmla="*/ 489609 h 655576"/>
                    <a:gd name="connsiteX1" fmla="*/ 11913 w 1069693"/>
                    <a:gd name="connsiteY1" fmla="*/ 318159 h 655576"/>
                    <a:gd name="connsiteX2" fmla="*/ 226225 w 1069693"/>
                    <a:gd name="connsiteY2" fmla="*/ 89559 h 655576"/>
                    <a:gd name="connsiteX3" fmla="*/ 812012 w 1069693"/>
                    <a:gd name="connsiteY3" fmla="*/ 32409 h 655576"/>
                    <a:gd name="connsiteX4" fmla="*/ 1069187 w 1069693"/>
                    <a:gd name="connsiteY4" fmla="*/ 575334 h 655576"/>
                    <a:gd name="connsiteX5" fmla="*/ 754862 w 1069693"/>
                    <a:gd name="connsiteY5" fmla="*/ 632484 h 655576"/>
                    <a:gd name="connsiteX6" fmla="*/ 554837 w 1069693"/>
                    <a:gd name="connsiteY6" fmla="*/ 375309 h 655576"/>
                    <a:gd name="connsiteX7" fmla="*/ 354812 w 1069693"/>
                    <a:gd name="connsiteY7" fmla="*/ 446746 h 655576"/>
                    <a:gd name="connsiteX8" fmla="*/ 283375 w 1069693"/>
                    <a:gd name="connsiteY8" fmla="*/ 632484 h 655576"/>
                    <a:gd name="connsiteX9" fmla="*/ 54775 w 1069693"/>
                    <a:gd name="connsiteY9" fmla="*/ 489609 h 655576"/>
                    <a:gd name="connsiteX0" fmla="*/ 54775 w 1069693"/>
                    <a:gd name="connsiteY0" fmla="*/ 489609 h 655576"/>
                    <a:gd name="connsiteX1" fmla="*/ 11913 w 1069693"/>
                    <a:gd name="connsiteY1" fmla="*/ 318159 h 655576"/>
                    <a:gd name="connsiteX2" fmla="*/ 226225 w 1069693"/>
                    <a:gd name="connsiteY2" fmla="*/ 89559 h 655576"/>
                    <a:gd name="connsiteX3" fmla="*/ 812012 w 1069693"/>
                    <a:gd name="connsiteY3" fmla="*/ 32409 h 655576"/>
                    <a:gd name="connsiteX4" fmla="*/ 1069187 w 1069693"/>
                    <a:gd name="connsiteY4" fmla="*/ 575334 h 655576"/>
                    <a:gd name="connsiteX5" fmla="*/ 754862 w 1069693"/>
                    <a:gd name="connsiteY5" fmla="*/ 632484 h 655576"/>
                    <a:gd name="connsiteX6" fmla="*/ 554837 w 1069693"/>
                    <a:gd name="connsiteY6" fmla="*/ 375309 h 655576"/>
                    <a:gd name="connsiteX7" fmla="*/ 411962 w 1069693"/>
                    <a:gd name="connsiteY7" fmla="*/ 503896 h 655576"/>
                    <a:gd name="connsiteX8" fmla="*/ 283375 w 1069693"/>
                    <a:gd name="connsiteY8" fmla="*/ 632484 h 655576"/>
                    <a:gd name="connsiteX9" fmla="*/ 54775 w 1069693"/>
                    <a:gd name="connsiteY9" fmla="*/ 489609 h 65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69693" h="655576">
                      <a:moveTo>
                        <a:pt x="54775" y="489609"/>
                      </a:moveTo>
                      <a:cubicBezTo>
                        <a:pt x="9531" y="437222"/>
                        <a:pt x="-16662" y="384834"/>
                        <a:pt x="11913" y="318159"/>
                      </a:cubicBezTo>
                      <a:cubicBezTo>
                        <a:pt x="40488" y="251484"/>
                        <a:pt x="92875" y="137184"/>
                        <a:pt x="226225" y="89559"/>
                      </a:cubicBezTo>
                      <a:cubicBezTo>
                        <a:pt x="359575" y="41934"/>
                        <a:pt x="671518" y="-48553"/>
                        <a:pt x="812012" y="32409"/>
                      </a:cubicBezTo>
                      <a:cubicBezTo>
                        <a:pt x="952506" y="113371"/>
                        <a:pt x="1078712" y="475322"/>
                        <a:pt x="1069187" y="575334"/>
                      </a:cubicBezTo>
                      <a:cubicBezTo>
                        <a:pt x="1059662" y="675346"/>
                        <a:pt x="840587" y="665822"/>
                        <a:pt x="754862" y="632484"/>
                      </a:cubicBezTo>
                      <a:cubicBezTo>
                        <a:pt x="669137" y="599147"/>
                        <a:pt x="611987" y="396740"/>
                        <a:pt x="554837" y="375309"/>
                      </a:cubicBezTo>
                      <a:cubicBezTo>
                        <a:pt x="497687" y="353878"/>
                        <a:pt x="457206" y="461033"/>
                        <a:pt x="411962" y="503896"/>
                      </a:cubicBezTo>
                      <a:cubicBezTo>
                        <a:pt x="366718" y="546758"/>
                        <a:pt x="342906" y="634865"/>
                        <a:pt x="283375" y="632484"/>
                      </a:cubicBezTo>
                      <a:cubicBezTo>
                        <a:pt x="223844" y="630103"/>
                        <a:pt x="100019" y="541997"/>
                        <a:pt x="54775" y="489609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90" name="グループ化 189">
                <a:extLst>
                  <a:ext uri="{FF2B5EF4-FFF2-40B4-BE49-F238E27FC236}">
                    <a16:creationId xmlns:a16="http://schemas.microsoft.com/office/drawing/2014/main" id="{CC39EEE2-17AD-C2F8-A5E9-06C1A0640098}"/>
                  </a:ext>
                </a:extLst>
              </p:cNvPr>
              <p:cNvGrpSpPr/>
              <p:nvPr/>
            </p:nvGrpSpPr>
            <p:grpSpPr>
              <a:xfrm>
                <a:off x="7633223" y="2398211"/>
                <a:ext cx="498790" cy="476535"/>
                <a:chOff x="7515815" y="7952266"/>
                <a:chExt cx="1063279" cy="1015837"/>
              </a:xfr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FFAF"/>
                  </a:gs>
                  <a:gs pos="24000">
                    <a:srgbClr val="FFFFAF"/>
                  </a:gs>
                  <a:gs pos="100000">
                    <a:srgbClr val="FFFFAF"/>
                  </a:gs>
                </a:gsLst>
                <a:lin ang="5400000" scaled="1"/>
              </a:gradFill>
            </p:grpSpPr>
            <p:sp>
              <p:nvSpPr>
                <p:cNvPr id="206" name="フリーフォーム 9">
                  <a:extLst>
                    <a:ext uri="{FF2B5EF4-FFF2-40B4-BE49-F238E27FC236}">
                      <a16:creationId xmlns:a16="http://schemas.microsoft.com/office/drawing/2014/main" id="{DC2322DB-929B-E5F6-9E1E-74F33BAEC30E}"/>
                    </a:ext>
                  </a:extLst>
                </p:cNvPr>
                <p:cNvSpPr/>
                <p:nvPr/>
              </p:nvSpPr>
              <p:spPr>
                <a:xfrm>
                  <a:off x="7515815" y="7952266"/>
                  <a:ext cx="1063279" cy="1015837"/>
                </a:xfrm>
                <a:custGeom>
                  <a:avLst/>
                  <a:gdLst>
                    <a:gd name="connsiteX0" fmla="*/ 58834 w 1762685"/>
                    <a:gd name="connsiteY0" fmla="*/ 601620 h 1716045"/>
                    <a:gd name="connsiteX1" fmla="*/ 201709 w 1762685"/>
                    <a:gd name="connsiteY1" fmla="*/ 330158 h 1716045"/>
                    <a:gd name="connsiteX2" fmla="*/ 444597 w 1762685"/>
                    <a:gd name="connsiteY2" fmla="*/ 44408 h 1716045"/>
                    <a:gd name="connsiteX3" fmla="*/ 958947 w 1762685"/>
                    <a:gd name="connsiteY3" fmla="*/ 30120 h 1716045"/>
                    <a:gd name="connsiteX4" fmla="*/ 1316134 w 1762685"/>
                    <a:gd name="connsiteY4" fmla="*/ 330158 h 1716045"/>
                    <a:gd name="connsiteX5" fmla="*/ 1687609 w 1762685"/>
                    <a:gd name="connsiteY5" fmla="*/ 458745 h 1716045"/>
                    <a:gd name="connsiteX6" fmla="*/ 1744759 w 1762685"/>
                    <a:gd name="connsiteY6" fmla="*/ 873083 h 1716045"/>
                    <a:gd name="connsiteX7" fmla="*/ 1687609 w 1762685"/>
                    <a:gd name="connsiteY7" fmla="*/ 1344570 h 1716045"/>
                    <a:gd name="connsiteX8" fmla="*/ 1001809 w 1762685"/>
                    <a:gd name="connsiteY8" fmla="*/ 1558883 h 1716045"/>
                    <a:gd name="connsiteX9" fmla="*/ 487459 w 1762685"/>
                    <a:gd name="connsiteY9" fmla="*/ 1716045 h 1716045"/>
                    <a:gd name="connsiteX10" fmla="*/ 258859 w 1762685"/>
                    <a:gd name="connsiteY10" fmla="*/ 1558883 h 1716045"/>
                    <a:gd name="connsiteX11" fmla="*/ 15972 w 1762685"/>
                    <a:gd name="connsiteY11" fmla="*/ 1273133 h 1716045"/>
                    <a:gd name="connsiteX12" fmla="*/ 30259 w 1762685"/>
                    <a:gd name="connsiteY12" fmla="*/ 787358 h 1716045"/>
                    <a:gd name="connsiteX13" fmla="*/ 58834 w 1762685"/>
                    <a:gd name="connsiteY13" fmla="*/ 601620 h 1716045"/>
                    <a:gd name="connsiteX0" fmla="*/ 58834 w 1762685"/>
                    <a:gd name="connsiteY0" fmla="*/ 598706 h 1713131"/>
                    <a:gd name="connsiteX1" fmla="*/ 230284 w 1762685"/>
                    <a:gd name="connsiteY1" fmla="*/ 270094 h 1713131"/>
                    <a:gd name="connsiteX2" fmla="*/ 444597 w 1762685"/>
                    <a:gd name="connsiteY2" fmla="*/ 41494 h 1713131"/>
                    <a:gd name="connsiteX3" fmla="*/ 958947 w 1762685"/>
                    <a:gd name="connsiteY3" fmla="*/ 27206 h 1713131"/>
                    <a:gd name="connsiteX4" fmla="*/ 1316134 w 1762685"/>
                    <a:gd name="connsiteY4" fmla="*/ 327244 h 1713131"/>
                    <a:gd name="connsiteX5" fmla="*/ 1687609 w 1762685"/>
                    <a:gd name="connsiteY5" fmla="*/ 455831 h 1713131"/>
                    <a:gd name="connsiteX6" fmla="*/ 1744759 w 1762685"/>
                    <a:gd name="connsiteY6" fmla="*/ 870169 h 1713131"/>
                    <a:gd name="connsiteX7" fmla="*/ 1687609 w 1762685"/>
                    <a:gd name="connsiteY7" fmla="*/ 1341656 h 1713131"/>
                    <a:gd name="connsiteX8" fmla="*/ 1001809 w 1762685"/>
                    <a:gd name="connsiteY8" fmla="*/ 1555969 h 1713131"/>
                    <a:gd name="connsiteX9" fmla="*/ 487459 w 1762685"/>
                    <a:gd name="connsiteY9" fmla="*/ 1713131 h 1713131"/>
                    <a:gd name="connsiteX10" fmla="*/ 258859 w 1762685"/>
                    <a:gd name="connsiteY10" fmla="*/ 1555969 h 1713131"/>
                    <a:gd name="connsiteX11" fmla="*/ 15972 w 1762685"/>
                    <a:gd name="connsiteY11" fmla="*/ 1270219 h 1713131"/>
                    <a:gd name="connsiteX12" fmla="*/ 30259 w 1762685"/>
                    <a:gd name="connsiteY12" fmla="*/ 784444 h 1713131"/>
                    <a:gd name="connsiteX13" fmla="*/ 58834 w 1762685"/>
                    <a:gd name="connsiteY13" fmla="*/ 598706 h 1713131"/>
                    <a:gd name="connsiteX0" fmla="*/ 58834 w 1762685"/>
                    <a:gd name="connsiteY0" fmla="*/ 567055 h 1681480"/>
                    <a:gd name="connsiteX1" fmla="*/ 230284 w 1762685"/>
                    <a:gd name="connsiteY1" fmla="*/ 238443 h 1681480"/>
                    <a:gd name="connsiteX2" fmla="*/ 444597 w 1762685"/>
                    <a:gd name="connsiteY2" fmla="*/ 9843 h 1681480"/>
                    <a:gd name="connsiteX3" fmla="*/ 816072 w 1762685"/>
                    <a:gd name="connsiteY3" fmla="*/ 66993 h 1681480"/>
                    <a:gd name="connsiteX4" fmla="*/ 1316134 w 1762685"/>
                    <a:gd name="connsiteY4" fmla="*/ 295593 h 1681480"/>
                    <a:gd name="connsiteX5" fmla="*/ 1687609 w 1762685"/>
                    <a:gd name="connsiteY5" fmla="*/ 424180 h 1681480"/>
                    <a:gd name="connsiteX6" fmla="*/ 1744759 w 1762685"/>
                    <a:gd name="connsiteY6" fmla="*/ 838518 h 1681480"/>
                    <a:gd name="connsiteX7" fmla="*/ 1687609 w 1762685"/>
                    <a:gd name="connsiteY7" fmla="*/ 1310005 h 1681480"/>
                    <a:gd name="connsiteX8" fmla="*/ 1001809 w 1762685"/>
                    <a:gd name="connsiteY8" fmla="*/ 1524318 h 1681480"/>
                    <a:gd name="connsiteX9" fmla="*/ 487459 w 1762685"/>
                    <a:gd name="connsiteY9" fmla="*/ 1681480 h 1681480"/>
                    <a:gd name="connsiteX10" fmla="*/ 258859 w 1762685"/>
                    <a:gd name="connsiteY10" fmla="*/ 1524318 h 1681480"/>
                    <a:gd name="connsiteX11" fmla="*/ 15972 w 1762685"/>
                    <a:gd name="connsiteY11" fmla="*/ 1238568 h 1681480"/>
                    <a:gd name="connsiteX12" fmla="*/ 30259 w 1762685"/>
                    <a:gd name="connsiteY12" fmla="*/ 752793 h 1681480"/>
                    <a:gd name="connsiteX13" fmla="*/ 58834 w 1762685"/>
                    <a:gd name="connsiteY13" fmla="*/ 567055 h 1681480"/>
                    <a:gd name="connsiteX0" fmla="*/ 58834 w 1762685"/>
                    <a:gd name="connsiteY0" fmla="*/ 507850 h 1622275"/>
                    <a:gd name="connsiteX1" fmla="*/ 230284 w 1762685"/>
                    <a:gd name="connsiteY1" fmla="*/ 179238 h 1622275"/>
                    <a:gd name="connsiteX2" fmla="*/ 530322 w 1762685"/>
                    <a:gd name="connsiteY2" fmla="*/ 64938 h 1622275"/>
                    <a:gd name="connsiteX3" fmla="*/ 816072 w 1762685"/>
                    <a:gd name="connsiteY3" fmla="*/ 7788 h 1622275"/>
                    <a:gd name="connsiteX4" fmla="*/ 1316134 w 1762685"/>
                    <a:gd name="connsiteY4" fmla="*/ 236388 h 1622275"/>
                    <a:gd name="connsiteX5" fmla="*/ 1687609 w 1762685"/>
                    <a:gd name="connsiteY5" fmla="*/ 364975 h 1622275"/>
                    <a:gd name="connsiteX6" fmla="*/ 1744759 w 1762685"/>
                    <a:gd name="connsiteY6" fmla="*/ 779313 h 1622275"/>
                    <a:gd name="connsiteX7" fmla="*/ 1687609 w 1762685"/>
                    <a:gd name="connsiteY7" fmla="*/ 1250800 h 1622275"/>
                    <a:gd name="connsiteX8" fmla="*/ 1001809 w 1762685"/>
                    <a:gd name="connsiteY8" fmla="*/ 1465113 h 1622275"/>
                    <a:gd name="connsiteX9" fmla="*/ 487459 w 1762685"/>
                    <a:gd name="connsiteY9" fmla="*/ 1622275 h 1622275"/>
                    <a:gd name="connsiteX10" fmla="*/ 258859 w 1762685"/>
                    <a:gd name="connsiteY10" fmla="*/ 1465113 h 1622275"/>
                    <a:gd name="connsiteX11" fmla="*/ 15972 w 1762685"/>
                    <a:gd name="connsiteY11" fmla="*/ 1179363 h 1622275"/>
                    <a:gd name="connsiteX12" fmla="*/ 30259 w 1762685"/>
                    <a:gd name="connsiteY12" fmla="*/ 693588 h 1622275"/>
                    <a:gd name="connsiteX13" fmla="*/ 58834 w 1762685"/>
                    <a:gd name="connsiteY13" fmla="*/ 507850 h 1622275"/>
                    <a:gd name="connsiteX0" fmla="*/ 58834 w 1762685"/>
                    <a:gd name="connsiteY0" fmla="*/ 501554 h 1615979"/>
                    <a:gd name="connsiteX1" fmla="*/ 230284 w 1762685"/>
                    <a:gd name="connsiteY1" fmla="*/ 172942 h 1615979"/>
                    <a:gd name="connsiteX2" fmla="*/ 530322 w 1762685"/>
                    <a:gd name="connsiteY2" fmla="*/ 58642 h 1615979"/>
                    <a:gd name="connsiteX3" fmla="*/ 816072 w 1762685"/>
                    <a:gd name="connsiteY3" fmla="*/ 1492 h 1615979"/>
                    <a:gd name="connsiteX4" fmla="*/ 1187546 w 1762685"/>
                    <a:gd name="connsiteY4" fmla="*/ 115792 h 1615979"/>
                    <a:gd name="connsiteX5" fmla="*/ 1687609 w 1762685"/>
                    <a:gd name="connsiteY5" fmla="*/ 358679 h 1615979"/>
                    <a:gd name="connsiteX6" fmla="*/ 1744759 w 1762685"/>
                    <a:gd name="connsiteY6" fmla="*/ 773017 h 1615979"/>
                    <a:gd name="connsiteX7" fmla="*/ 1687609 w 1762685"/>
                    <a:gd name="connsiteY7" fmla="*/ 1244504 h 1615979"/>
                    <a:gd name="connsiteX8" fmla="*/ 1001809 w 1762685"/>
                    <a:gd name="connsiteY8" fmla="*/ 1458817 h 1615979"/>
                    <a:gd name="connsiteX9" fmla="*/ 487459 w 1762685"/>
                    <a:gd name="connsiteY9" fmla="*/ 1615979 h 1615979"/>
                    <a:gd name="connsiteX10" fmla="*/ 258859 w 1762685"/>
                    <a:gd name="connsiteY10" fmla="*/ 1458817 h 1615979"/>
                    <a:gd name="connsiteX11" fmla="*/ 15972 w 1762685"/>
                    <a:gd name="connsiteY11" fmla="*/ 1173067 h 1615979"/>
                    <a:gd name="connsiteX12" fmla="*/ 30259 w 1762685"/>
                    <a:gd name="connsiteY12" fmla="*/ 687292 h 1615979"/>
                    <a:gd name="connsiteX13" fmla="*/ 58834 w 1762685"/>
                    <a:gd name="connsiteY13" fmla="*/ 501554 h 1615979"/>
                    <a:gd name="connsiteX0" fmla="*/ 58834 w 1775467"/>
                    <a:gd name="connsiteY0" fmla="*/ 501554 h 1615979"/>
                    <a:gd name="connsiteX1" fmla="*/ 230284 w 1775467"/>
                    <a:gd name="connsiteY1" fmla="*/ 172942 h 1615979"/>
                    <a:gd name="connsiteX2" fmla="*/ 530322 w 1775467"/>
                    <a:gd name="connsiteY2" fmla="*/ 58642 h 1615979"/>
                    <a:gd name="connsiteX3" fmla="*/ 816072 w 1775467"/>
                    <a:gd name="connsiteY3" fmla="*/ 1492 h 1615979"/>
                    <a:gd name="connsiteX4" fmla="*/ 1187546 w 1775467"/>
                    <a:gd name="connsiteY4" fmla="*/ 115792 h 1615979"/>
                    <a:gd name="connsiteX5" fmla="*/ 1487584 w 1775467"/>
                    <a:gd name="connsiteY5" fmla="*/ 387254 h 1615979"/>
                    <a:gd name="connsiteX6" fmla="*/ 1744759 w 1775467"/>
                    <a:gd name="connsiteY6" fmla="*/ 773017 h 1615979"/>
                    <a:gd name="connsiteX7" fmla="*/ 1687609 w 1775467"/>
                    <a:gd name="connsiteY7" fmla="*/ 1244504 h 1615979"/>
                    <a:gd name="connsiteX8" fmla="*/ 1001809 w 1775467"/>
                    <a:gd name="connsiteY8" fmla="*/ 1458817 h 1615979"/>
                    <a:gd name="connsiteX9" fmla="*/ 487459 w 1775467"/>
                    <a:gd name="connsiteY9" fmla="*/ 1615979 h 1615979"/>
                    <a:gd name="connsiteX10" fmla="*/ 258859 w 1775467"/>
                    <a:gd name="connsiteY10" fmla="*/ 1458817 h 1615979"/>
                    <a:gd name="connsiteX11" fmla="*/ 15972 w 1775467"/>
                    <a:gd name="connsiteY11" fmla="*/ 1173067 h 1615979"/>
                    <a:gd name="connsiteX12" fmla="*/ 30259 w 1775467"/>
                    <a:gd name="connsiteY12" fmla="*/ 687292 h 1615979"/>
                    <a:gd name="connsiteX13" fmla="*/ 58834 w 1775467"/>
                    <a:gd name="connsiteY13" fmla="*/ 501554 h 1615979"/>
                    <a:gd name="connsiteX0" fmla="*/ 58834 w 1710902"/>
                    <a:gd name="connsiteY0" fmla="*/ 501554 h 1615979"/>
                    <a:gd name="connsiteX1" fmla="*/ 230284 w 1710902"/>
                    <a:gd name="connsiteY1" fmla="*/ 172942 h 1615979"/>
                    <a:gd name="connsiteX2" fmla="*/ 530322 w 1710902"/>
                    <a:gd name="connsiteY2" fmla="*/ 58642 h 1615979"/>
                    <a:gd name="connsiteX3" fmla="*/ 816072 w 1710902"/>
                    <a:gd name="connsiteY3" fmla="*/ 1492 h 1615979"/>
                    <a:gd name="connsiteX4" fmla="*/ 1187546 w 1710902"/>
                    <a:gd name="connsiteY4" fmla="*/ 115792 h 1615979"/>
                    <a:gd name="connsiteX5" fmla="*/ 1487584 w 1710902"/>
                    <a:gd name="connsiteY5" fmla="*/ 387254 h 1615979"/>
                    <a:gd name="connsiteX6" fmla="*/ 1544734 w 1710902"/>
                    <a:gd name="connsiteY6" fmla="*/ 787305 h 1615979"/>
                    <a:gd name="connsiteX7" fmla="*/ 1687609 w 1710902"/>
                    <a:gd name="connsiteY7" fmla="*/ 1244504 h 1615979"/>
                    <a:gd name="connsiteX8" fmla="*/ 1001809 w 1710902"/>
                    <a:gd name="connsiteY8" fmla="*/ 1458817 h 1615979"/>
                    <a:gd name="connsiteX9" fmla="*/ 487459 w 1710902"/>
                    <a:gd name="connsiteY9" fmla="*/ 1615979 h 1615979"/>
                    <a:gd name="connsiteX10" fmla="*/ 258859 w 1710902"/>
                    <a:gd name="connsiteY10" fmla="*/ 1458817 h 1615979"/>
                    <a:gd name="connsiteX11" fmla="*/ 15972 w 1710902"/>
                    <a:gd name="connsiteY11" fmla="*/ 1173067 h 1615979"/>
                    <a:gd name="connsiteX12" fmla="*/ 30259 w 1710902"/>
                    <a:gd name="connsiteY12" fmla="*/ 687292 h 1615979"/>
                    <a:gd name="connsiteX13" fmla="*/ 58834 w 1710902"/>
                    <a:gd name="connsiteY13" fmla="*/ 501554 h 1615979"/>
                    <a:gd name="connsiteX0" fmla="*/ 58834 w 1550734"/>
                    <a:gd name="connsiteY0" fmla="*/ 501554 h 1615979"/>
                    <a:gd name="connsiteX1" fmla="*/ 230284 w 1550734"/>
                    <a:gd name="connsiteY1" fmla="*/ 172942 h 1615979"/>
                    <a:gd name="connsiteX2" fmla="*/ 530322 w 1550734"/>
                    <a:gd name="connsiteY2" fmla="*/ 58642 h 1615979"/>
                    <a:gd name="connsiteX3" fmla="*/ 816072 w 1550734"/>
                    <a:gd name="connsiteY3" fmla="*/ 1492 h 1615979"/>
                    <a:gd name="connsiteX4" fmla="*/ 1187546 w 1550734"/>
                    <a:gd name="connsiteY4" fmla="*/ 115792 h 1615979"/>
                    <a:gd name="connsiteX5" fmla="*/ 1487584 w 1550734"/>
                    <a:gd name="connsiteY5" fmla="*/ 387254 h 1615979"/>
                    <a:gd name="connsiteX6" fmla="*/ 1544734 w 1550734"/>
                    <a:gd name="connsiteY6" fmla="*/ 787305 h 1615979"/>
                    <a:gd name="connsiteX7" fmla="*/ 1487584 w 1550734"/>
                    <a:gd name="connsiteY7" fmla="*/ 1287366 h 1615979"/>
                    <a:gd name="connsiteX8" fmla="*/ 1001809 w 1550734"/>
                    <a:gd name="connsiteY8" fmla="*/ 1458817 h 1615979"/>
                    <a:gd name="connsiteX9" fmla="*/ 487459 w 1550734"/>
                    <a:gd name="connsiteY9" fmla="*/ 1615979 h 1615979"/>
                    <a:gd name="connsiteX10" fmla="*/ 258859 w 1550734"/>
                    <a:gd name="connsiteY10" fmla="*/ 1458817 h 1615979"/>
                    <a:gd name="connsiteX11" fmla="*/ 15972 w 1550734"/>
                    <a:gd name="connsiteY11" fmla="*/ 1173067 h 1615979"/>
                    <a:gd name="connsiteX12" fmla="*/ 30259 w 1550734"/>
                    <a:gd name="connsiteY12" fmla="*/ 687292 h 1615979"/>
                    <a:gd name="connsiteX13" fmla="*/ 58834 w 1550734"/>
                    <a:gd name="connsiteY13" fmla="*/ 501554 h 1615979"/>
                    <a:gd name="connsiteX0" fmla="*/ 58834 w 1547403"/>
                    <a:gd name="connsiteY0" fmla="*/ 501554 h 1616163"/>
                    <a:gd name="connsiteX1" fmla="*/ 230284 w 1547403"/>
                    <a:gd name="connsiteY1" fmla="*/ 172942 h 1616163"/>
                    <a:gd name="connsiteX2" fmla="*/ 530322 w 1547403"/>
                    <a:gd name="connsiteY2" fmla="*/ 58642 h 1616163"/>
                    <a:gd name="connsiteX3" fmla="*/ 816072 w 1547403"/>
                    <a:gd name="connsiteY3" fmla="*/ 1492 h 1616163"/>
                    <a:gd name="connsiteX4" fmla="*/ 1187546 w 1547403"/>
                    <a:gd name="connsiteY4" fmla="*/ 115792 h 1616163"/>
                    <a:gd name="connsiteX5" fmla="*/ 1487584 w 1547403"/>
                    <a:gd name="connsiteY5" fmla="*/ 387254 h 1616163"/>
                    <a:gd name="connsiteX6" fmla="*/ 1544734 w 1547403"/>
                    <a:gd name="connsiteY6" fmla="*/ 787305 h 1616163"/>
                    <a:gd name="connsiteX7" fmla="*/ 1487584 w 1547403"/>
                    <a:gd name="connsiteY7" fmla="*/ 1287366 h 1616163"/>
                    <a:gd name="connsiteX8" fmla="*/ 1073247 w 1547403"/>
                    <a:gd name="connsiteY8" fmla="*/ 1430242 h 1616163"/>
                    <a:gd name="connsiteX9" fmla="*/ 487459 w 1547403"/>
                    <a:gd name="connsiteY9" fmla="*/ 1615979 h 1616163"/>
                    <a:gd name="connsiteX10" fmla="*/ 258859 w 1547403"/>
                    <a:gd name="connsiteY10" fmla="*/ 1458817 h 1616163"/>
                    <a:gd name="connsiteX11" fmla="*/ 15972 w 1547403"/>
                    <a:gd name="connsiteY11" fmla="*/ 1173067 h 1616163"/>
                    <a:gd name="connsiteX12" fmla="*/ 30259 w 1547403"/>
                    <a:gd name="connsiteY12" fmla="*/ 687292 h 1616163"/>
                    <a:gd name="connsiteX13" fmla="*/ 58834 w 1547403"/>
                    <a:gd name="connsiteY13" fmla="*/ 501554 h 1616163"/>
                    <a:gd name="connsiteX0" fmla="*/ 58834 w 1547403"/>
                    <a:gd name="connsiteY0" fmla="*/ 501554 h 1545052"/>
                    <a:gd name="connsiteX1" fmla="*/ 230284 w 1547403"/>
                    <a:gd name="connsiteY1" fmla="*/ 172942 h 1545052"/>
                    <a:gd name="connsiteX2" fmla="*/ 530322 w 1547403"/>
                    <a:gd name="connsiteY2" fmla="*/ 58642 h 1545052"/>
                    <a:gd name="connsiteX3" fmla="*/ 816072 w 1547403"/>
                    <a:gd name="connsiteY3" fmla="*/ 1492 h 1545052"/>
                    <a:gd name="connsiteX4" fmla="*/ 1187546 w 1547403"/>
                    <a:gd name="connsiteY4" fmla="*/ 115792 h 1545052"/>
                    <a:gd name="connsiteX5" fmla="*/ 1487584 w 1547403"/>
                    <a:gd name="connsiteY5" fmla="*/ 387254 h 1545052"/>
                    <a:gd name="connsiteX6" fmla="*/ 1544734 w 1547403"/>
                    <a:gd name="connsiteY6" fmla="*/ 787305 h 1545052"/>
                    <a:gd name="connsiteX7" fmla="*/ 1487584 w 1547403"/>
                    <a:gd name="connsiteY7" fmla="*/ 1287366 h 1545052"/>
                    <a:gd name="connsiteX8" fmla="*/ 1073247 w 1547403"/>
                    <a:gd name="connsiteY8" fmla="*/ 1430242 h 1545052"/>
                    <a:gd name="connsiteX9" fmla="*/ 744634 w 1547403"/>
                    <a:gd name="connsiteY9" fmla="*/ 1544542 h 1545052"/>
                    <a:gd name="connsiteX10" fmla="*/ 258859 w 1547403"/>
                    <a:gd name="connsiteY10" fmla="*/ 1458817 h 1545052"/>
                    <a:gd name="connsiteX11" fmla="*/ 15972 w 1547403"/>
                    <a:gd name="connsiteY11" fmla="*/ 1173067 h 1545052"/>
                    <a:gd name="connsiteX12" fmla="*/ 30259 w 1547403"/>
                    <a:gd name="connsiteY12" fmla="*/ 687292 h 1545052"/>
                    <a:gd name="connsiteX13" fmla="*/ 58834 w 1547403"/>
                    <a:gd name="connsiteY13" fmla="*/ 501554 h 1545052"/>
                    <a:gd name="connsiteX0" fmla="*/ 58834 w 1547403"/>
                    <a:gd name="connsiteY0" fmla="*/ 501554 h 1545693"/>
                    <a:gd name="connsiteX1" fmla="*/ 230284 w 1547403"/>
                    <a:gd name="connsiteY1" fmla="*/ 172942 h 1545693"/>
                    <a:gd name="connsiteX2" fmla="*/ 530322 w 1547403"/>
                    <a:gd name="connsiteY2" fmla="*/ 58642 h 1545693"/>
                    <a:gd name="connsiteX3" fmla="*/ 816072 w 1547403"/>
                    <a:gd name="connsiteY3" fmla="*/ 1492 h 1545693"/>
                    <a:gd name="connsiteX4" fmla="*/ 1187546 w 1547403"/>
                    <a:gd name="connsiteY4" fmla="*/ 115792 h 1545693"/>
                    <a:gd name="connsiteX5" fmla="*/ 1487584 w 1547403"/>
                    <a:gd name="connsiteY5" fmla="*/ 387254 h 1545693"/>
                    <a:gd name="connsiteX6" fmla="*/ 1544734 w 1547403"/>
                    <a:gd name="connsiteY6" fmla="*/ 787305 h 1545693"/>
                    <a:gd name="connsiteX7" fmla="*/ 1487584 w 1547403"/>
                    <a:gd name="connsiteY7" fmla="*/ 1287366 h 1545693"/>
                    <a:gd name="connsiteX8" fmla="*/ 1073247 w 1547403"/>
                    <a:gd name="connsiteY8" fmla="*/ 1430242 h 1545693"/>
                    <a:gd name="connsiteX9" fmla="*/ 744634 w 1547403"/>
                    <a:gd name="connsiteY9" fmla="*/ 1544542 h 1545693"/>
                    <a:gd name="connsiteX10" fmla="*/ 373159 w 1547403"/>
                    <a:gd name="connsiteY10" fmla="*/ 1358804 h 1545693"/>
                    <a:gd name="connsiteX11" fmla="*/ 15972 w 1547403"/>
                    <a:gd name="connsiteY11" fmla="*/ 1173067 h 1545693"/>
                    <a:gd name="connsiteX12" fmla="*/ 30259 w 1547403"/>
                    <a:gd name="connsiteY12" fmla="*/ 687292 h 1545693"/>
                    <a:gd name="connsiteX13" fmla="*/ 58834 w 1547403"/>
                    <a:gd name="connsiteY13" fmla="*/ 501554 h 1545693"/>
                    <a:gd name="connsiteX0" fmla="*/ 29805 w 1518374"/>
                    <a:gd name="connsiteY0" fmla="*/ 501554 h 1545693"/>
                    <a:gd name="connsiteX1" fmla="*/ 201255 w 1518374"/>
                    <a:gd name="connsiteY1" fmla="*/ 172942 h 1545693"/>
                    <a:gd name="connsiteX2" fmla="*/ 501293 w 1518374"/>
                    <a:gd name="connsiteY2" fmla="*/ 58642 h 1545693"/>
                    <a:gd name="connsiteX3" fmla="*/ 787043 w 1518374"/>
                    <a:gd name="connsiteY3" fmla="*/ 1492 h 1545693"/>
                    <a:gd name="connsiteX4" fmla="*/ 1158517 w 1518374"/>
                    <a:gd name="connsiteY4" fmla="*/ 115792 h 1545693"/>
                    <a:gd name="connsiteX5" fmla="*/ 1458555 w 1518374"/>
                    <a:gd name="connsiteY5" fmla="*/ 387254 h 1545693"/>
                    <a:gd name="connsiteX6" fmla="*/ 1515705 w 1518374"/>
                    <a:gd name="connsiteY6" fmla="*/ 787305 h 1545693"/>
                    <a:gd name="connsiteX7" fmla="*/ 1458555 w 1518374"/>
                    <a:gd name="connsiteY7" fmla="*/ 1287366 h 1545693"/>
                    <a:gd name="connsiteX8" fmla="*/ 1044218 w 1518374"/>
                    <a:gd name="connsiteY8" fmla="*/ 1430242 h 1545693"/>
                    <a:gd name="connsiteX9" fmla="*/ 715605 w 1518374"/>
                    <a:gd name="connsiteY9" fmla="*/ 1544542 h 1545693"/>
                    <a:gd name="connsiteX10" fmla="*/ 344130 w 1518374"/>
                    <a:gd name="connsiteY10" fmla="*/ 1358804 h 1545693"/>
                    <a:gd name="connsiteX11" fmla="*/ 44093 w 1518374"/>
                    <a:gd name="connsiteY11" fmla="*/ 1087342 h 1545693"/>
                    <a:gd name="connsiteX12" fmla="*/ 1230 w 1518374"/>
                    <a:gd name="connsiteY12" fmla="*/ 687292 h 1545693"/>
                    <a:gd name="connsiteX13" fmla="*/ 29805 w 1518374"/>
                    <a:gd name="connsiteY13" fmla="*/ 501554 h 1545693"/>
                    <a:gd name="connsiteX0" fmla="*/ 278 w 1488847"/>
                    <a:gd name="connsiteY0" fmla="*/ 501554 h 1545693"/>
                    <a:gd name="connsiteX1" fmla="*/ 171728 w 1488847"/>
                    <a:gd name="connsiteY1" fmla="*/ 172942 h 1545693"/>
                    <a:gd name="connsiteX2" fmla="*/ 471766 w 1488847"/>
                    <a:gd name="connsiteY2" fmla="*/ 58642 h 1545693"/>
                    <a:gd name="connsiteX3" fmla="*/ 757516 w 1488847"/>
                    <a:gd name="connsiteY3" fmla="*/ 1492 h 1545693"/>
                    <a:gd name="connsiteX4" fmla="*/ 1128990 w 1488847"/>
                    <a:gd name="connsiteY4" fmla="*/ 115792 h 1545693"/>
                    <a:gd name="connsiteX5" fmla="*/ 1429028 w 1488847"/>
                    <a:gd name="connsiteY5" fmla="*/ 387254 h 1545693"/>
                    <a:gd name="connsiteX6" fmla="*/ 1486178 w 1488847"/>
                    <a:gd name="connsiteY6" fmla="*/ 787305 h 1545693"/>
                    <a:gd name="connsiteX7" fmla="*/ 1429028 w 1488847"/>
                    <a:gd name="connsiteY7" fmla="*/ 1287366 h 1545693"/>
                    <a:gd name="connsiteX8" fmla="*/ 1014691 w 1488847"/>
                    <a:gd name="connsiteY8" fmla="*/ 1430242 h 1545693"/>
                    <a:gd name="connsiteX9" fmla="*/ 686078 w 1488847"/>
                    <a:gd name="connsiteY9" fmla="*/ 1544542 h 1545693"/>
                    <a:gd name="connsiteX10" fmla="*/ 314603 w 1488847"/>
                    <a:gd name="connsiteY10" fmla="*/ 1358804 h 1545693"/>
                    <a:gd name="connsiteX11" fmla="*/ 14566 w 1488847"/>
                    <a:gd name="connsiteY11" fmla="*/ 1087342 h 1545693"/>
                    <a:gd name="connsiteX12" fmla="*/ 128866 w 1488847"/>
                    <a:gd name="connsiteY12" fmla="*/ 901605 h 1545693"/>
                    <a:gd name="connsiteX13" fmla="*/ 278 w 1488847"/>
                    <a:gd name="connsiteY13" fmla="*/ 501554 h 1545693"/>
                    <a:gd name="connsiteX0" fmla="*/ 3137 w 1491706"/>
                    <a:gd name="connsiteY0" fmla="*/ 501554 h 1545693"/>
                    <a:gd name="connsiteX1" fmla="*/ 174587 w 1491706"/>
                    <a:gd name="connsiteY1" fmla="*/ 172942 h 1545693"/>
                    <a:gd name="connsiteX2" fmla="*/ 474625 w 1491706"/>
                    <a:gd name="connsiteY2" fmla="*/ 58642 h 1545693"/>
                    <a:gd name="connsiteX3" fmla="*/ 760375 w 1491706"/>
                    <a:gd name="connsiteY3" fmla="*/ 1492 h 1545693"/>
                    <a:gd name="connsiteX4" fmla="*/ 1131849 w 1491706"/>
                    <a:gd name="connsiteY4" fmla="*/ 115792 h 1545693"/>
                    <a:gd name="connsiteX5" fmla="*/ 1431887 w 1491706"/>
                    <a:gd name="connsiteY5" fmla="*/ 387254 h 1545693"/>
                    <a:gd name="connsiteX6" fmla="*/ 1489037 w 1491706"/>
                    <a:gd name="connsiteY6" fmla="*/ 787305 h 1545693"/>
                    <a:gd name="connsiteX7" fmla="*/ 1431887 w 1491706"/>
                    <a:gd name="connsiteY7" fmla="*/ 1287366 h 1545693"/>
                    <a:gd name="connsiteX8" fmla="*/ 1017550 w 1491706"/>
                    <a:gd name="connsiteY8" fmla="*/ 1430242 h 1545693"/>
                    <a:gd name="connsiteX9" fmla="*/ 688937 w 1491706"/>
                    <a:gd name="connsiteY9" fmla="*/ 1544542 h 1545693"/>
                    <a:gd name="connsiteX10" fmla="*/ 317462 w 1491706"/>
                    <a:gd name="connsiteY10" fmla="*/ 1358804 h 1545693"/>
                    <a:gd name="connsiteX11" fmla="*/ 17425 w 1491706"/>
                    <a:gd name="connsiteY11" fmla="*/ 1087342 h 1545693"/>
                    <a:gd name="connsiteX12" fmla="*/ 60288 w 1491706"/>
                    <a:gd name="connsiteY12" fmla="*/ 887318 h 1545693"/>
                    <a:gd name="connsiteX13" fmla="*/ 3137 w 1491706"/>
                    <a:gd name="connsiteY13" fmla="*/ 501554 h 1545693"/>
                    <a:gd name="connsiteX0" fmla="*/ 8335 w 1496904"/>
                    <a:gd name="connsiteY0" fmla="*/ 503034 h 1547173"/>
                    <a:gd name="connsiteX1" fmla="*/ 279797 w 1496904"/>
                    <a:gd name="connsiteY1" fmla="*/ 331584 h 1547173"/>
                    <a:gd name="connsiteX2" fmla="*/ 479823 w 1496904"/>
                    <a:gd name="connsiteY2" fmla="*/ 60122 h 1547173"/>
                    <a:gd name="connsiteX3" fmla="*/ 765573 w 1496904"/>
                    <a:gd name="connsiteY3" fmla="*/ 2972 h 1547173"/>
                    <a:gd name="connsiteX4" fmla="*/ 1137047 w 1496904"/>
                    <a:gd name="connsiteY4" fmla="*/ 117272 h 1547173"/>
                    <a:gd name="connsiteX5" fmla="*/ 1437085 w 1496904"/>
                    <a:gd name="connsiteY5" fmla="*/ 388734 h 1547173"/>
                    <a:gd name="connsiteX6" fmla="*/ 1494235 w 1496904"/>
                    <a:gd name="connsiteY6" fmla="*/ 788785 h 1547173"/>
                    <a:gd name="connsiteX7" fmla="*/ 1437085 w 1496904"/>
                    <a:gd name="connsiteY7" fmla="*/ 1288846 h 1547173"/>
                    <a:gd name="connsiteX8" fmla="*/ 1022748 w 1496904"/>
                    <a:gd name="connsiteY8" fmla="*/ 1431722 h 1547173"/>
                    <a:gd name="connsiteX9" fmla="*/ 694135 w 1496904"/>
                    <a:gd name="connsiteY9" fmla="*/ 1546022 h 1547173"/>
                    <a:gd name="connsiteX10" fmla="*/ 322660 w 1496904"/>
                    <a:gd name="connsiteY10" fmla="*/ 1360284 h 1547173"/>
                    <a:gd name="connsiteX11" fmla="*/ 22623 w 1496904"/>
                    <a:gd name="connsiteY11" fmla="*/ 1088822 h 1547173"/>
                    <a:gd name="connsiteX12" fmla="*/ 65486 w 1496904"/>
                    <a:gd name="connsiteY12" fmla="*/ 888798 h 1547173"/>
                    <a:gd name="connsiteX13" fmla="*/ 8335 w 1496904"/>
                    <a:gd name="connsiteY13" fmla="*/ 503034 h 1547173"/>
                    <a:gd name="connsiteX0" fmla="*/ 8335 w 1496904"/>
                    <a:gd name="connsiteY0" fmla="*/ 446369 h 1490508"/>
                    <a:gd name="connsiteX1" fmla="*/ 279797 w 1496904"/>
                    <a:gd name="connsiteY1" fmla="*/ 274919 h 1490508"/>
                    <a:gd name="connsiteX2" fmla="*/ 479823 w 1496904"/>
                    <a:gd name="connsiteY2" fmla="*/ 3457 h 1490508"/>
                    <a:gd name="connsiteX3" fmla="*/ 879873 w 1496904"/>
                    <a:gd name="connsiteY3" fmla="*/ 117757 h 1490508"/>
                    <a:gd name="connsiteX4" fmla="*/ 1137047 w 1496904"/>
                    <a:gd name="connsiteY4" fmla="*/ 60607 h 1490508"/>
                    <a:gd name="connsiteX5" fmla="*/ 1437085 w 1496904"/>
                    <a:gd name="connsiteY5" fmla="*/ 332069 h 1490508"/>
                    <a:gd name="connsiteX6" fmla="*/ 1494235 w 1496904"/>
                    <a:gd name="connsiteY6" fmla="*/ 732120 h 1490508"/>
                    <a:gd name="connsiteX7" fmla="*/ 1437085 w 1496904"/>
                    <a:gd name="connsiteY7" fmla="*/ 1232181 h 1490508"/>
                    <a:gd name="connsiteX8" fmla="*/ 1022748 w 1496904"/>
                    <a:gd name="connsiteY8" fmla="*/ 1375057 h 1490508"/>
                    <a:gd name="connsiteX9" fmla="*/ 694135 w 1496904"/>
                    <a:gd name="connsiteY9" fmla="*/ 1489357 h 1490508"/>
                    <a:gd name="connsiteX10" fmla="*/ 322660 w 1496904"/>
                    <a:gd name="connsiteY10" fmla="*/ 1303619 h 1490508"/>
                    <a:gd name="connsiteX11" fmla="*/ 22623 w 1496904"/>
                    <a:gd name="connsiteY11" fmla="*/ 1032157 h 1490508"/>
                    <a:gd name="connsiteX12" fmla="*/ 65486 w 1496904"/>
                    <a:gd name="connsiteY12" fmla="*/ 832133 h 1490508"/>
                    <a:gd name="connsiteX13" fmla="*/ 8335 w 1496904"/>
                    <a:gd name="connsiteY13" fmla="*/ 446369 h 1490508"/>
                    <a:gd name="connsiteX0" fmla="*/ 8335 w 1503245"/>
                    <a:gd name="connsiteY0" fmla="*/ 446369 h 1490508"/>
                    <a:gd name="connsiteX1" fmla="*/ 279797 w 1503245"/>
                    <a:gd name="connsiteY1" fmla="*/ 274919 h 1490508"/>
                    <a:gd name="connsiteX2" fmla="*/ 479823 w 1503245"/>
                    <a:gd name="connsiteY2" fmla="*/ 3457 h 1490508"/>
                    <a:gd name="connsiteX3" fmla="*/ 879873 w 1503245"/>
                    <a:gd name="connsiteY3" fmla="*/ 117757 h 1490508"/>
                    <a:gd name="connsiteX4" fmla="*/ 1137047 w 1503245"/>
                    <a:gd name="connsiteY4" fmla="*/ 60607 h 1490508"/>
                    <a:gd name="connsiteX5" fmla="*/ 1351360 w 1503245"/>
                    <a:gd name="connsiteY5" fmla="*/ 432081 h 1490508"/>
                    <a:gd name="connsiteX6" fmla="*/ 1494235 w 1503245"/>
                    <a:gd name="connsiteY6" fmla="*/ 732120 h 1490508"/>
                    <a:gd name="connsiteX7" fmla="*/ 1437085 w 1503245"/>
                    <a:gd name="connsiteY7" fmla="*/ 1232181 h 1490508"/>
                    <a:gd name="connsiteX8" fmla="*/ 1022748 w 1503245"/>
                    <a:gd name="connsiteY8" fmla="*/ 1375057 h 1490508"/>
                    <a:gd name="connsiteX9" fmla="*/ 694135 w 1503245"/>
                    <a:gd name="connsiteY9" fmla="*/ 1489357 h 1490508"/>
                    <a:gd name="connsiteX10" fmla="*/ 322660 w 1503245"/>
                    <a:gd name="connsiteY10" fmla="*/ 1303619 h 1490508"/>
                    <a:gd name="connsiteX11" fmla="*/ 22623 w 1503245"/>
                    <a:gd name="connsiteY11" fmla="*/ 1032157 h 1490508"/>
                    <a:gd name="connsiteX12" fmla="*/ 65486 w 1503245"/>
                    <a:gd name="connsiteY12" fmla="*/ 832133 h 1490508"/>
                    <a:gd name="connsiteX13" fmla="*/ 8335 w 1503245"/>
                    <a:gd name="connsiteY13" fmla="*/ 446369 h 1490508"/>
                    <a:gd name="connsiteX0" fmla="*/ 8335 w 1494283"/>
                    <a:gd name="connsiteY0" fmla="*/ 446369 h 1490935"/>
                    <a:gd name="connsiteX1" fmla="*/ 279797 w 1494283"/>
                    <a:gd name="connsiteY1" fmla="*/ 274919 h 1490935"/>
                    <a:gd name="connsiteX2" fmla="*/ 479823 w 1494283"/>
                    <a:gd name="connsiteY2" fmla="*/ 3457 h 1490935"/>
                    <a:gd name="connsiteX3" fmla="*/ 879873 w 1494283"/>
                    <a:gd name="connsiteY3" fmla="*/ 117757 h 1490935"/>
                    <a:gd name="connsiteX4" fmla="*/ 1137047 w 1494283"/>
                    <a:gd name="connsiteY4" fmla="*/ 60607 h 1490935"/>
                    <a:gd name="connsiteX5" fmla="*/ 1351360 w 1494283"/>
                    <a:gd name="connsiteY5" fmla="*/ 432081 h 1490935"/>
                    <a:gd name="connsiteX6" fmla="*/ 1494235 w 1494283"/>
                    <a:gd name="connsiteY6" fmla="*/ 732120 h 1490935"/>
                    <a:gd name="connsiteX7" fmla="*/ 1337073 w 1494283"/>
                    <a:gd name="connsiteY7" fmla="*/ 1075019 h 1490935"/>
                    <a:gd name="connsiteX8" fmla="*/ 1022748 w 1494283"/>
                    <a:gd name="connsiteY8" fmla="*/ 1375057 h 1490935"/>
                    <a:gd name="connsiteX9" fmla="*/ 694135 w 1494283"/>
                    <a:gd name="connsiteY9" fmla="*/ 1489357 h 1490935"/>
                    <a:gd name="connsiteX10" fmla="*/ 322660 w 1494283"/>
                    <a:gd name="connsiteY10" fmla="*/ 1303619 h 1490935"/>
                    <a:gd name="connsiteX11" fmla="*/ 22623 w 1494283"/>
                    <a:gd name="connsiteY11" fmla="*/ 1032157 h 1490935"/>
                    <a:gd name="connsiteX12" fmla="*/ 65486 w 1494283"/>
                    <a:gd name="connsiteY12" fmla="*/ 832133 h 1490935"/>
                    <a:gd name="connsiteX13" fmla="*/ 8335 w 1494283"/>
                    <a:gd name="connsiteY13" fmla="*/ 446369 h 1490935"/>
                    <a:gd name="connsiteX0" fmla="*/ 8335 w 1494283"/>
                    <a:gd name="connsiteY0" fmla="*/ 446369 h 1490241"/>
                    <a:gd name="connsiteX1" fmla="*/ 279797 w 1494283"/>
                    <a:gd name="connsiteY1" fmla="*/ 274919 h 1490241"/>
                    <a:gd name="connsiteX2" fmla="*/ 479823 w 1494283"/>
                    <a:gd name="connsiteY2" fmla="*/ 3457 h 1490241"/>
                    <a:gd name="connsiteX3" fmla="*/ 879873 w 1494283"/>
                    <a:gd name="connsiteY3" fmla="*/ 117757 h 1490241"/>
                    <a:gd name="connsiteX4" fmla="*/ 1137047 w 1494283"/>
                    <a:gd name="connsiteY4" fmla="*/ 60607 h 1490241"/>
                    <a:gd name="connsiteX5" fmla="*/ 1351360 w 1494283"/>
                    <a:gd name="connsiteY5" fmla="*/ 432081 h 1490241"/>
                    <a:gd name="connsiteX6" fmla="*/ 1494235 w 1494283"/>
                    <a:gd name="connsiteY6" fmla="*/ 732120 h 1490241"/>
                    <a:gd name="connsiteX7" fmla="*/ 1337073 w 1494283"/>
                    <a:gd name="connsiteY7" fmla="*/ 1075019 h 1490241"/>
                    <a:gd name="connsiteX8" fmla="*/ 1165623 w 1494283"/>
                    <a:gd name="connsiteY8" fmla="*/ 1360769 h 1490241"/>
                    <a:gd name="connsiteX9" fmla="*/ 694135 w 1494283"/>
                    <a:gd name="connsiteY9" fmla="*/ 1489357 h 1490241"/>
                    <a:gd name="connsiteX10" fmla="*/ 322660 w 1494283"/>
                    <a:gd name="connsiteY10" fmla="*/ 1303619 h 1490241"/>
                    <a:gd name="connsiteX11" fmla="*/ 22623 w 1494283"/>
                    <a:gd name="connsiteY11" fmla="*/ 1032157 h 1490241"/>
                    <a:gd name="connsiteX12" fmla="*/ 65486 w 1494283"/>
                    <a:gd name="connsiteY12" fmla="*/ 832133 h 1490241"/>
                    <a:gd name="connsiteX13" fmla="*/ 8335 w 1494283"/>
                    <a:gd name="connsiteY13" fmla="*/ 446369 h 1490241"/>
                    <a:gd name="connsiteX0" fmla="*/ 8335 w 1494283"/>
                    <a:gd name="connsiteY0" fmla="*/ 446369 h 1379437"/>
                    <a:gd name="connsiteX1" fmla="*/ 279797 w 1494283"/>
                    <a:gd name="connsiteY1" fmla="*/ 274919 h 1379437"/>
                    <a:gd name="connsiteX2" fmla="*/ 479823 w 1494283"/>
                    <a:gd name="connsiteY2" fmla="*/ 3457 h 1379437"/>
                    <a:gd name="connsiteX3" fmla="*/ 879873 w 1494283"/>
                    <a:gd name="connsiteY3" fmla="*/ 117757 h 1379437"/>
                    <a:gd name="connsiteX4" fmla="*/ 1137047 w 1494283"/>
                    <a:gd name="connsiteY4" fmla="*/ 60607 h 1379437"/>
                    <a:gd name="connsiteX5" fmla="*/ 1351360 w 1494283"/>
                    <a:gd name="connsiteY5" fmla="*/ 432081 h 1379437"/>
                    <a:gd name="connsiteX6" fmla="*/ 1494235 w 1494283"/>
                    <a:gd name="connsiteY6" fmla="*/ 732120 h 1379437"/>
                    <a:gd name="connsiteX7" fmla="*/ 1337073 w 1494283"/>
                    <a:gd name="connsiteY7" fmla="*/ 1075019 h 1379437"/>
                    <a:gd name="connsiteX8" fmla="*/ 1165623 w 1494283"/>
                    <a:gd name="connsiteY8" fmla="*/ 1360769 h 1379437"/>
                    <a:gd name="connsiteX9" fmla="*/ 722710 w 1494283"/>
                    <a:gd name="connsiteY9" fmla="*/ 1346482 h 1379437"/>
                    <a:gd name="connsiteX10" fmla="*/ 322660 w 1494283"/>
                    <a:gd name="connsiteY10" fmla="*/ 1303619 h 1379437"/>
                    <a:gd name="connsiteX11" fmla="*/ 22623 w 1494283"/>
                    <a:gd name="connsiteY11" fmla="*/ 1032157 h 1379437"/>
                    <a:gd name="connsiteX12" fmla="*/ 65486 w 1494283"/>
                    <a:gd name="connsiteY12" fmla="*/ 832133 h 1379437"/>
                    <a:gd name="connsiteX13" fmla="*/ 8335 w 1494283"/>
                    <a:gd name="connsiteY13" fmla="*/ 446369 h 1379437"/>
                    <a:gd name="connsiteX0" fmla="*/ 8335 w 1494283"/>
                    <a:gd name="connsiteY0" fmla="*/ 446369 h 1380887"/>
                    <a:gd name="connsiteX1" fmla="*/ 279797 w 1494283"/>
                    <a:gd name="connsiteY1" fmla="*/ 274919 h 1380887"/>
                    <a:gd name="connsiteX2" fmla="*/ 479823 w 1494283"/>
                    <a:gd name="connsiteY2" fmla="*/ 3457 h 1380887"/>
                    <a:gd name="connsiteX3" fmla="*/ 879873 w 1494283"/>
                    <a:gd name="connsiteY3" fmla="*/ 117757 h 1380887"/>
                    <a:gd name="connsiteX4" fmla="*/ 1137047 w 1494283"/>
                    <a:gd name="connsiteY4" fmla="*/ 60607 h 1380887"/>
                    <a:gd name="connsiteX5" fmla="*/ 1351360 w 1494283"/>
                    <a:gd name="connsiteY5" fmla="*/ 432081 h 1380887"/>
                    <a:gd name="connsiteX6" fmla="*/ 1494235 w 1494283"/>
                    <a:gd name="connsiteY6" fmla="*/ 732120 h 1380887"/>
                    <a:gd name="connsiteX7" fmla="*/ 1337073 w 1494283"/>
                    <a:gd name="connsiteY7" fmla="*/ 1075019 h 1380887"/>
                    <a:gd name="connsiteX8" fmla="*/ 1165623 w 1494283"/>
                    <a:gd name="connsiteY8" fmla="*/ 1360769 h 1380887"/>
                    <a:gd name="connsiteX9" fmla="*/ 722710 w 1494283"/>
                    <a:gd name="connsiteY9" fmla="*/ 1346482 h 1380887"/>
                    <a:gd name="connsiteX10" fmla="*/ 251222 w 1494283"/>
                    <a:gd name="connsiteY10" fmla="*/ 1260756 h 1380887"/>
                    <a:gd name="connsiteX11" fmla="*/ 22623 w 1494283"/>
                    <a:gd name="connsiteY11" fmla="*/ 1032157 h 1380887"/>
                    <a:gd name="connsiteX12" fmla="*/ 65486 w 1494283"/>
                    <a:gd name="connsiteY12" fmla="*/ 832133 h 1380887"/>
                    <a:gd name="connsiteX13" fmla="*/ 8335 w 1494283"/>
                    <a:gd name="connsiteY13" fmla="*/ 446369 h 1380887"/>
                    <a:gd name="connsiteX0" fmla="*/ 8335 w 1494283"/>
                    <a:gd name="connsiteY0" fmla="*/ 446369 h 1519773"/>
                    <a:gd name="connsiteX1" fmla="*/ 279797 w 1494283"/>
                    <a:gd name="connsiteY1" fmla="*/ 274919 h 1519773"/>
                    <a:gd name="connsiteX2" fmla="*/ 479823 w 1494283"/>
                    <a:gd name="connsiteY2" fmla="*/ 3457 h 1519773"/>
                    <a:gd name="connsiteX3" fmla="*/ 879873 w 1494283"/>
                    <a:gd name="connsiteY3" fmla="*/ 117757 h 1519773"/>
                    <a:gd name="connsiteX4" fmla="*/ 1137047 w 1494283"/>
                    <a:gd name="connsiteY4" fmla="*/ 60607 h 1519773"/>
                    <a:gd name="connsiteX5" fmla="*/ 1351360 w 1494283"/>
                    <a:gd name="connsiteY5" fmla="*/ 432081 h 1519773"/>
                    <a:gd name="connsiteX6" fmla="*/ 1494235 w 1494283"/>
                    <a:gd name="connsiteY6" fmla="*/ 732120 h 1519773"/>
                    <a:gd name="connsiteX7" fmla="*/ 1337073 w 1494283"/>
                    <a:gd name="connsiteY7" fmla="*/ 1075019 h 1519773"/>
                    <a:gd name="connsiteX8" fmla="*/ 1165623 w 1494283"/>
                    <a:gd name="connsiteY8" fmla="*/ 1360769 h 1519773"/>
                    <a:gd name="connsiteX9" fmla="*/ 722710 w 1494283"/>
                    <a:gd name="connsiteY9" fmla="*/ 1517932 h 1519773"/>
                    <a:gd name="connsiteX10" fmla="*/ 251222 w 1494283"/>
                    <a:gd name="connsiteY10" fmla="*/ 1260756 h 1519773"/>
                    <a:gd name="connsiteX11" fmla="*/ 22623 w 1494283"/>
                    <a:gd name="connsiteY11" fmla="*/ 1032157 h 1519773"/>
                    <a:gd name="connsiteX12" fmla="*/ 65486 w 1494283"/>
                    <a:gd name="connsiteY12" fmla="*/ 832133 h 1519773"/>
                    <a:gd name="connsiteX13" fmla="*/ 8335 w 1494283"/>
                    <a:gd name="connsiteY13" fmla="*/ 446369 h 1519773"/>
                    <a:gd name="connsiteX0" fmla="*/ 8335 w 1494283"/>
                    <a:gd name="connsiteY0" fmla="*/ 446369 h 1366058"/>
                    <a:gd name="connsiteX1" fmla="*/ 279797 w 1494283"/>
                    <a:gd name="connsiteY1" fmla="*/ 274919 h 1366058"/>
                    <a:gd name="connsiteX2" fmla="*/ 479823 w 1494283"/>
                    <a:gd name="connsiteY2" fmla="*/ 3457 h 1366058"/>
                    <a:gd name="connsiteX3" fmla="*/ 879873 w 1494283"/>
                    <a:gd name="connsiteY3" fmla="*/ 117757 h 1366058"/>
                    <a:gd name="connsiteX4" fmla="*/ 1137047 w 1494283"/>
                    <a:gd name="connsiteY4" fmla="*/ 60607 h 1366058"/>
                    <a:gd name="connsiteX5" fmla="*/ 1351360 w 1494283"/>
                    <a:gd name="connsiteY5" fmla="*/ 432081 h 1366058"/>
                    <a:gd name="connsiteX6" fmla="*/ 1494235 w 1494283"/>
                    <a:gd name="connsiteY6" fmla="*/ 732120 h 1366058"/>
                    <a:gd name="connsiteX7" fmla="*/ 1337073 w 1494283"/>
                    <a:gd name="connsiteY7" fmla="*/ 1075019 h 1366058"/>
                    <a:gd name="connsiteX8" fmla="*/ 1165623 w 1494283"/>
                    <a:gd name="connsiteY8" fmla="*/ 1360769 h 1366058"/>
                    <a:gd name="connsiteX9" fmla="*/ 722710 w 1494283"/>
                    <a:gd name="connsiteY9" fmla="*/ 1260757 h 1366058"/>
                    <a:gd name="connsiteX10" fmla="*/ 251222 w 1494283"/>
                    <a:gd name="connsiteY10" fmla="*/ 1260756 h 1366058"/>
                    <a:gd name="connsiteX11" fmla="*/ 22623 w 1494283"/>
                    <a:gd name="connsiteY11" fmla="*/ 1032157 h 1366058"/>
                    <a:gd name="connsiteX12" fmla="*/ 65486 w 1494283"/>
                    <a:gd name="connsiteY12" fmla="*/ 832133 h 1366058"/>
                    <a:gd name="connsiteX13" fmla="*/ 8335 w 1494283"/>
                    <a:gd name="connsiteY13" fmla="*/ 446369 h 1366058"/>
                    <a:gd name="connsiteX0" fmla="*/ 8335 w 1494283"/>
                    <a:gd name="connsiteY0" fmla="*/ 446369 h 1365576"/>
                    <a:gd name="connsiteX1" fmla="*/ 279797 w 1494283"/>
                    <a:gd name="connsiteY1" fmla="*/ 274919 h 1365576"/>
                    <a:gd name="connsiteX2" fmla="*/ 479823 w 1494283"/>
                    <a:gd name="connsiteY2" fmla="*/ 3457 h 1365576"/>
                    <a:gd name="connsiteX3" fmla="*/ 879873 w 1494283"/>
                    <a:gd name="connsiteY3" fmla="*/ 117757 h 1365576"/>
                    <a:gd name="connsiteX4" fmla="*/ 1137047 w 1494283"/>
                    <a:gd name="connsiteY4" fmla="*/ 60607 h 1365576"/>
                    <a:gd name="connsiteX5" fmla="*/ 1351360 w 1494283"/>
                    <a:gd name="connsiteY5" fmla="*/ 432081 h 1365576"/>
                    <a:gd name="connsiteX6" fmla="*/ 1494235 w 1494283"/>
                    <a:gd name="connsiteY6" fmla="*/ 732120 h 1365576"/>
                    <a:gd name="connsiteX7" fmla="*/ 1337073 w 1494283"/>
                    <a:gd name="connsiteY7" fmla="*/ 1075019 h 1365576"/>
                    <a:gd name="connsiteX8" fmla="*/ 1165623 w 1494283"/>
                    <a:gd name="connsiteY8" fmla="*/ 1360769 h 1365576"/>
                    <a:gd name="connsiteX9" fmla="*/ 722710 w 1494283"/>
                    <a:gd name="connsiteY9" fmla="*/ 1260757 h 1365576"/>
                    <a:gd name="connsiteX10" fmla="*/ 394097 w 1494283"/>
                    <a:gd name="connsiteY10" fmla="*/ 1346481 h 1365576"/>
                    <a:gd name="connsiteX11" fmla="*/ 22623 w 1494283"/>
                    <a:gd name="connsiteY11" fmla="*/ 1032157 h 1365576"/>
                    <a:gd name="connsiteX12" fmla="*/ 65486 w 1494283"/>
                    <a:gd name="connsiteY12" fmla="*/ 832133 h 1365576"/>
                    <a:gd name="connsiteX13" fmla="*/ 8335 w 1494283"/>
                    <a:gd name="connsiteY13" fmla="*/ 446369 h 1365576"/>
                    <a:gd name="connsiteX0" fmla="*/ 8335 w 1494283"/>
                    <a:gd name="connsiteY0" fmla="*/ 446369 h 1374763"/>
                    <a:gd name="connsiteX1" fmla="*/ 279797 w 1494283"/>
                    <a:gd name="connsiteY1" fmla="*/ 274919 h 1374763"/>
                    <a:gd name="connsiteX2" fmla="*/ 479823 w 1494283"/>
                    <a:gd name="connsiteY2" fmla="*/ 3457 h 1374763"/>
                    <a:gd name="connsiteX3" fmla="*/ 879873 w 1494283"/>
                    <a:gd name="connsiteY3" fmla="*/ 117757 h 1374763"/>
                    <a:gd name="connsiteX4" fmla="*/ 1137047 w 1494283"/>
                    <a:gd name="connsiteY4" fmla="*/ 60607 h 1374763"/>
                    <a:gd name="connsiteX5" fmla="*/ 1351360 w 1494283"/>
                    <a:gd name="connsiteY5" fmla="*/ 432081 h 1374763"/>
                    <a:gd name="connsiteX6" fmla="*/ 1494235 w 1494283"/>
                    <a:gd name="connsiteY6" fmla="*/ 732120 h 1374763"/>
                    <a:gd name="connsiteX7" fmla="*/ 1337073 w 1494283"/>
                    <a:gd name="connsiteY7" fmla="*/ 1075019 h 1374763"/>
                    <a:gd name="connsiteX8" fmla="*/ 1165623 w 1494283"/>
                    <a:gd name="connsiteY8" fmla="*/ 1360769 h 1374763"/>
                    <a:gd name="connsiteX9" fmla="*/ 765573 w 1494283"/>
                    <a:gd name="connsiteY9" fmla="*/ 1332194 h 1374763"/>
                    <a:gd name="connsiteX10" fmla="*/ 394097 w 1494283"/>
                    <a:gd name="connsiteY10" fmla="*/ 1346481 h 1374763"/>
                    <a:gd name="connsiteX11" fmla="*/ 22623 w 1494283"/>
                    <a:gd name="connsiteY11" fmla="*/ 1032157 h 1374763"/>
                    <a:gd name="connsiteX12" fmla="*/ 65486 w 1494283"/>
                    <a:gd name="connsiteY12" fmla="*/ 832133 h 1374763"/>
                    <a:gd name="connsiteX13" fmla="*/ 8335 w 1494283"/>
                    <a:gd name="connsiteY13" fmla="*/ 446369 h 1374763"/>
                    <a:gd name="connsiteX0" fmla="*/ 8335 w 1496082"/>
                    <a:gd name="connsiteY0" fmla="*/ 446369 h 1379745"/>
                    <a:gd name="connsiteX1" fmla="*/ 279797 w 1496082"/>
                    <a:gd name="connsiteY1" fmla="*/ 274919 h 1379745"/>
                    <a:gd name="connsiteX2" fmla="*/ 479823 w 1496082"/>
                    <a:gd name="connsiteY2" fmla="*/ 3457 h 1379745"/>
                    <a:gd name="connsiteX3" fmla="*/ 879873 w 1496082"/>
                    <a:gd name="connsiteY3" fmla="*/ 117757 h 1379745"/>
                    <a:gd name="connsiteX4" fmla="*/ 1137047 w 1496082"/>
                    <a:gd name="connsiteY4" fmla="*/ 60607 h 1379745"/>
                    <a:gd name="connsiteX5" fmla="*/ 1351360 w 1496082"/>
                    <a:gd name="connsiteY5" fmla="*/ 432081 h 1379745"/>
                    <a:gd name="connsiteX6" fmla="*/ 1494235 w 1496082"/>
                    <a:gd name="connsiteY6" fmla="*/ 732120 h 1379745"/>
                    <a:gd name="connsiteX7" fmla="*/ 1251348 w 1496082"/>
                    <a:gd name="connsiteY7" fmla="*/ 1003582 h 1379745"/>
                    <a:gd name="connsiteX8" fmla="*/ 1165623 w 1496082"/>
                    <a:gd name="connsiteY8" fmla="*/ 1360769 h 1379745"/>
                    <a:gd name="connsiteX9" fmla="*/ 765573 w 1496082"/>
                    <a:gd name="connsiteY9" fmla="*/ 1332194 h 1379745"/>
                    <a:gd name="connsiteX10" fmla="*/ 394097 w 1496082"/>
                    <a:gd name="connsiteY10" fmla="*/ 1346481 h 1379745"/>
                    <a:gd name="connsiteX11" fmla="*/ 22623 w 1496082"/>
                    <a:gd name="connsiteY11" fmla="*/ 1032157 h 1379745"/>
                    <a:gd name="connsiteX12" fmla="*/ 65486 w 1496082"/>
                    <a:gd name="connsiteY12" fmla="*/ 832133 h 1379745"/>
                    <a:gd name="connsiteX13" fmla="*/ 8335 w 1496082"/>
                    <a:gd name="connsiteY13" fmla="*/ 446369 h 1379745"/>
                    <a:gd name="connsiteX0" fmla="*/ 8335 w 1494257"/>
                    <a:gd name="connsiteY0" fmla="*/ 446369 h 1379745"/>
                    <a:gd name="connsiteX1" fmla="*/ 279797 w 1494257"/>
                    <a:gd name="connsiteY1" fmla="*/ 274919 h 1379745"/>
                    <a:gd name="connsiteX2" fmla="*/ 479823 w 1494257"/>
                    <a:gd name="connsiteY2" fmla="*/ 3457 h 1379745"/>
                    <a:gd name="connsiteX3" fmla="*/ 879873 w 1494257"/>
                    <a:gd name="connsiteY3" fmla="*/ 117757 h 1379745"/>
                    <a:gd name="connsiteX4" fmla="*/ 1137047 w 1494257"/>
                    <a:gd name="connsiteY4" fmla="*/ 60607 h 1379745"/>
                    <a:gd name="connsiteX5" fmla="*/ 1237060 w 1494257"/>
                    <a:gd name="connsiteY5" fmla="*/ 389219 h 1379745"/>
                    <a:gd name="connsiteX6" fmla="*/ 1494235 w 1494257"/>
                    <a:gd name="connsiteY6" fmla="*/ 732120 h 1379745"/>
                    <a:gd name="connsiteX7" fmla="*/ 1251348 w 1494257"/>
                    <a:gd name="connsiteY7" fmla="*/ 1003582 h 1379745"/>
                    <a:gd name="connsiteX8" fmla="*/ 1165623 w 1494257"/>
                    <a:gd name="connsiteY8" fmla="*/ 1360769 h 1379745"/>
                    <a:gd name="connsiteX9" fmla="*/ 765573 w 1494257"/>
                    <a:gd name="connsiteY9" fmla="*/ 1332194 h 1379745"/>
                    <a:gd name="connsiteX10" fmla="*/ 394097 w 1494257"/>
                    <a:gd name="connsiteY10" fmla="*/ 1346481 h 1379745"/>
                    <a:gd name="connsiteX11" fmla="*/ 22623 w 1494257"/>
                    <a:gd name="connsiteY11" fmla="*/ 1032157 h 1379745"/>
                    <a:gd name="connsiteX12" fmla="*/ 65486 w 1494257"/>
                    <a:gd name="connsiteY12" fmla="*/ 832133 h 1379745"/>
                    <a:gd name="connsiteX13" fmla="*/ 8335 w 1494257"/>
                    <a:gd name="connsiteY13" fmla="*/ 446369 h 1379745"/>
                    <a:gd name="connsiteX0" fmla="*/ 8335 w 1494257"/>
                    <a:gd name="connsiteY0" fmla="*/ 446369 h 1379745"/>
                    <a:gd name="connsiteX1" fmla="*/ 279797 w 1494257"/>
                    <a:gd name="connsiteY1" fmla="*/ 274919 h 1379745"/>
                    <a:gd name="connsiteX2" fmla="*/ 479823 w 1494257"/>
                    <a:gd name="connsiteY2" fmla="*/ 3457 h 1379745"/>
                    <a:gd name="connsiteX3" fmla="*/ 879873 w 1494257"/>
                    <a:gd name="connsiteY3" fmla="*/ 117757 h 1379745"/>
                    <a:gd name="connsiteX4" fmla="*/ 1137047 w 1494257"/>
                    <a:gd name="connsiteY4" fmla="*/ 60607 h 1379745"/>
                    <a:gd name="connsiteX5" fmla="*/ 1237060 w 1494257"/>
                    <a:gd name="connsiteY5" fmla="*/ 389219 h 1379745"/>
                    <a:gd name="connsiteX6" fmla="*/ 1494235 w 1494257"/>
                    <a:gd name="connsiteY6" fmla="*/ 732120 h 1379745"/>
                    <a:gd name="connsiteX7" fmla="*/ 1251348 w 1494257"/>
                    <a:gd name="connsiteY7" fmla="*/ 1003582 h 1379745"/>
                    <a:gd name="connsiteX8" fmla="*/ 1165623 w 1494257"/>
                    <a:gd name="connsiteY8" fmla="*/ 1360769 h 1379745"/>
                    <a:gd name="connsiteX9" fmla="*/ 765573 w 1494257"/>
                    <a:gd name="connsiteY9" fmla="*/ 1332194 h 1379745"/>
                    <a:gd name="connsiteX10" fmla="*/ 394097 w 1494257"/>
                    <a:gd name="connsiteY10" fmla="*/ 1346481 h 1379745"/>
                    <a:gd name="connsiteX11" fmla="*/ 151210 w 1494257"/>
                    <a:gd name="connsiteY11" fmla="*/ 1217892 h 1379745"/>
                    <a:gd name="connsiteX12" fmla="*/ 22623 w 1494257"/>
                    <a:gd name="connsiteY12" fmla="*/ 1032157 h 1379745"/>
                    <a:gd name="connsiteX13" fmla="*/ 65486 w 1494257"/>
                    <a:gd name="connsiteY13" fmla="*/ 832133 h 1379745"/>
                    <a:gd name="connsiteX14" fmla="*/ 8335 w 1494257"/>
                    <a:gd name="connsiteY14" fmla="*/ 446369 h 1379745"/>
                    <a:gd name="connsiteX0" fmla="*/ 8335 w 1494257"/>
                    <a:gd name="connsiteY0" fmla="*/ 446369 h 1379745"/>
                    <a:gd name="connsiteX1" fmla="*/ 279797 w 1494257"/>
                    <a:gd name="connsiteY1" fmla="*/ 274919 h 1379745"/>
                    <a:gd name="connsiteX2" fmla="*/ 479823 w 1494257"/>
                    <a:gd name="connsiteY2" fmla="*/ 3457 h 1379745"/>
                    <a:gd name="connsiteX3" fmla="*/ 879873 w 1494257"/>
                    <a:gd name="connsiteY3" fmla="*/ 117757 h 1379745"/>
                    <a:gd name="connsiteX4" fmla="*/ 1137047 w 1494257"/>
                    <a:gd name="connsiteY4" fmla="*/ 60607 h 1379745"/>
                    <a:gd name="connsiteX5" fmla="*/ 1237060 w 1494257"/>
                    <a:gd name="connsiteY5" fmla="*/ 389219 h 1379745"/>
                    <a:gd name="connsiteX6" fmla="*/ 1494235 w 1494257"/>
                    <a:gd name="connsiteY6" fmla="*/ 732120 h 1379745"/>
                    <a:gd name="connsiteX7" fmla="*/ 1251348 w 1494257"/>
                    <a:gd name="connsiteY7" fmla="*/ 1003582 h 1379745"/>
                    <a:gd name="connsiteX8" fmla="*/ 1165623 w 1494257"/>
                    <a:gd name="connsiteY8" fmla="*/ 1360769 h 1379745"/>
                    <a:gd name="connsiteX9" fmla="*/ 765573 w 1494257"/>
                    <a:gd name="connsiteY9" fmla="*/ 1332194 h 1379745"/>
                    <a:gd name="connsiteX10" fmla="*/ 394097 w 1494257"/>
                    <a:gd name="connsiteY10" fmla="*/ 1346481 h 1379745"/>
                    <a:gd name="connsiteX11" fmla="*/ 294085 w 1494257"/>
                    <a:gd name="connsiteY11" fmla="*/ 1175029 h 1379745"/>
                    <a:gd name="connsiteX12" fmla="*/ 22623 w 1494257"/>
                    <a:gd name="connsiteY12" fmla="*/ 1032157 h 1379745"/>
                    <a:gd name="connsiteX13" fmla="*/ 65486 w 1494257"/>
                    <a:gd name="connsiteY13" fmla="*/ 832133 h 1379745"/>
                    <a:gd name="connsiteX14" fmla="*/ 8335 w 1494257"/>
                    <a:gd name="connsiteY14" fmla="*/ 446369 h 1379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94257" h="1379745">
                      <a:moveTo>
                        <a:pt x="8335" y="446369"/>
                      </a:moveTo>
                      <a:cubicBezTo>
                        <a:pt x="44053" y="353500"/>
                        <a:pt x="201216" y="348738"/>
                        <a:pt x="279797" y="274919"/>
                      </a:cubicBezTo>
                      <a:cubicBezTo>
                        <a:pt x="358378" y="201100"/>
                        <a:pt x="379810" y="29651"/>
                        <a:pt x="479823" y="3457"/>
                      </a:cubicBezTo>
                      <a:cubicBezTo>
                        <a:pt x="579836" y="-22737"/>
                        <a:pt x="770336" y="108232"/>
                        <a:pt x="879873" y="117757"/>
                      </a:cubicBezTo>
                      <a:cubicBezTo>
                        <a:pt x="989410" y="127282"/>
                        <a:pt x="1077516" y="15363"/>
                        <a:pt x="1137047" y="60607"/>
                      </a:cubicBezTo>
                      <a:cubicBezTo>
                        <a:pt x="1196578" y="105851"/>
                        <a:pt x="1177529" y="277300"/>
                        <a:pt x="1237060" y="389219"/>
                      </a:cubicBezTo>
                      <a:cubicBezTo>
                        <a:pt x="1296591" y="501138"/>
                        <a:pt x="1491854" y="629726"/>
                        <a:pt x="1494235" y="732120"/>
                      </a:cubicBezTo>
                      <a:cubicBezTo>
                        <a:pt x="1496616" y="834514"/>
                        <a:pt x="1306117" y="898807"/>
                        <a:pt x="1251348" y="1003582"/>
                      </a:cubicBezTo>
                      <a:cubicBezTo>
                        <a:pt x="1196579" y="1108357"/>
                        <a:pt x="1246586" y="1306000"/>
                        <a:pt x="1165623" y="1360769"/>
                      </a:cubicBezTo>
                      <a:cubicBezTo>
                        <a:pt x="1084661" y="1415538"/>
                        <a:pt x="894161" y="1334575"/>
                        <a:pt x="765573" y="1332194"/>
                      </a:cubicBezTo>
                      <a:cubicBezTo>
                        <a:pt x="636985" y="1329813"/>
                        <a:pt x="472678" y="1372675"/>
                        <a:pt x="394097" y="1346481"/>
                      </a:cubicBezTo>
                      <a:cubicBezTo>
                        <a:pt x="315516" y="1320287"/>
                        <a:pt x="355997" y="1227416"/>
                        <a:pt x="294085" y="1175029"/>
                      </a:cubicBezTo>
                      <a:cubicBezTo>
                        <a:pt x="232173" y="1122642"/>
                        <a:pt x="36910" y="1096450"/>
                        <a:pt x="22623" y="1032157"/>
                      </a:cubicBezTo>
                      <a:cubicBezTo>
                        <a:pt x="8336" y="967864"/>
                        <a:pt x="67867" y="929764"/>
                        <a:pt x="65486" y="832133"/>
                      </a:cubicBezTo>
                      <a:cubicBezTo>
                        <a:pt x="63105" y="734502"/>
                        <a:pt x="-27383" y="539238"/>
                        <a:pt x="8335" y="446369"/>
                      </a:cubicBezTo>
                      <a:close/>
                    </a:path>
                  </a:pathLst>
                </a:custGeom>
                <a:grp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  <p:sp>
              <p:nvSpPr>
                <p:cNvPr id="207" name="円/楕円 10">
                  <a:extLst>
                    <a:ext uri="{FF2B5EF4-FFF2-40B4-BE49-F238E27FC236}">
                      <a16:creationId xmlns:a16="http://schemas.microsoft.com/office/drawing/2014/main" id="{F8C7CA5E-9F40-7B7A-A967-AFE7AB3446E9}"/>
                    </a:ext>
                  </a:extLst>
                </p:cNvPr>
                <p:cNvSpPr/>
                <p:nvPr/>
              </p:nvSpPr>
              <p:spPr>
                <a:xfrm>
                  <a:off x="7787976" y="8271846"/>
                  <a:ext cx="495100" cy="445167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E3DE00"/>
                    </a:gs>
                    <a:gs pos="24000">
                      <a:srgbClr val="E3DE00"/>
                    </a:gs>
                    <a:gs pos="100000">
                      <a:srgbClr val="E3DE00"/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91" name="グループ化 190">
                <a:extLst>
                  <a:ext uri="{FF2B5EF4-FFF2-40B4-BE49-F238E27FC236}">
                    <a16:creationId xmlns:a16="http://schemas.microsoft.com/office/drawing/2014/main" id="{8BE5FF8C-CFC3-9CA7-C5FD-67F62053F9D7}"/>
                  </a:ext>
                </a:extLst>
              </p:cNvPr>
              <p:cNvGrpSpPr/>
              <p:nvPr/>
            </p:nvGrpSpPr>
            <p:grpSpPr>
              <a:xfrm>
                <a:off x="7372499" y="3254585"/>
                <a:ext cx="498790" cy="476535"/>
                <a:chOff x="7515815" y="7952266"/>
                <a:chExt cx="1063279" cy="1015837"/>
              </a:xfr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FFAF"/>
                  </a:gs>
                  <a:gs pos="24000">
                    <a:srgbClr val="FFFFAF"/>
                  </a:gs>
                  <a:gs pos="100000">
                    <a:srgbClr val="FFFFAF"/>
                  </a:gs>
                </a:gsLst>
                <a:lin ang="5400000" scaled="1"/>
              </a:gradFill>
            </p:grpSpPr>
            <p:sp>
              <p:nvSpPr>
                <p:cNvPr id="204" name="フリーフォーム 9">
                  <a:extLst>
                    <a:ext uri="{FF2B5EF4-FFF2-40B4-BE49-F238E27FC236}">
                      <a16:creationId xmlns:a16="http://schemas.microsoft.com/office/drawing/2014/main" id="{F096D0BD-0B3F-8B1E-7674-866C58A089A2}"/>
                    </a:ext>
                  </a:extLst>
                </p:cNvPr>
                <p:cNvSpPr/>
                <p:nvPr/>
              </p:nvSpPr>
              <p:spPr>
                <a:xfrm>
                  <a:off x="7515815" y="7952266"/>
                  <a:ext cx="1063279" cy="1015837"/>
                </a:xfrm>
                <a:custGeom>
                  <a:avLst/>
                  <a:gdLst>
                    <a:gd name="connsiteX0" fmla="*/ 58834 w 1762685"/>
                    <a:gd name="connsiteY0" fmla="*/ 601620 h 1716045"/>
                    <a:gd name="connsiteX1" fmla="*/ 201709 w 1762685"/>
                    <a:gd name="connsiteY1" fmla="*/ 330158 h 1716045"/>
                    <a:gd name="connsiteX2" fmla="*/ 444597 w 1762685"/>
                    <a:gd name="connsiteY2" fmla="*/ 44408 h 1716045"/>
                    <a:gd name="connsiteX3" fmla="*/ 958947 w 1762685"/>
                    <a:gd name="connsiteY3" fmla="*/ 30120 h 1716045"/>
                    <a:gd name="connsiteX4" fmla="*/ 1316134 w 1762685"/>
                    <a:gd name="connsiteY4" fmla="*/ 330158 h 1716045"/>
                    <a:gd name="connsiteX5" fmla="*/ 1687609 w 1762685"/>
                    <a:gd name="connsiteY5" fmla="*/ 458745 h 1716045"/>
                    <a:gd name="connsiteX6" fmla="*/ 1744759 w 1762685"/>
                    <a:gd name="connsiteY6" fmla="*/ 873083 h 1716045"/>
                    <a:gd name="connsiteX7" fmla="*/ 1687609 w 1762685"/>
                    <a:gd name="connsiteY7" fmla="*/ 1344570 h 1716045"/>
                    <a:gd name="connsiteX8" fmla="*/ 1001809 w 1762685"/>
                    <a:gd name="connsiteY8" fmla="*/ 1558883 h 1716045"/>
                    <a:gd name="connsiteX9" fmla="*/ 487459 w 1762685"/>
                    <a:gd name="connsiteY9" fmla="*/ 1716045 h 1716045"/>
                    <a:gd name="connsiteX10" fmla="*/ 258859 w 1762685"/>
                    <a:gd name="connsiteY10" fmla="*/ 1558883 h 1716045"/>
                    <a:gd name="connsiteX11" fmla="*/ 15972 w 1762685"/>
                    <a:gd name="connsiteY11" fmla="*/ 1273133 h 1716045"/>
                    <a:gd name="connsiteX12" fmla="*/ 30259 w 1762685"/>
                    <a:gd name="connsiteY12" fmla="*/ 787358 h 1716045"/>
                    <a:gd name="connsiteX13" fmla="*/ 58834 w 1762685"/>
                    <a:gd name="connsiteY13" fmla="*/ 601620 h 1716045"/>
                    <a:gd name="connsiteX0" fmla="*/ 58834 w 1762685"/>
                    <a:gd name="connsiteY0" fmla="*/ 598706 h 1713131"/>
                    <a:gd name="connsiteX1" fmla="*/ 230284 w 1762685"/>
                    <a:gd name="connsiteY1" fmla="*/ 270094 h 1713131"/>
                    <a:gd name="connsiteX2" fmla="*/ 444597 w 1762685"/>
                    <a:gd name="connsiteY2" fmla="*/ 41494 h 1713131"/>
                    <a:gd name="connsiteX3" fmla="*/ 958947 w 1762685"/>
                    <a:gd name="connsiteY3" fmla="*/ 27206 h 1713131"/>
                    <a:gd name="connsiteX4" fmla="*/ 1316134 w 1762685"/>
                    <a:gd name="connsiteY4" fmla="*/ 327244 h 1713131"/>
                    <a:gd name="connsiteX5" fmla="*/ 1687609 w 1762685"/>
                    <a:gd name="connsiteY5" fmla="*/ 455831 h 1713131"/>
                    <a:gd name="connsiteX6" fmla="*/ 1744759 w 1762685"/>
                    <a:gd name="connsiteY6" fmla="*/ 870169 h 1713131"/>
                    <a:gd name="connsiteX7" fmla="*/ 1687609 w 1762685"/>
                    <a:gd name="connsiteY7" fmla="*/ 1341656 h 1713131"/>
                    <a:gd name="connsiteX8" fmla="*/ 1001809 w 1762685"/>
                    <a:gd name="connsiteY8" fmla="*/ 1555969 h 1713131"/>
                    <a:gd name="connsiteX9" fmla="*/ 487459 w 1762685"/>
                    <a:gd name="connsiteY9" fmla="*/ 1713131 h 1713131"/>
                    <a:gd name="connsiteX10" fmla="*/ 258859 w 1762685"/>
                    <a:gd name="connsiteY10" fmla="*/ 1555969 h 1713131"/>
                    <a:gd name="connsiteX11" fmla="*/ 15972 w 1762685"/>
                    <a:gd name="connsiteY11" fmla="*/ 1270219 h 1713131"/>
                    <a:gd name="connsiteX12" fmla="*/ 30259 w 1762685"/>
                    <a:gd name="connsiteY12" fmla="*/ 784444 h 1713131"/>
                    <a:gd name="connsiteX13" fmla="*/ 58834 w 1762685"/>
                    <a:gd name="connsiteY13" fmla="*/ 598706 h 1713131"/>
                    <a:gd name="connsiteX0" fmla="*/ 58834 w 1762685"/>
                    <a:gd name="connsiteY0" fmla="*/ 567055 h 1681480"/>
                    <a:gd name="connsiteX1" fmla="*/ 230284 w 1762685"/>
                    <a:gd name="connsiteY1" fmla="*/ 238443 h 1681480"/>
                    <a:gd name="connsiteX2" fmla="*/ 444597 w 1762685"/>
                    <a:gd name="connsiteY2" fmla="*/ 9843 h 1681480"/>
                    <a:gd name="connsiteX3" fmla="*/ 816072 w 1762685"/>
                    <a:gd name="connsiteY3" fmla="*/ 66993 h 1681480"/>
                    <a:gd name="connsiteX4" fmla="*/ 1316134 w 1762685"/>
                    <a:gd name="connsiteY4" fmla="*/ 295593 h 1681480"/>
                    <a:gd name="connsiteX5" fmla="*/ 1687609 w 1762685"/>
                    <a:gd name="connsiteY5" fmla="*/ 424180 h 1681480"/>
                    <a:gd name="connsiteX6" fmla="*/ 1744759 w 1762685"/>
                    <a:gd name="connsiteY6" fmla="*/ 838518 h 1681480"/>
                    <a:gd name="connsiteX7" fmla="*/ 1687609 w 1762685"/>
                    <a:gd name="connsiteY7" fmla="*/ 1310005 h 1681480"/>
                    <a:gd name="connsiteX8" fmla="*/ 1001809 w 1762685"/>
                    <a:gd name="connsiteY8" fmla="*/ 1524318 h 1681480"/>
                    <a:gd name="connsiteX9" fmla="*/ 487459 w 1762685"/>
                    <a:gd name="connsiteY9" fmla="*/ 1681480 h 1681480"/>
                    <a:gd name="connsiteX10" fmla="*/ 258859 w 1762685"/>
                    <a:gd name="connsiteY10" fmla="*/ 1524318 h 1681480"/>
                    <a:gd name="connsiteX11" fmla="*/ 15972 w 1762685"/>
                    <a:gd name="connsiteY11" fmla="*/ 1238568 h 1681480"/>
                    <a:gd name="connsiteX12" fmla="*/ 30259 w 1762685"/>
                    <a:gd name="connsiteY12" fmla="*/ 752793 h 1681480"/>
                    <a:gd name="connsiteX13" fmla="*/ 58834 w 1762685"/>
                    <a:gd name="connsiteY13" fmla="*/ 567055 h 1681480"/>
                    <a:gd name="connsiteX0" fmla="*/ 58834 w 1762685"/>
                    <a:gd name="connsiteY0" fmla="*/ 507850 h 1622275"/>
                    <a:gd name="connsiteX1" fmla="*/ 230284 w 1762685"/>
                    <a:gd name="connsiteY1" fmla="*/ 179238 h 1622275"/>
                    <a:gd name="connsiteX2" fmla="*/ 530322 w 1762685"/>
                    <a:gd name="connsiteY2" fmla="*/ 64938 h 1622275"/>
                    <a:gd name="connsiteX3" fmla="*/ 816072 w 1762685"/>
                    <a:gd name="connsiteY3" fmla="*/ 7788 h 1622275"/>
                    <a:gd name="connsiteX4" fmla="*/ 1316134 w 1762685"/>
                    <a:gd name="connsiteY4" fmla="*/ 236388 h 1622275"/>
                    <a:gd name="connsiteX5" fmla="*/ 1687609 w 1762685"/>
                    <a:gd name="connsiteY5" fmla="*/ 364975 h 1622275"/>
                    <a:gd name="connsiteX6" fmla="*/ 1744759 w 1762685"/>
                    <a:gd name="connsiteY6" fmla="*/ 779313 h 1622275"/>
                    <a:gd name="connsiteX7" fmla="*/ 1687609 w 1762685"/>
                    <a:gd name="connsiteY7" fmla="*/ 1250800 h 1622275"/>
                    <a:gd name="connsiteX8" fmla="*/ 1001809 w 1762685"/>
                    <a:gd name="connsiteY8" fmla="*/ 1465113 h 1622275"/>
                    <a:gd name="connsiteX9" fmla="*/ 487459 w 1762685"/>
                    <a:gd name="connsiteY9" fmla="*/ 1622275 h 1622275"/>
                    <a:gd name="connsiteX10" fmla="*/ 258859 w 1762685"/>
                    <a:gd name="connsiteY10" fmla="*/ 1465113 h 1622275"/>
                    <a:gd name="connsiteX11" fmla="*/ 15972 w 1762685"/>
                    <a:gd name="connsiteY11" fmla="*/ 1179363 h 1622275"/>
                    <a:gd name="connsiteX12" fmla="*/ 30259 w 1762685"/>
                    <a:gd name="connsiteY12" fmla="*/ 693588 h 1622275"/>
                    <a:gd name="connsiteX13" fmla="*/ 58834 w 1762685"/>
                    <a:gd name="connsiteY13" fmla="*/ 507850 h 1622275"/>
                    <a:gd name="connsiteX0" fmla="*/ 58834 w 1762685"/>
                    <a:gd name="connsiteY0" fmla="*/ 501554 h 1615979"/>
                    <a:gd name="connsiteX1" fmla="*/ 230284 w 1762685"/>
                    <a:gd name="connsiteY1" fmla="*/ 172942 h 1615979"/>
                    <a:gd name="connsiteX2" fmla="*/ 530322 w 1762685"/>
                    <a:gd name="connsiteY2" fmla="*/ 58642 h 1615979"/>
                    <a:gd name="connsiteX3" fmla="*/ 816072 w 1762685"/>
                    <a:gd name="connsiteY3" fmla="*/ 1492 h 1615979"/>
                    <a:gd name="connsiteX4" fmla="*/ 1187546 w 1762685"/>
                    <a:gd name="connsiteY4" fmla="*/ 115792 h 1615979"/>
                    <a:gd name="connsiteX5" fmla="*/ 1687609 w 1762685"/>
                    <a:gd name="connsiteY5" fmla="*/ 358679 h 1615979"/>
                    <a:gd name="connsiteX6" fmla="*/ 1744759 w 1762685"/>
                    <a:gd name="connsiteY6" fmla="*/ 773017 h 1615979"/>
                    <a:gd name="connsiteX7" fmla="*/ 1687609 w 1762685"/>
                    <a:gd name="connsiteY7" fmla="*/ 1244504 h 1615979"/>
                    <a:gd name="connsiteX8" fmla="*/ 1001809 w 1762685"/>
                    <a:gd name="connsiteY8" fmla="*/ 1458817 h 1615979"/>
                    <a:gd name="connsiteX9" fmla="*/ 487459 w 1762685"/>
                    <a:gd name="connsiteY9" fmla="*/ 1615979 h 1615979"/>
                    <a:gd name="connsiteX10" fmla="*/ 258859 w 1762685"/>
                    <a:gd name="connsiteY10" fmla="*/ 1458817 h 1615979"/>
                    <a:gd name="connsiteX11" fmla="*/ 15972 w 1762685"/>
                    <a:gd name="connsiteY11" fmla="*/ 1173067 h 1615979"/>
                    <a:gd name="connsiteX12" fmla="*/ 30259 w 1762685"/>
                    <a:gd name="connsiteY12" fmla="*/ 687292 h 1615979"/>
                    <a:gd name="connsiteX13" fmla="*/ 58834 w 1762685"/>
                    <a:gd name="connsiteY13" fmla="*/ 501554 h 1615979"/>
                    <a:gd name="connsiteX0" fmla="*/ 58834 w 1775467"/>
                    <a:gd name="connsiteY0" fmla="*/ 501554 h 1615979"/>
                    <a:gd name="connsiteX1" fmla="*/ 230284 w 1775467"/>
                    <a:gd name="connsiteY1" fmla="*/ 172942 h 1615979"/>
                    <a:gd name="connsiteX2" fmla="*/ 530322 w 1775467"/>
                    <a:gd name="connsiteY2" fmla="*/ 58642 h 1615979"/>
                    <a:gd name="connsiteX3" fmla="*/ 816072 w 1775467"/>
                    <a:gd name="connsiteY3" fmla="*/ 1492 h 1615979"/>
                    <a:gd name="connsiteX4" fmla="*/ 1187546 w 1775467"/>
                    <a:gd name="connsiteY4" fmla="*/ 115792 h 1615979"/>
                    <a:gd name="connsiteX5" fmla="*/ 1487584 w 1775467"/>
                    <a:gd name="connsiteY5" fmla="*/ 387254 h 1615979"/>
                    <a:gd name="connsiteX6" fmla="*/ 1744759 w 1775467"/>
                    <a:gd name="connsiteY6" fmla="*/ 773017 h 1615979"/>
                    <a:gd name="connsiteX7" fmla="*/ 1687609 w 1775467"/>
                    <a:gd name="connsiteY7" fmla="*/ 1244504 h 1615979"/>
                    <a:gd name="connsiteX8" fmla="*/ 1001809 w 1775467"/>
                    <a:gd name="connsiteY8" fmla="*/ 1458817 h 1615979"/>
                    <a:gd name="connsiteX9" fmla="*/ 487459 w 1775467"/>
                    <a:gd name="connsiteY9" fmla="*/ 1615979 h 1615979"/>
                    <a:gd name="connsiteX10" fmla="*/ 258859 w 1775467"/>
                    <a:gd name="connsiteY10" fmla="*/ 1458817 h 1615979"/>
                    <a:gd name="connsiteX11" fmla="*/ 15972 w 1775467"/>
                    <a:gd name="connsiteY11" fmla="*/ 1173067 h 1615979"/>
                    <a:gd name="connsiteX12" fmla="*/ 30259 w 1775467"/>
                    <a:gd name="connsiteY12" fmla="*/ 687292 h 1615979"/>
                    <a:gd name="connsiteX13" fmla="*/ 58834 w 1775467"/>
                    <a:gd name="connsiteY13" fmla="*/ 501554 h 1615979"/>
                    <a:gd name="connsiteX0" fmla="*/ 58834 w 1710902"/>
                    <a:gd name="connsiteY0" fmla="*/ 501554 h 1615979"/>
                    <a:gd name="connsiteX1" fmla="*/ 230284 w 1710902"/>
                    <a:gd name="connsiteY1" fmla="*/ 172942 h 1615979"/>
                    <a:gd name="connsiteX2" fmla="*/ 530322 w 1710902"/>
                    <a:gd name="connsiteY2" fmla="*/ 58642 h 1615979"/>
                    <a:gd name="connsiteX3" fmla="*/ 816072 w 1710902"/>
                    <a:gd name="connsiteY3" fmla="*/ 1492 h 1615979"/>
                    <a:gd name="connsiteX4" fmla="*/ 1187546 w 1710902"/>
                    <a:gd name="connsiteY4" fmla="*/ 115792 h 1615979"/>
                    <a:gd name="connsiteX5" fmla="*/ 1487584 w 1710902"/>
                    <a:gd name="connsiteY5" fmla="*/ 387254 h 1615979"/>
                    <a:gd name="connsiteX6" fmla="*/ 1544734 w 1710902"/>
                    <a:gd name="connsiteY6" fmla="*/ 787305 h 1615979"/>
                    <a:gd name="connsiteX7" fmla="*/ 1687609 w 1710902"/>
                    <a:gd name="connsiteY7" fmla="*/ 1244504 h 1615979"/>
                    <a:gd name="connsiteX8" fmla="*/ 1001809 w 1710902"/>
                    <a:gd name="connsiteY8" fmla="*/ 1458817 h 1615979"/>
                    <a:gd name="connsiteX9" fmla="*/ 487459 w 1710902"/>
                    <a:gd name="connsiteY9" fmla="*/ 1615979 h 1615979"/>
                    <a:gd name="connsiteX10" fmla="*/ 258859 w 1710902"/>
                    <a:gd name="connsiteY10" fmla="*/ 1458817 h 1615979"/>
                    <a:gd name="connsiteX11" fmla="*/ 15972 w 1710902"/>
                    <a:gd name="connsiteY11" fmla="*/ 1173067 h 1615979"/>
                    <a:gd name="connsiteX12" fmla="*/ 30259 w 1710902"/>
                    <a:gd name="connsiteY12" fmla="*/ 687292 h 1615979"/>
                    <a:gd name="connsiteX13" fmla="*/ 58834 w 1710902"/>
                    <a:gd name="connsiteY13" fmla="*/ 501554 h 1615979"/>
                    <a:gd name="connsiteX0" fmla="*/ 58834 w 1550734"/>
                    <a:gd name="connsiteY0" fmla="*/ 501554 h 1615979"/>
                    <a:gd name="connsiteX1" fmla="*/ 230284 w 1550734"/>
                    <a:gd name="connsiteY1" fmla="*/ 172942 h 1615979"/>
                    <a:gd name="connsiteX2" fmla="*/ 530322 w 1550734"/>
                    <a:gd name="connsiteY2" fmla="*/ 58642 h 1615979"/>
                    <a:gd name="connsiteX3" fmla="*/ 816072 w 1550734"/>
                    <a:gd name="connsiteY3" fmla="*/ 1492 h 1615979"/>
                    <a:gd name="connsiteX4" fmla="*/ 1187546 w 1550734"/>
                    <a:gd name="connsiteY4" fmla="*/ 115792 h 1615979"/>
                    <a:gd name="connsiteX5" fmla="*/ 1487584 w 1550734"/>
                    <a:gd name="connsiteY5" fmla="*/ 387254 h 1615979"/>
                    <a:gd name="connsiteX6" fmla="*/ 1544734 w 1550734"/>
                    <a:gd name="connsiteY6" fmla="*/ 787305 h 1615979"/>
                    <a:gd name="connsiteX7" fmla="*/ 1487584 w 1550734"/>
                    <a:gd name="connsiteY7" fmla="*/ 1287366 h 1615979"/>
                    <a:gd name="connsiteX8" fmla="*/ 1001809 w 1550734"/>
                    <a:gd name="connsiteY8" fmla="*/ 1458817 h 1615979"/>
                    <a:gd name="connsiteX9" fmla="*/ 487459 w 1550734"/>
                    <a:gd name="connsiteY9" fmla="*/ 1615979 h 1615979"/>
                    <a:gd name="connsiteX10" fmla="*/ 258859 w 1550734"/>
                    <a:gd name="connsiteY10" fmla="*/ 1458817 h 1615979"/>
                    <a:gd name="connsiteX11" fmla="*/ 15972 w 1550734"/>
                    <a:gd name="connsiteY11" fmla="*/ 1173067 h 1615979"/>
                    <a:gd name="connsiteX12" fmla="*/ 30259 w 1550734"/>
                    <a:gd name="connsiteY12" fmla="*/ 687292 h 1615979"/>
                    <a:gd name="connsiteX13" fmla="*/ 58834 w 1550734"/>
                    <a:gd name="connsiteY13" fmla="*/ 501554 h 1615979"/>
                    <a:gd name="connsiteX0" fmla="*/ 58834 w 1547403"/>
                    <a:gd name="connsiteY0" fmla="*/ 501554 h 1616163"/>
                    <a:gd name="connsiteX1" fmla="*/ 230284 w 1547403"/>
                    <a:gd name="connsiteY1" fmla="*/ 172942 h 1616163"/>
                    <a:gd name="connsiteX2" fmla="*/ 530322 w 1547403"/>
                    <a:gd name="connsiteY2" fmla="*/ 58642 h 1616163"/>
                    <a:gd name="connsiteX3" fmla="*/ 816072 w 1547403"/>
                    <a:gd name="connsiteY3" fmla="*/ 1492 h 1616163"/>
                    <a:gd name="connsiteX4" fmla="*/ 1187546 w 1547403"/>
                    <a:gd name="connsiteY4" fmla="*/ 115792 h 1616163"/>
                    <a:gd name="connsiteX5" fmla="*/ 1487584 w 1547403"/>
                    <a:gd name="connsiteY5" fmla="*/ 387254 h 1616163"/>
                    <a:gd name="connsiteX6" fmla="*/ 1544734 w 1547403"/>
                    <a:gd name="connsiteY6" fmla="*/ 787305 h 1616163"/>
                    <a:gd name="connsiteX7" fmla="*/ 1487584 w 1547403"/>
                    <a:gd name="connsiteY7" fmla="*/ 1287366 h 1616163"/>
                    <a:gd name="connsiteX8" fmla="*/ 1073247 w 1547403"/>
                    <a:gd name="connsiteY8" fmla="*/ 1430242 h 1616163"/>
                    <a:gd name="connsiteX9" fmla="*/ 487459 w 1547403"/>
                    <a:gd name="connsiteY9" fmla="*/ 1615979 h 1616163"/>
                    <a:gd name="connsiteX10" fmla="*/ 258859 w 1547403"/>
                    <a:gd name="connsiteY10" fmla="*/ 1458817 h 1616163"/>
                    <a:gd name="connsiteX11" fmla="*/ 15972 w 1547403"/>
                    <a:gd name="connsiteY11" fmla="*/ 1173067 h 1616163"/>
                    <a:gd name="connsiteX12" fmla="*/ 30259 w 1547403"/>
                    <a:gd name="connsiteY12" fmla="*/ 687292 h 1616163"/>
                    <a:gd name="connsiteX13" fmla="*/ 58834 w 1547403"/>
                    <a:gd name="connsiteY13" fmla="*/ 501554 h 1616163"/>
                    <a:gd name="connsiteX0" fmla="*/ 58834 w 1547403"/>
                    <a:gd name="connsiteY0" fmla="*/ 501554 h 1545052"/>
                    <a:gd name="connsiteX1" fmla="*/ 230284 w 1547403"/>
                    <a:gd name="connsiteY1" fmla="*/ 172942 h 1545052"/>
                    <a:gd name="connsiteX2" fmla="*/ 530322 w 1547403"/>
                    <a:gd name="connsiteY2" fmla="*/ 58642 h 1545052"/>
                    <a:gd name="connsiteX3" fmla="*/ 816072 w 1547403"/>
                    <a:gd name="connsiteY3" fmla="*/ 1492 h 1545052"/>
                    <a:gd name="connsiteX4" fmla="*/ 1187546 w 1547403"/>
                    <a:gd name="connsiteY4" fmla="*/ 115792 h 1545052"/>
                    <a:gd name="connsiteX5" fmla="*/ 1487584 w 1547403"/>
                    <a:gd name="connsiteY5" fmla="*/ 387254 h 1545052"/>
                    <a:gd name="connsiteX6" fmla="*/ 1544734 w 1547403"/>
                    <a:gd name="connsiteY6" fmla="*/ 787305 h 1545052"/>
                    <a:gd name="connsiteX7" fmla="*/ 1487584 w 1547403"/>
                    <a:gd name="connsiteY7" fmla="*/ 1287366 h 1545052"/>
                    <a:gd name="connsiteX8" fmla="*/ 1073247 w 1547403"/>
                    <a:gd name="connsiteY8" fmla="*/ 1430242 h 1545052"/>
                    <a:gd name="connsiteX9" fmla="*/ 744634 w 1547403"/>
                    <a:gd name="connsiteY9" fmla="*/ 1544542 h 1545052"/>
                    <a:gd name="connsiteX10" fmla="*/ 258859 w 1547403"/>
                    <a:gd name="connsiteY10" fmla="*/ 1458817 h 1545052"/>
                    <a:gd name="connsiteX11" fmla="*/ 15972 w 1547403"/>
                    <a:gd name="connsiteY11" fmla="*/ 1173067 h 1545052"/>
                    <a:gd name="connsiteX12" fmla="*/ 30259 w 1547403"/>
                    <a:gd name="connsiteY12" fmla="*/ 687292 h 1545052"/>
                    <a:gd name="connsiteX13" fmla="*/ 58834 w 1547403"/>
                    <a:gd name="connsiteY13" fmla="*/ 501554 h 1545052"/>
                    <a:gd name="connsiteX0" fmla="*/ 58834 w 1547403"/>
                    <a:gd name="connsiteY0" fmla="*/ 501554 h 1545693"/>
                    <a:gd name="connsiteX1" fmla="*/ 230284 w 1547403"/>
                    <a:gd name="connsiteY1" fmla="*/ 172942 h 1545693"/>
                    <a:gd name="connsiteX2" fmla="*/ 530322 w 1547403"/>
                    <a:gd name="connsiteY2" fmla="*/ 58642 h 1545693"/>
                    <a:gd name="connsiteX3" fmla="*/ 816072 w 1547403"/>
                    <a:gd name="connsiteY3" fmla="*/ 1492 h 1545693"/>
                    <a:gd name="connsiteX4" fmla="*/ 1187546 w 1547403"/>
                    <a:gd name="connsiteY4" fmla="*/ 115792 h 1545693"/>
                    <a:gd name="connsiteX5" fmla="*/ 1487584 w 1547403"/>
                    <a:gd name="connsiteY5" fmla="*/ 387254 h 1545693"/>
                    <a:gd name="connsiteX6" fmla="*/ 1544734 w 1547403"/>
                    <a:gd name="connsiteY6" fmla="*/ 787305 h 1545693"/>
                    <a:gd name="connsiteX7" fmla="*/ 1487584 w 1547403"/>
                    <a:gd name="connsiteY7" fmla="*/ 1287366 h 1545693"/>
                    <a:gd name="connsiteX8" fmla="*/ 1073247 w 1547403"/>
                    <a:gd name="connsiteY8" fmla="*/ 1430242 h 1545693"/>
                    <a:gd name="connsiteX9" fmla="*/ 744634 w 1547403"/>
                    <a:gd name="connsiteY9" fmla="*/ 1544542 h 1545693"/>
                    <a:gd name="connsiteX10" fmla="*/ 373159 w 1547403"/>
                    <a:gd name="connsiteY10" fmla="*/ 1358804 h 1545693"/>
                    <a:gd name="connsiteX11" fmla="*/ 15972 w 1547403"/>
                    <a:gd name="connsiteY11" fmla="*/ 1173067 h 1545693"/>
                    <a:gd name="connsiteX12" fmla="*/ 30259 w 1547403"/>
                    <a:gd name="connsiteY12" fmla="*/ 687292 h 1545693"/>
                    <a:gd name="connsiteX13" fmla="*/ 58834 w 1547403"/>
                    <a:gd name="connsiteY13" fmla="*/ 501554 h 1545693"/>
                    <a:gd name="connsiteX0" fmla="*/ 29805 w 1518374"/>
                    <a:gd name="connsiteY0" fmla="*/ 501554 h 1545693"/>
                    <a:gd name="connsiteX1" fmla="*/ 201255 w 1518374"/>
                    <a:gd name="connsiteY1" fmla="*/ 172942 h 1545693"/>
                    <a:gd name="connsiteX2" fmla="*/ 501293 w 1518374"/>
                    <a:gd name="connsiteY2" fmla="*/ 58642 h 1545693"/>
                    <a:gd name="connsiteX3" fmla="*/ 787043 w 1518374"/>
                    <a:gd name="connsiteY3" fmla="*/ 1492 h 1545693"/>
                    <a:gd name="connsiteX4" fmla="*/ 1158517 w 1518374"/>
                    <a:gd name="connsiteY4" fmla="*/ 115792 h 1545693"/>
                    <a:gd name="connsiteX5" fmla="*/ 1458555 w 1518374"/>
                    <a:gd name="connsiteY5" fmla="*/ 387254 h 1545693"/>
                    <a:gd name="connsiteX6" fmla="*/ 1515705 w 1518374"/>
                    <a:gd name="connsiteY6" fmla="*/ 787305 h 1545693"/>
                    <a:gd name="connsiteX7" fmla="*/ 1458555 w 1518374"/>
                    <a:gd name="connsiteY7" fmla="*/ 1287366 h 1545693"/>
                    <a:gd name="connsiteX8" fmla="*/ 1044218 w 1518374"/>
                    <a:gd name="connsiteY8" fmla="*/ 1430242 h 1545693"/>
                    <a:gd name="connsiteX9" fmla="*/ 715605 w 1518374"/>
                    <a:gd name="connsiteY9" fmla="*/ 1544542 h 1545693"/>
                    <a:gd name="connsiteX10" fmla="*/ 344130 w 1518374"/>
                    <a:gd name="connsiteY10" fmla="*/ 1358804 h 1545693"/>
                    <a:gd name="connsiteX11" fmla="*/ 44093 w 1518374"/>
                    <a:gd name="connsiteY11" fmla="*/ 1087342 h 1545693"/>
                    <a:gd name="connsiteX12" fmla="*/ 1230 w 1518374"/>
                    <a:gd name="connsiteY12" fmla="*/ 687292 h 1545693"/>
                    <a:gd name="connsiteX13" fmla="*/ 29805 w 1518374"/>
                    <a:gd name="connsiteY13" fmla="*/ 501554 h 1545693"/>
                    <a:gd name="connsiteX0" fmla="*/ 278 w 1488847"/>
                    <a:gd name="connsiteY0" fmla="*/ 501554 h 1545693"/>
                    <a:gd name="connsiteX1" fmla="*/ 171728 w 1488847"/>
                    <a:gd name="connsiteY1" fmla="*/ 172942 h 1545693"/>
                    <a:gd name="connsiteX2" fmla="*/ 471766 w 1488847"/>
                    <a:gd name="connsiteY2" fmla="*/ 58642 h 1545693"/>
                    <a:gd name="connsiteX3" fmla="*/ 757516 w 1488847"/>
                    <a:gd name="connsiteY3" fmla="*/ 1492 h 1545693"/>
                    <a:gd name="connsiteX4" fmla="*/ 1128990 w 1488847"/>
                    <a:gd name="connsiteY4" fmla="*/ 115792 h 1545693"/>
                    <a:gd name="connsiteX5" fmla="*/ 1429028 w 1488847"/>
                    <a:gd name="connsiteY5" fmla="*/ 387254 h 1545693"/>
                    <a:gd name="connsiteX6" fmla="*/ 1486178 w 1488847"/>
                    <a:gd name="connsiteY6" fmla="*/ 787305 h 1545693"/>
                    <a:gd name="connsiteX7" fmla="*/ 1429028 w 1488847"/>
                    <a:gd name="connsiteY7" fmla="*/ 1287366 h 1545693"/>
                    <a:gd name="connsiteX8" fmla="*/ 1014691 w 1488847"/>
                    <a:gd name="connsiteY8" fmla="*/ 1430242 h 1545693"/>
                    <a:gd name="connsiteX9" fmla="*/ 686078 w 1488847"/>
                    <a:gd name="connsiteY9" fmla="*/ 1544542 h 1545693"/>
                    <a:gd name="connsiteX10" fmla="*/ 314603 w 1488847"/>
                    <a:gd name="connsiteY10" fmla="*/ 1358804 h 1545693"/>
                    <a:gd name="connsiteX11" fmla="*/ 14566 w 1488847"/>
                    <a:gd name="connsiteY11" fmla="*/ 1087342 h 1545693"/>
                    <a:gd name="connsiteX12" fmla="*/ 128866 w 1488847"/>
                    <a:gd name="connsiteY12" fmla="*/ 901605 h 1545693"/>
                    <a:gd name="connsiteX13" fmla="*/ 278 w 1488847"/>
                    <a:gd name="connsiteY13" fmla="*/ 501554 h 1545693"/>
                    <a:gd name="connsiteX0" fmla="*/ 3137 w 1491706"/>
                    <a:gd name="connsiteY0" fmla="*/ 501554 h 1545693"/>
                    <a:gd name="connsiteX1" fmla="*/ 174587 w 1491706"/>
                    <a:gd name="connsiteY1" fmla="*/ 172942 h 1545693"/>
                    <a:gd name="connsiteX2" fmla="*/ 474625 w 1491706"/>
                    <a:gd name="connsiteY2" fmla="*/ 58642 h 1545693"/>
                    <a:gd name="connsiteX3" fmla="*/ 760375 w 1491706"/>
                    <a:gd name="connsiteY3" fmla="*/ 1492 h 1545693"/>
                    <a:gd name="connsiteX4" fmla="*/ 1131849 w 1491706"/>
                    <a:gd name="connsiteY4" fmla="*/ 115792 h 1545693"/>
                    <a:gd name="connsiteX5" fmla="*/ 1431887 w 1491706"/>
                    <a:gd name="connsiteY5" fmla="*/ 387254 h 1545693"/>
                    <a:gd name="connsiteX6" fmla="*/ 1489037 w 1491706"/>
                    <a:gd name="connsiteY6" fmla="*/ 787305 h 1545693"/>
                    <a:gd name="connsiteX7" fmla="*/ 1431887 w 1491706"/>
                    <a:gd name="connsiteY7" fmla="*/ 1287366 h 1545693"/>
                    <a:gd name="connsiteX8" fmla="*/ 1017550 w 1491706"/>
                    <a:gd name="connsiteY8" fmla="*/ 1430242 h 1545693"/>
                    <a:gd name="connsiteX9" fmla="*/ 688937 w 1491706"/>
                    <a:gd name="connsiteY9" fmla="*/ 1544542 h 1545693"/>
                    <a:gd name="connsiteX10" fmla="*/ 317462 w 1491706"/>
                    <a:gd name="connsiteY10" fmla="*/ 1358804 h 1545693"/>
                    <a:gd name="connsiteX11" fmla="*/ 17425 w 1491706"/>
                    <a:gd name="connsiteY11" fmla="*/ 1087342 h 1545693"/>
                    <a:gd name="connsiteX12" fmla="*/ 60288 w 1491706"/>
                    <a:gd name="connsiteY12" fmla="*/ 887318 h 1545693"/>
                    <a:gd name="connsiteX13" fmla="*/ 3137 w 1491706"/>
                    <a:gd name="connsiteY13" fmla="*/ 501554 h 1545693"/>
                    <a:gd name="connsiteX0" fmla="*/ 8335 w 1496904"/>
                    <a:gd name="connsiteY0" fmla="*/ 503034 h 1547173"/>
                    <a:gd name="connsiteX1" fmla="*/ 279797 w 1496904"/>
                    <a:gd name="connsiteY1" fmla="*/ 331584 h 1547173"/>
                    <a:gd name="connsiteX2" fmla="*/ 479823 w 1496904"/>
                    <a:gd name="connsiteY2" fmla="*/ 60122 h 1547173"/>
                    <a:gd name="connsiteX3" fmla="*/ 765573 w 1496904"/>
                    <a:gd name="connsiteY3" fmla="*/ 2972 h 1547173"/>
                    <a:gd name="connsiteX4" fmla="*/ 1137047 w 1496904"/>
                    <a:gd name="connsiteY4" fmla="*/ 117272 h 1547173"/>
                    <a:gd name="connsiteX5" fmla="*/ 1437085 w 1496904"/>
                    <a:gd name="connsiteY5" fmla="*/ 388734 h 1547173"/>
                    <a:gd name="connsiteX6" fmla="*/ 1494235 w 1496904"/>
                    <a:gd name="connsiteY6" fmla="*/ 788785 h 1547173"/>
                    <a:gd name="connsiteX7" fmla="*/ 1437085 w 1496904"/>
                    <a:gd name="connsiteY7" fmla="*/ 1288846 h 1547173"/>
                    <a:gd name="connsiteX8" fmla="*/ 1022748 w 1496904"/>
                    <a:gd name="connsiteY8" fmla="*/ 1431722 h 1547173"/>
                    <a:gd name="connsiteX9" fmla="*/ 694135 w 1496904"/>
                    <a:gd name="connsiteY9" fmla="*/ 1546022 h 1547173"/>
                    <a:gd name="connsiteX10" fmla="*/ 322660 w 1496904"/>
                    <a:gd name="connsiteY10" fmla="*/ 1360284 h 1547173"/>
                    <a:gd name="connsiteX11" fmla="*/ 22623 w 1496904"/>
                    <a:gd name="connsiteY11" fmla="*/ 1088822 h 1547173"/>
                    <a:gd name="connsiteX12" fmla="*/ 65486 w 1496904"/>
                    <a:gd name="connsiteY12" fmla="*/ 888798 h 1547173"/>
                    <a:gd name="connsiteX13" fmla="*/ 8335 w 1496904"/>
                    <a:gd name="connsiteY13" fmla="*/ 503034 h 1547173"/>
                    <a:gd name="connsiteX0" fmla="*/ 8335 w 1496904"/>
                    <a:gd name="connsiteY0" fmla="*/ 446369 h 1490508"/>
                    <a:gd name="connsiteX1" fmla="*/ 279797 w 1496904"/>
                    <a:gd name="connsiteY1" fmla="*/ 274919 h 1490508"/>
                    <a:gd name="connsiteX2" fmla="*/ 479823 w 1496904"/>
                    <a:gd name="connsiteY2" fmla="*/ 3457 h 1490508"/>
                    <a:gd name="connsiteX3" fmla="*/ 879873 w 1496904"/>
                    <a:gd name="connsiteY3" fmla="*/ 117757 h 1490508"/>
                    <a:gd name="connsiteX4" fmla="*/ 1137047 w 1496904"/>
                    <a:gd name="connsiteY4" fmla="*/ 60607 h 1490508"/>
                    <a:gd name="connsiteX5" fmla="*/ 1437085 w 1496904"/>
                    <a:gd name="connsiteY5" fmla="*/ 332069 h 1490508"/>
                    <a:gd name="connsiteX6" fmla="*/ 1494235 w 1496904"/>
                    <a:gd name="connsiteY6" fmla="*/ 732120 h 1490508"/>
                    <a:gd name="connsiteX7" fmla="*/ 1437085 w 1496904"/>
                    <a:gd name="connsiteY7" fmla="*/ 1232181 h 1490508"/>
                    <a:gd name="connsiteX8" fmla="*/ 1022748 w 1496904"/>
                    <a:gd name="connsiteY8" fmla="*/ 1375057 h 1490508"/>
                    <a:gd name="connsiteX9" fmla="*/ 694135 w 1496904"/>
                    <a:gd name="connsiteY9" fmla="*/ 1489357 h 1490508"/>
                    <a:gd name="connsiteX10" fmla="*/ 322660 w 1496904"/>
                    <a:gd name="connsiteY10" fmla="*/ 1303619 h 1490508"/>
                    <a:gd name="connsiteX11" fmla="*/ 22623 w 1496904"/>
                    <a:gd name="connsiteY11" fmla="*/ 1032157 h 1490508"/>
                    <a:gd name="connsiteX12" fmla="*/ 65486 w 1496904"/>
                    <a:gd name="connsiteY12" fmla="*/ 832133 h 1490508"/>
                    <a:gd name="connsiteX13" fmla="*/ 8335 w 1496904"/>
                    <a:gd name="connsiteY13" fmla="*/ 446369 h 1490508"/>
                    <a:gd name="connsiteX0" fmla="*/ 8335 w 1503245"/>
                    <a:gd name="connsiteY0" fmla="*/ 446369 h 1490508"/>
                    <a:gd name="connsiteX1" fmla="*/ 279797 w 1503245"/>
                    <a:gd name="connsiteY1" fmla="*/ 274919 h 1490508"/>
                    <a:gd name="connsiteX2" fmla="*/ 479823 w 1503245"/>
                    <a:gd name="connsiteY2" fmla="*/ 3457 h 1490508"/>
                    <a:gd name="connsiteX3" fmla="*/ 879873 w 1503245"/>
                    <a:gd name="connsiteY3" fmla="*/ 117757 h 1490508"/>
                    <a:gd name="connsiteX4" fmla="*/ 1137047 w 1503245"/>
                    <a:gd name="connsiteY4" fmla="*/ 60607 h 1490508"/>
                    <a:gd name="connsiteX5" fmla="*/ 1351360 w 1503245"/>
                    <a:gd name="connsiteY5" fmla="*/ 432081 h 1490508"/>
                    <a:gd name="connsiteX6" fmla="*/ 1494235 w 1503245"/>
                    <a:gd name="connsiteY6" fmla="*/ 732120 h 1490508"/>
                    <a:gd name="connsiteX7" fmla="*/ 1437085 w 1503245"/>
                    <a:gd name="connsiteY7" fmla="*/ 1232181 h 1490508"/>
                    <a:gd name="connsiteX8" fmla="*/ 1022748 w 1503245"/>
                    <a:gd name="connsiteY8" fmla="*/ 1375057 h 1490508"/>
                    <a:gd name="connsiteX9" fmla="*/ 694135 w 1503245"/>
                    <a:gd name="connsiteY9" fmla="*/ 1489357 h 1490508"/>
                    <a:gd name="connsiteX10" fmla="*/ 322660 w 1503245"/>
                    <a:gd name="connsiteY10" fmla="*/ 1303619 h 1490508"/>
                    <a:gd name="connsiteX11" fmla="*/ 22623 w 1503245"/>
                    <a:gd name="connsiteY11" fmla="*/ 1032157 h 1490508"/>
                    <a:gd name="connsiteX12" fmla="*/ 65486 w 1503245"/>
                    <a:gd name="connsiteY12" fmla="*/ 832133 h 1490508"/>
                    <a:gd name="connsiteX13" fmla="*/ 8335 w 1503245"/>
                    <a:gd name="connsiteY13" fmla="*/ 446369 h 1490508"/>
                    <a:gd name="connsiteX0" fmla="*/ 8335 w 1494283"/>
                    <a:gd name="connsiteY0" fmla="*/ 446369 h 1490935"/>
                    <a:gd name="connsiteX1" fmla="*/ 279797 w 1494283"/>
                    <a:gd name="connsiteY1" fmla="*/ 274919 h 1490935"/>
                    <a:gd name="connsiteX2" fmla="*/ 479823 w 1494283"/>
                    <a:gd name="connsiteY2" fmla="*/ 3457 h 1490935"/>
                    <a:gd name="connsiteX3" fmla="*/ 879873 w 1494283"/>
                    <a:gd name="connsiteY3" fmla="*/ 117757 h 1490935"/>
                    <a:gd name="connsiteX4" fmla="*/ 1137047 w 1494283"/>
                    <a:gd name="connsiteY4" fmla="*/ 60607 h 1490935"/>
                    <a:gd name="connsiteX5" fmla="*/ 1351360 w 1494283"/>
                    <a:gd name="connsiteY5" fmla="*/ 432081 h 1490935"/>
                    <a:gd name="connsiteX6" fmla="*/ 1494235 w 1494283"/>
                    <a:gd name="connsiteY6" fmla="*/ 732120 h 1490935"/>
                    <a:gd name="connsiteX7" fmla="*/ 1337073 w 1494283"/>
                    <a:gd name="connsiteY7" fmla="*/ 1075019 h 1490935"/>
                    <a:gd name="connsiteX8" fmla="*/ 1022748 w 1494283"/>
                    <a:gd name="connsiteY8" fmla="*/ 1375057 h 1490935"/>
                    <a:gd name="connsiteX9" fmla="*/ 694135 w 1494283"/>
                    <a:gd name="connsiteY9" fmla="*/ 1489357 h 1490935"/>
                    <a:gd name="connsiteX10" fmla="*/ 322660 w 1494283"/>
                    <a:gd name="connsiteY10" fmla="*/ 1303619 h 1490935"/>
                    <a:gd name="connsiteX11" fmla="*/ 22623 w 1494283"/>
                    <a:gd name="connsiteY11" fmla="*/ 1032157 h 1490935"/>
                    <a:gd name="connsiteX12" fmla="*/ 65486 w 1494283"/>
                    <a:gd name="connsiteY12" fmla="*/ 832133 h 1490935"/>
                    <a:gd name="connsiteX13" fmla="*/ 8335 w 1494283"/>
                    <a:gd name="connsiteY13" fmla="*/ 446369 h 1490935"/>
                    <a:gd name="connsiteX0" fmla="*/ 8335 w 1494283"/>
                    <a:gd name="connsiteY0" fmla="*/ 446369 h 1490241"/>
                    <a:gd name="connsiteX1" fmla="*/ 279797 w 1494283"/>
                    <a:gd name="connsiteY1" fmla="*/ 274919 h 1490241"/>
                    <a:gd name="connsiteX2" fmla="*/ 479823 w 1494283"/>
                    <a:gd name="connsiteY2" fmla="*/ 3457 h 1490241"/>
                    <a:gd name="connsiteX3" fmla="*/ 879873 w 1494283"/>
                    <a:gd name="connsiteY3" fmla="*/ 117757 h 1490241"/>
                    <a:gd name="connsiteX4" fmla="*/ 1137047 w 1494283"/>
                    <a:gd name="connsiteY4" fmla="*/ 60607 h 1490241"/>
                    <a:gd name="connsiteX5" fmla="*/ 1351360 w 1494283"/>
                    <a:gd name="connsiteY5" fmla="*/ 432081 h 1490241"/>
                    <a:gd name="connsiteX6" fmla="*/ 1494235 w 1494283"/>
                    <a:gd name="connsiteY6" fmla="*/ 732120 h 1490241"/>
                    <a:gd name="connsiteX7" fmla="*/ 1337073 w 1494283"/>
                    <a:gd name="connsiteY7" fmla="*/ 1075019 h 1490241"/>
                    <a:gd name="connsiteX8" fmla="*/ 1165623 w 1494283"/>
                    <a:gd name="connsiteY8" fmla="*/ 1360769 h 1490241"/>
                    <a:gd name="connsiteX9" fmla="*/ 694135 w 1494283"/>
                    <a:gd name="connsiteY9" fmla="*/ 1489357 h 1490241"/>
                    <a:gd name="connsiteX10" fmla="*/ 322660 w 1494283"/>
                    <a:gd name="connsiteY10" fmla="*/ 1303619 h 1490241"/>
                    <a:gd name="connsiteX11" fmla="*/ 22623 w 1494283"/>
                    <a:gd name="connsiteY11" fmla="*/ 1032157 h 1490241"/>
                    <a:gd name="connsiteX12" fmla="*/ 65486 w 1494283"/>
                    <a:gd name="connsiteY12" fmla="*/ 832133 h 1490241"/>
                    <a:gd name="connsiteX13" fmla="*/ 8335 w 1494283"/>
                    <a:gd name="connsiteY13" fmla="*/ 446369 h 1490241"/>
                    <a:gd name="connsiteX0" fmla="*/ 8335 w 1494283"/>
                    <a:gd name="connsiteY0" fmla="*/ 446369 h 1379437"/>
                    <a:gd name="connsiteX1" fmla="*/ 279797 w 1494283"/>
                    <a:gd name="connsiteY1" fmla="*/ 274919 h 1379437"/>
                    <a:gd name="connsiteX2" fmla="*/ 479823 w 1494283"/>
                    <a:gd name="connsiteY2" fmla="*/ 3457 h 1379437"/>
                    <a:gd name="connsiteX3" fmla="*/ 879873 w 1494283"/>
                    <a:gd name="connsiteY3" fmla="*/ 117757 h 1379437"/>
                    <a:gd name="connsiteX4" fmla="*/ 1137047 w 1494283"/>
                    <a:gd name="connsiteY4" fmla="*/ 60607 h 1379437"/>
                    <a:gd name="connsiteX5" fmla="*/ 1351360 w 1494283"/>
                    <a:gd name="connsiteY5" fmla="*/ 432081 h 1379437"/>
                    <a:gd name="connsiteX6" fmla="*/ 1494235 w 1494283"/>
                    <a:gd name="connsiteY6" fmla="*/ 732120 h 1379437"/>
                    <a:gd name="connsiteX7" fmla="*/ 1337073 w 1494283"/>
                    <a:gd name="connsiteY7" fmla="*/ 1075019 h 1379437"/>
                    <a:gd name="connsiteX8" fmla="*/ 1165623 w 1494283"/>
                    <a:gd name="connsiteY8" fmla="*/ 1360769 h 1379437"/>
                    <a:gd name="connsiteX9" fmla="*/ 722710 w 1494283"/>
                    <a:gd name="connsiteY9" fmla="*/ 1346482 h 1379437"/>
                    <a:gd name="connsiteX10" fmla="*/ 322660 w 1494283"/>
                    <a:gd name="connsiteY10" fmla="*/ 1303619 h 1379437"/>
                    <a:gd name="connsiteX11" fmla="*/ 22623 w 1494283"/>
                    <a:gd name="connsiteY11" fmla="*/ 1032157 h 1379437"/>
                    <a:gd name="connsiteX12" fmla="*/ 65486 w 1494283"/>
                    <a:gd name="connsiteY12" fmla="*/ 832133 h 1379437"/>
                    <a:gd name="connsiteX13" fmla="*/ 8335 w 1494283"/>
                    <a:gd name="connsiteY13" fmla="*/ 446369 h 1379437"/>
                    <a:gd name="connsiteX0" fmla="*/ 8335 w 1494283"/>
                    <a:gd name="connsiteY0" fmla="*/ 446369 h 1380887"/>
                    <a:gd name="connsiteX1" fmla="*/ 279797 w 1494283"/>
                    <a:gd name="connsiteY1" fmla="*/ 274919 h 1380887"/>
                    <a:gd name="connsiteX2" fmla="*/ 479823 w 1494283"/>
                    <a:gd name="connsiteY2" fmla="*/ 3457 h 1380887"/>
                    <a:gd name="connsiteX3" fmla="*/ 879873 w 1494283"/>
                    <a:gd name="connsiteY3" fmla="*/ 117757 h 1380887"/>
                    <a:gd name="connsiteX4" fmla="*/ 1137047 w 1494283"/>
                    <a:gd name="connsiteY4" fmla="*/ 60607 h 1380887"/>
                    <a:gd name="connsiteX5" fmla="*/ 1351360 w 1494283"/>
                    <a:gd name="connsiteY5" fmla="*/ 432081 h 1380887"/>
                    <a:gd name="connsiteX6" fmla="*/ 1494235 w 1494283"/>
                    <a:gd name="connsiteY6" fmla="*/ 732120 h 1380887"/>
                    <a:gd name="connsiteX7" fmla="*/ 1337073 w 1494283"/>
                    <a:gd name="connsiteY7" fmla="*/ 1075019 h 1380887"/>
                    <a:gd name="connsiteX8" fmla="*/ 1165623 w 1494283"/>
                    <a:gd name="connsiteY8" fmla="*/ 1360769 h 1380887"/>
                    <a:gd name="connsiteX9" fmla="*/ 722710 w 1494283"/>
                    <a:gd name="connsiteY9" fmla="*/ 1346482 h 1380887"/>
                    <a:gd name="connsiteX10" fmla="*/ 251222 w 1494283"/>
                    <a:gd name="connsiteY10" fmla="*/ 1260756 h 1380887"/>
                    <a:gd name="connsiteX11" fmla="*/ 22623 w 1494283"/>
                    <a:gd name="connsiteY11" fmla="*/ 1032157 h 1380887"/>
                    <a:gd name="connsiteX12" fmla="*/ 65486 w 1494283"/>
                    <a:gd name="connsiteY12" fmla="*/ 832133 h 1380887"/>
                    <a:gd name="connsiteX13" fmla="*/ 8335 w 1494283"/>
                    <a:gd name="connsiteY13" fmla="*/ 446369 h 1380887"/>
                    <a:gd name="connsiteX0" fmla="*/ 8335 w 1494283"/>
                    <a:gd name="connsiteY0" fmla="*/ 446369 h 1519773"/>
                    <a:gd name="connsiteX1" fmla="*/ 279797 w 1494283"/>
                    <a:gd name="connsiteY1" fmla="*/ 274919 h 1519773"/>
                    <a:gd name="connsiteX2" fmla="*/ 479823 w 1494283"/>
                    <a:gd name="connsiteY2" fmla="*/ 3457 h 1519773"/>
                    <a:gd name="connsiteX3" fmla="*/ 879873 w 1494283"/>
                    <a:gd name="connsiteY3" fmla="*/ 117757 h 1519773"/>
                    <a:gd name="connsiteX4" fmla="*/ 1137047 w 1494283"/>
                    <a:gd name="connsiteY4" fmla="*/ 60607 h 1519773"/>
                    <a:gd name="connsiteX5" fmla="*/ 1351360 w 1494283"/>
                    <a:gd name="connsiteY5" fmla="*/ 432081 h 1519773"/>
                    <a:gd name="connsiteX6" fmla="*/ 1494235 w 1494283"/>
                    <a:gd name="connsiteY6" fmla="*/ 732120 h 1519773"/>
                    <a:gd name="connsiteX7" fmla="*/ 1337073 w 1494283"/>
                    <a:gd name="connsiteY7" fmla="*/ 1075019 h 1519773"/>
                    <a:gd name="connsiteX8" fmla="*/ 1165623 w 1494283"/>
                    <a:gd name="connsiteY8" fmla="*/ 1360769 h 1519773"/>
                    <a:gd name="connsiteX9" fmla="*/ 722710 w 1494283"/>
                    <a:gd name="connsiteY9" fmla="*/ 1517932 h 1519773"/>
                    <a:gd name="connsiteX10" fmla="*/ 251222 w 1494283"/>
                    <a:gd name="connsiteY10" fmla="*/ 1260756 h 1519773"/>
                    <a:gd name="connsiteX11" fmla="*/ 22623 w 1494283"/>
                    <a:gd name="connsiteY11" fmla="*/ 1032157 h 1519773"/>
                    <a:gd name="connsiteX12" fmla="*/ 65486 w 1494283"/>
                    <a:gd name="connsiteY12" fmla="*/ 832133 h 1519773"/>
                    <a:gd name="connsiteX13" fmla="*/ 8335 w 1494283"/>
                    <a:gd name="connsiteY13" fmla="*/ 446369 h 1519773"/>
                    <a:gd name="connsiteX0" fmla="*/ 8335 w 1494283"/>
                    <a:gd name="connsiteY0" fmla="*/ 446369 h 1366058"/>
                    <a:gd name="connsiteX1" fmla="*/ 279797 w 1494283"/>
                    <a:gd name="connsiteY1" fmla="*/ 274919 h 1366058"/>
                    <a:gd name="connsiteX2" fmla="*/ 479823 w 1494283"/>
                    <a:gd name="connsiteY2" fmla="*/ 3457 h 1366058"/>
                    <a:gd name="connsiteX3" fmla="*/ 879873 w 1494283"/>
                    <a:gd name="connsiteY3" fmla="*/ 117757 h 1366058"/>
                    <a:gd name="connsiteX4" fmla="*/ 1137047 w 1494283"/>
                    <a:gd name="connsiteY4" fmla="*/ 60607 h 1366058"/>
                    <a:gd name="connsiteX5" fmla="*/ 1351360 w 1494283"/>
                    <a:gd name="connsiteY5" fmla="*/ 432081 h 1366058"/>
                    <a:gd name="connsiteX6" fmla="*/ 1494235 w 1494283"/>
                    <a:gd name="connsiteY6" fmla="*/ 732120 h 1366058"/>
                    <a:gd name="connsiteX7" fmla="*/ 1337073 w 1494283"/>
                    <a:gd name="connsiteY7" fmla="*/ 1075019 h 1366058"/>
                    <a:gd name="connsiteX8" fmla="*/ 1165623 w 1494283"/>
                    <a:gd name="connsiteY8" fmla="*/ 1360769 h 1366058"/>
                    <a:gd name="connsiteX9" fmla="*/ 722710 w 1494283"/>
                    <a:gd name="connsiteY9" fmla="*/ 1260757 h 1366058"/>
                    <a:gd name="connsiteX10" fmla="*/ 251222 w 1494283"/>
                    <a:gd name="connsiteY10" fmla="*/ 1260756 h 1366058"/>
                    <a:gd name="connsiteX11" fmla="*/ 22623 w 1494283"/>
                    <a:gd name="connsiteY11" fmla="*/ 1032157 h 1366058"/>
                    <a:gd name="connsiteX12" fmla="*/ 65486 w 1494283"/>
                    <a:gd name="connsiteY12" fmla="*/ 832133 h 1366058"/>
                    <a:gd name="connsiteX13" fmla="*/ 8335 w 1494283"/>
                    <a:gd name="connsiteY13" fmla="*/ 446369 h 1366058"/>
                    <a:gd name="connsiteX0" fmla="*/ 8335 w 1494283"/>
                    <a:gd name="connsiteY0" fmla="*/ 446369 h 1365576"/>
                    <a:gd name="connsiteX1" fmla="*/ 279797 w 1494283"/>
                    <a:gd name="connsiteY1" fmla="*/ 274919 h 1365576"/>
                    <a:gd name="connsiteX2" fmla="*/ 479823 w 1494283"/>
                    <a:gd name="connsiteY2" fmla="*/ 3457 h 1365576"/>
                    <a:gd name="connsiteX3" fmla="*/ 879873 w 1494283"/>
                    <a:gd name="connsiteY3" fmla="*/ 117757 h 1365576"/>
                    <a:gd name="connsiteX4" fmla="*/ 1137047 w 1494283"/>
                    <a:gd name="connsiteY4" fmla="*/ 60607 h 1365576"/>
                    <a:gd name="connsiteX5" fmla="*/ 1351360 w 1494283"/>
                    <a:gd name="connsiteY5" fmla="*/ 432081 h 1365576"/>
                    <a:gd name="connsiteX6" fmla="*/ 1494235 w 1494283"/>
                    <a:gd name="connsiteY6" fmla="*/ 732120 h 1365576"/>
                    <a:gd name="connsiteX7" fmla="*/ 1337073 w 1494283"/>
                    <a:gd name="connsiteY7" fmla="*/ 1075019 h 1365576"/>
                    <a:gd name="connsiteX8" fmla="*/ 1165623 w 1494283"/>
                    <a:gd name="connsiteY8" fmla="*/ 1360769 h 1365576"/>
                    <a:gd name="connsiteX9" fmla="*/ 722710 w 1494283"/>
                    <a:gd name="connsiteY9" fmla="*/ 1260757 h 1365576"/>
                    <a:gd name="connsiteX10" fmla="*/ 394097 w 1494283"/>
                    <a:gd name="connsiteY10" fmla="*/ 1346481 h 1365576"/>
                    <a:gd name="connsiteX11" fmla="*/ 22623 w 1494283"/>
                    <a:gd name="connsiteY11" fmla="*/ 1032157 h 1365576"/>
                    <a:gd name="connsiteX12" fmla="*/ 65486 w 1494283"/>
                    <a:gd name="connsiteY12" fmla="*/ 832133 h 1365576"/>
                    <a:gd name="connsiteX13" fmla="*/ 8335 w 1494283"/>
                    <a:gd name="connsiteY13" fmla="*/ 446369 h 1365576"/>
                    <a:gd name="connsiteX0" fmla="*/ 8335 w 1494283"/>
                    <a:gd name="connsiteY0" fmla="*/ 446369 h 1374763"/>
                    <a:gd name="connsiteX1" fmla="*/ 279797 w 1494283"/>
                    <a:gd name="connsiteY1" fmla="*/ 274919 h 1374763"/>
                    <a:gd name="connsiteX2" fmla="*/ 479823 w 1494283"/>
                    <a:gd name="connsiteY2" fmla="*/ 3457 h 1374763"/>
                    <a:gd name="connsiteX3" fmla="*/ 879873 w 1494283"/>
                    <a:gd name="connsiteY3" fmla="*/ 117757 h 1374763"/>
                    <a:gd name="connsiteX4" fmla="*/ 1137047 w 1494283"/>
                    <a:gd name="connsiteY4" fmla="*/ 60607 h 1374763"/>
                    <a:gd name="connsiteX5" fmla="*/ 1351360 w 1494283"/>
                    <a:gd name="connsiteY5" fmla="*/ 432081 h 1374763"/>
                    <a:gd name="connsiteX6" fmla="*/ 1494235 w 1494283"/>
                    <a:gd name="connsiteY6" fmla="*/ 732120 h 1374763"/>
                    <a:gd name="connsiteX7" fmla="*/ 1337073 w 1494283"/>
                    <a:gd name="connsiteY7" fmla="*/ 1075019 h 1374763"/>
                    <a:gd name="connsiteX8" fmla="*/ 1165623 w 1494283"/>
                    <a:gd name="connsiteY8" fmla="*/ 1360769 h 1374763"/>
                    <a:gd name="connsiteX9" fmla="*/ 765573 w 1494283"/>
                    <a:gd name="connsiteY9" fmla="*/ 1332194 h 1374763"/>
                    <a:gd name="connsiteX10" fmla="*/ 394097 w 1494283"/>
                    <a:gd name="connsiteY10" fmla="*/ 1346481 h 1374763"/>
                    <a:gd name="connsiteX11" fmla="*/ 22623 w 1494283"/>
                    <a:gd name="connsiteY11" fmla="*/ 1032157 h 1374763"/>
                    <a:gd name="connsiteX12" fmla="*/ 65486 w 1494283"/>
                    <a:gd name="connsiteY12" fmla="*/ 832133 h 1374763"/>
                    <a:gd name="connsiteX13" fmla="*/ 8335 w 1494283"/>
                    <a:gd name="connsiteY13" fmla="*/ 446369 h 1374763"/>
                    <a:gd name="connsiteX0" fmla="*/ 8335 w 1496082"/>
                    <a:gd name="connsiteY0" fmla="*/ 446369 h 1379745"/>
                    <a:gd name="connsiteX1" fmla="*/ 279797 w 1496082"/>
                    <a:gd name="connsiteY1" fmla="*/ 274919 h 1379745"/>
                    <a:gd name="connsiteX2" fmla="*/ 479823 w 1496082"/>
                    <a:gd name="connsiteY2" fmla="*/ 3457 h 1379745"/>
                    <a:gd name="connsiteX3" fmla="*/ 879873 w 1496082"/>
                    <a:gd name="connsiteY3" fmla="*/ 117757 h 1379745"/>
                    <a:gd name="connsiteX4" fmla="*/ 1137047 w 1496082"/>
                    <a:gd name="connsiteY4" fmla="*/ 60607 h 1379745"/>
                    <a:gd name="connsiteX5" fmla="*/ 1351360 w 1496082"/>
                    <a:gd name="connsiteY5" fmla="*/ 432081 h 1379745"/>
                    <a:gd name="connsiteX6" fmla="*/ 1494235 w 1496082"/>
                    <a:gd name="connsiteY6" fmla="*/ 732120 h 1379745"/>
                    <a:gd name="connsiteX7" fmla="*/ 1251348 w 1496082"/>
                    <a:gd name="connsiteY7" fmla="*/ 1003582 h 1379745"/>
                    <a:gd name="connsiteX8" fmla="*/ 1165623 w 1496082"/>
                    <a:gd name="connsiteY8" fmla="*/ 1360769 h 1379745"/>
                    <a:gd name="connsiteX9" fmla="*/ 765573 w 1496082"/>
                    <a:gd name="connsiteY9" fmla="*/ 1332194 h 1379745"/>
                    <a:gd name="connsiteX10" fmla="*/ 394097 w 1496082"/>
                    <a:gd name="connsiteY10" fmla="*/ 1346481 h 1379745"/>
                    <a:gd name="connsiteX11" fmla="*/ 22623 w 1496082"/>
                    <a:gd name="connsiteY11" fmla="*/ 1032157 h 1379745"/>
                    <a:gd name="connsiteX12" fmla="*/ 65486 w 1496082"/>
                    <a:gd name="connsiteY12" fmla="*/ 832133 h 1379745"/>
                    <a:gd name="connsiteX13" fmla="*/ 8335 w 1496082"/>
                    <a:gd name="connsiteY13" fmla="*/ 446369 h 1379745"/>
                    <a:gd name="connsiteX0" fmla="*/ 8335 w 1494257"/>
                    <a:gd name="connsiteY0" fmla="*/ 446369 h 1379745"/>
                    <a:gd name="connsiteX1" fmla="*/ 279797 w 1494257"/>
                    <a:gd name="connsiteY1" fmla="*/ 274919 h 1379745"/>
                    <a:gd name="connsiteX2" fmla="*/ 479823 w 1494257"/>
                    <a:gd name="connsiteY2" fmla="*/ 3457 h 1379745"/>
                    <a:gd name="connsiteX3" fmla="*/ 879873 w 1494257"/>
                    <a:gd name="connsiteY3" fmla="*/ 117757 h 1379745"/>
                    <a:gd name="connsiteX4" fmla="*/ 1137047 w 1494257"/>
                    <a:gd name="connsiteY4" fmla="*/ 60607 h 1379745"/>
                    <a:gd name="connsiteX5" fmla="*/ 1237060 w 1494257"/>
                    <a:gd name="connsiteY5" fmla="*/ 389219 h 1379745"/>
                    <a:gd name="connsiteX6" fmla="*/ 1494235 w 1494257"/>
                    <a:gd name="connsiteY6" fmla="*/ 732120 h 1379745"/>
                    <a:gd name="connsiteX7" fmla="*/ 1251348 w 1494257"/>
                    <a:gd name="connsiteY7" fmla="*/ 1003582 h 1379745"/>
                    <a:gd name="connsiteX8" fmla="*/ 1165623 w 1494257"/>
                    <a:gd name="connsiteY8" fmla="*/ 1360769 h 1379745"/>
                    <a:gd name="connsiteX9" fmla="*/ 765573 w 1494257"/>
                    <a:gd name="connsiteY9" fmla="*/ 1332194 h 1379745"/>
                    <a:gd name="connsiteX10" fmla="*/ 394097 w 1494257"/>
                    <a:gd name="connsiteY10" fmla="*/ 1346481 h 1379745"/>
                    <a:gd name="connsiteX11" fmla="*/ 22623 w 1494257"/>
                    <a:gd name="connsiteY11" fmla="*/ 1032157 h 1379745"/>
                    <a:gd name="connsiteX12" fmla="*/ 65486 w 1494257"/>
                    <a:gd name="connsiteY12" fmla="*/ 832133 h 1379745"/>
                    <a:gd name="connsiteX13" fmla="*/ 8335 w 1494257"/>
                    <a:gd name="connsiteY13" fmla="*/ 446369 h 1379745"/>
                    <a:gd name="connsiteX0" fmla="*/ 8335 w 1494257"/>
                    <a:gd name="connsiteY0" fmla="*/ 446369 h 1379745"/>
                    <a:gd name="connsiteX1" fmla="*/ 279797 w 1494257"/>
                    <a:gd name="connsiteY1" fmla="*/ 274919 h 1379745"/>
                    <a:gd name="connsiteX2" fmla="*/ 479823 w 1494257"/>
                    <a:gd name="connsiteY2" fmla="*/ 3457 h 1379745"/>
                    <a:gd name="connsiteX3" fmla="*/ 879873 w 1494257"/>
                    <a:gd name="connsiteY3" fmla="*/ 117757 h 1379745"/>
                    <a:gd name="connsiteX4" fmla="*/ 1137047 w 1494257"/>
                    <a:gd name="connsiteY4" fmla="*/ 60607 h 1379745"/>
                    <a:gd name="connsiteX5" fmla="*/ 1237060 w 1494257"/>
                    <a:gd name="connsiteY5" fmla="*/ 389219 h 1379745"/>
                    <a:gd name="connsiteX6" fmla="*/ 1494235 w 1494257"/>
                    <a:gd name="connsiteY6" fmla="*/ 732120 h 1379745"/>
                    <a:gd name="connsiteX7" fmla="*/ 1251348 w 1494257"/>
                    <a:gd name="connsiteY7" fmla="*/ 1003582 h 1379745"/>
                    <a:gd name="connsiteX8" fmla="*/ 1165623 w 1494257"/>
                    <a:gd name="connsiteY8" fmla="*/ 1360769 h 1379745"/>
                    <a:gd name="connsiteX9" fmla="*/ 765573 w 1494257"/>
                    <a:gd name="connsiteY9" fmla="*/ 1332194 h 1379745"/>
                    <a:gd name="connsiteX10" fmla="*/ 394097 w 1494257"/>
                    <a:gd name="connsiteY10" fmla="*/ 1346481 h 1379745"/>
                    <a:gd name="connsiteX11" fmla="*/ 151210 w 1494257"/>
                    <a:gd name="connsiteY11" fmla="*/ 1217892 h 1379745"/>
                    <a:gd name="connsiteX12" fmla="*/ 22623 w 1494257"/>
                    <a:gd name="connsiteY12" fmla="*/ 1032157 h 1379745"/>
                    <a:gd name="connsiteX13" fmla="*/ 65486 w 1494257"/>
                    <a:gd name="connsiteY13" fmla="*/ 832133 h 1379745"/>
                    <a:gd name="connsiteX14" fmla="*/ 8335 w 1494257"/>
                    <a:gd name="connsiteY14" fmla="*/ 446369 h 1379745"/>
                    <a:gd name="connsiteX0" fmla="*/ 8335 w 1494257"/>
                    <a:gd name="connsiteY0" fmla="*/ 446369 h 1379745"/>
                    <a:gd name="connsiteX1" fmla="*/ 279797 w 1494257"/>
                    <a:gd name="connsiteY1" fmla="*/ 274919 h 1379745"/>
                    <a:gd name="connsiteX2" fmla="*/ 479823 w 1494257"/>
                    <a:gd name="connsiteY2" fmla="*/ 3457 h 1379745"/>
                    <a:gd name="connsiteX3" fmla="*/ 879873 w 1494257"/>
                    <a:gd name="connsiteY3" fmla="*/ 117757 h 1379745"/>
                    <a:gd name="connsiteX4" fmla="*/ 1137047 w 1494257"/>
                    <a:gd name="connsiteY4" fmla="*/ 60607 h 1379745"/>
                    <a:gd name="connsiteX5" fmla="*/ 1237060 w 1494257"/>
                    <a:gd name="connsiteY5" fmla="*/ 389219 h 1379745"/>
                    <a:gd name="connsiteX6" fmla="*/ 1494235 w 1494257"/>
                    <a:gd name="connsiteY6" fmla="*/ 732120 h 1379745"/>
                    <a:gd name="connsiteX7" fmla="*/ 1251348 w 1494257"/>
                    <a:gd name="connsiteY7" fmla="*/ 1003582 h 1379745"/>
                    <a:gd name="connsiteX8" fmla="*/ 1165623 w 1494257"/>
                    <a:gd name="connsiteY8" fmla="*/ 1360769 h 1379745"/>
                    <a:gd name="connsiteX9" fmla="*/ 765573 w 1494257"/>
                    <a:gd name="connsiteY9" fmla="*/ 1332194 h 1379745"/>
                    <a:gd name="connsiteX10" fmla="*/ 394097 w 1494257"/>
                    <a:gd name="connsiteY10" fmla="*/ 1346481 h 1379745"/>
                    <a:gd name="connsiteX11" fmla="*/ 294085 w 1494257"/>
                    <a:gd name="connsiteY11" fmla="*/ 1175029 h 1379745"/>
                    <a:gd name="connsiteX12" fmla="*/ 22623 w 1494257"/>
                    <a:gd name="connsiteY12" fmla="*/ 1032157 h 1379745"/>
                    <a:gd name="connsiteX13" fmla="*/ 65486 w 1494257"/>
                    <a:gd name="connsiteY13" fmla="*/ 832133 h 1379745"/>
                    <a:gd name="connsiteX14" fmla="*/ 8335 w 1494257"/>
                    <a:gd name="connsiteY14" fmla="*/ 446369 h 1379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94257" h="1379745">
                      <a:moveTo>
                        <a:pt x="8335" y="446369"/>
                      </a:moveTo>
                      <a:cubicBezTo>
                        <a:pt x="44053" y="353500"/>
                        <a:pt x="201216" y="348738"/>
                        <a:pt x="279797" y="274919"/>
                      </a:cubicBezTo>
                      <a:cubicBezTo>
                        <a:pt x="358378" y="201100"/>
                        <a:pt x="379810" y="29651"/>
                        <a:pt x="479823" y="3457"/>
                      </a:cubicBezTo>
                      <a:cubicBezTo>
                        <a:pt x="579836" y="-22737"/>
                        <a:pt x="770336" y="108232"/>
                        <a:pt x="879873" y="117757"/>
                      </a:cubicBezTo>
                      <a:cubicBezTo>
                        <a:pt x="989410" y="127282"/>
                        <a:pt x="1077516" y="15363"/>
                        <a:pt x="1137047" y="60607"/>
                      </a:cubicBezTo>
                      <a:cubicBezTo>
                        <a:pt x="1196578" y="105851"/>
                        <a:pt x="1177529" y="277300"/>
                        <a:pt x="1237060" y="389219"/>
                      </a:cubicBezTo>
                      <a:cubicBezTo>
                        <a:pt x="1296591" y="501138"/>
                        <a:pt x="1491854" y="629726"/>
                        <a:pt x="1494235" y="732120"/>
                      </a:cubicBezTo>
                      <a:cubicBezTo>
                        <a:pt x="1496616" y="834514"/>
                        <a:pt x="1306117" y="898807"/>
                        <a:pt x="1251348" y="1003582"/>
                      </a:cubicBezTo>
                      <a:cubicBezTo>
                        <a:pt x="1196579" y="1108357"/>
                        <a:pt x="1246586" y="1306000"/>
                        <a:pt x="1165623" y="1360769"/>
                      </a:cubicBezTo>
                      <a:cubicBezTo>
                        <a:pt x="1084661" y="1415538"/>
                        <a:pt x="894161" y="1334575"/>
                        <a:pt x="765573" y="1332194"/>
                      </a:cubicBezTo>
                      <a:cubicBezTo>
                        <a:pt x="636985" y="1329813"/>
                        <a:pt x="472678" y="1372675"/>
                        <a:pt x="394097" y="1346481"/>
                      </a:cubicBezTo>
                      <a:cubicBezTo>
                        <a:pt x="315516" y="1320287"/>
                        <a:pt x="355997" y="1227416"/>
                        <a:pt x="294085" y="1175029"/>
                      </a:cubicBezTo>
                      <a:cubicBezTo>
                        <a:pt x="232173" y="1122642"/>
                        <a:pt x="36910" y="1096450"/>
                        <a:pt x="22623" y="1032157"/>
                      </a:cubicBezTo>
                      <a:cubicBezTo>
                        <a:pt x="8336" y="967864"/>
                        <a:pt x="67867" y="929764"/>
                        <a:pt x="65486" y="832133"/>
                      </a:cubicBezTo>
                      <a:cubicBezTo>
                        <a:pt x="63105" y="734502"/>
                        <a:pt x="-27383" y="539238"/>
                        <a:pt x="8335" y="446369"/>
                      </a:cubicBezTo>
                      <a:close/>
                    </a:path>
                  </a:pathLst>
                </a:custGeom>
                <a:grp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  <p:sp>
              <p:nvSpPr>
                <p:cNvPr id="205" name="円/楕円 10">
                  <a:extLst>
                    <a:ext uri="{FF2B5EF4-FFF2-40B4-BE49-F238E27FC236}">
                      <a16:creationId xmlns:a16="http://schemas.microsoft.com/office/drawing/2014/main" id="{0022B556-E55B-122F-2D98-D830A40C6796}"/>
                    </a:ext>
                  </a:extLst>
                </p:cNvPr>
                <p:cNvSpPr/>
                <p:nvPr/>
              </p:nvSpPr>
              <p:spPr>
                <a:xfrm>
                  <a:off x="7787976" y="8271846"/>
                  <a:ext cx="495100" cy="445167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E3DE00"/>
                    </a:gs>
                    <a:gs pos="24000">
                      <a:srgbClr val="E3DE00"/>
                    </a:gs>
                    <a:gs pos="100000">
                      <a:srgbClr val="E3DE00"/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92" name="グループ化 191">
                <a:extLst>
                  <a:ext uri="{FF2B5EF4-FFF2-40B4-BE49-F238E27FC236}">
                    <a16:creationId xmlns:a16="http://schemas.microsoft.com/office/drawing/2014/main" id="{180324E7-6F6A-BB32-202C-CA491D45A6BB}"/>
                  </a:ext>
                </a:extLst>
              </p:cNvPr>
              <p:cNvGrpSpPr/>
              <p:nvPr/>
            </p:nvGrpSpPr>
            <p:grpSpPr>
              <a:xfrm>
                <a:off x="7237806" y="1399593"/>
                <a:ext cx="1422737" cy="610448"/>
                <a:chOff x="4467225" y="2905125"/>
                <a:chExt cx="881063" cy="378034"/>
              </a:xfrm>
            </p:grpSpPr>
            <p:sp>
              <p:nvSpPr>
                <p:cNvPr id="202" name="フリーフォーム: 図形 201">
                  <a:extLst>
                    <a:ext uri="{FF2B5EF4-FFF2-40B4-BE49-F238E27FC236}">
                      <a16:creationId xmlns:a16="http://schemas.microsoft.com/office/drawing/2014/main" id="{685AA282-6623-2FE6-A68D-B6C9E37B8B54}"/>
                    </a:ext>
                  </a:extLst>
                </p:cNvPr>
                <p:cNvSpPr/>
                <p:nvPr/>
              </p:nvSpPr>
              <p:spPr>
                <a:xfrm>
                  <a:off x="4467225" y="2905125"/>
                  <a:ext cx="881063" cy="378034"/>
                </a:xfrm>
                <a:custGeom>
                  <a:avLst/>
                  <a:gdLst>
                    <a:gd name="connsiteX0" fmla="*/ 185738 w 1290638"/>
                    <a:gd name="connsiteY0" fmla="*/ 539373 h 767973"/>
                    <a:gd name="connsiteX1" fmla="*/ 338138 w 1290638"/>
                    <a:gd name="connsiteY1" fmla="*/ 529848 h 767973"/>
                    <a:gd name="connsiteX2" fmla="*/ 381000 w 1290638"/>
                    <a:gd name="connsiteY2" fmla="*/ 525085 h 767973"/>
                    <a:gd name="connsiteX3" fmla="*/ 533400 w 1290638"/>
                    <a:gd name="connsiteY3" fmla="*/ 477460 h 767973"/>
                    <a:gd name="connsiteX4" fmla="*/ 595313 w 1290638"/>
                    <a:gd name="connsiteY4" fmla="*/ 444123 h 767973"/>
                    <a:gd name="connsiteX5" fmla="*/ 738188 w 1290638"/>
                    <a:gd name="connsiteY5" fmla="*/ 377448 h 767973"/>
                    <a:gd name="connsiteX6" fmla="*/ 833438 w 1290638"/>
                    <a:gd name="connsiteY6" fmla="*/ 310773 h 767973"/>
                    <a:gd name="connsiteX7" fmla="*/ 990600 w 1290638"/>
                    <a:gd name="connsiteY7" fmla="*/ 201235 h 767973"/>
                    <a:gd name="connsiteX8" fmla="*/ 1071563 w 1290638"/>
                    <a:gd name="connsiteY8" fmla="*/ 115510 h 767973"/>
                    <a:gd name="connsiteX9" fmla="*/ 1090613 w 1290638"/>
                    <a:gd name="connsiteY9" fmla="*/ 86935 h 767973"/>
                    <a:gd name="connsiteX10" fmla="*/ 1123950 w 1290638"/>
                    <a:gd name="connsiteY10" fmla="*/ 53598 h 767973"/>
                    <a:gd name="connsiteX11" fmla="*/ 1138238 w 1290638"/>
                    <a:gd name="connsiteY11" fmla="*/ 25023 h 767973"/>
                    <a:gd name="connsiteX12" fmla="*/ 1152525 w 1290638"/>
                    <a:gd name="connsiteY12" fmla="*/ 15498 h 767973"/>
                    <a:gd name="connsiteX13" fmla="*/ 1162050 w 1290638"/>
                    <a:gd name="connsiteY13" fmla="*/ 1210 h 767973"/>
                    <a:gd name="connsiteX14" fmla="*/ 1147763 w 1290638"/>
                    <a:gd name="connsiteY14" fmla="*/ 53598 h 767973"/>
                    <a:gd name="connsiteX15" fmla="*/ 1157288 w 1290638"/>
                    <a:gd name="connsiteY15" fmla="*/ 72648 h 767973"/>
                    <a:gd name="connsiteX16" fmla="*/ 1195388 w 1290638"/>
                    <a:gd name="connsiteY16" fmla="*/ 82173 h 767973"/>
                    <a:gd name="connsiteX17" fmla="*/ 1190625 w 1290638"/>
                    <a:gd name="connsiteY17" fmla="*/ 96460 h 767973"/>
                    <a:gd name="connsiteX18" fmla="*/ 1290638 w 1290638"/>
                    <a:gd name="connsiteY18" fmla="*/ 77410 h 767973"/>
                    <a:gd name="connsiteX19" fmla="*/ 1271588 w 1290638"/>
                    <a:gd name="connsiteY19" fmla="*/ 86935 h 767973"/>
                    <a:gd name="connsiteX20" fmla="*/ 1238250 w 1290638"/>
                    <a:gd name="connsiteY20" fmla="*/ 101223 h 767973"/>
                    <a:gd name="connsiteX21" fmla="*/ 1204913 w 1290638"/>
                    <a:gd name="connsiteY21" fmla="*/ 139323 h 767973"/>
                    <a:gd name="connsiteX22" fmla="*/ 1181100 w 1290638"/>
                    <a:gd name="connsiteY22" fmla="*/ 158373 h 767973"/>
                    <a:gd name="connsiteX23" fmla="*/ 1152525 w 1290638"/>
                    <a:gd name="connsiteY23" fmla="*/ 205998 h 767973"/>
                    <a:gd name="connsiteX24" fmla="*/ 1133475 w 1290638"/>
                    <a:gd name="connsiteY24" fmla="*/ 239335 h 767973"/>
                    <a:gd name="connsiteX25" fmla="*/ 1109663 w 1290638"/>
                    <a:gd name="connsiteY25" fmla="*/ 272673 h 767973"/>
                    <a:gd name="connsiteX26" fmla="*/ 1090613 w 1290638"/>
                    <a:gd name="connsiteY26" fmla="*/ 296485 h 767973"/>
                    <a:gd name="connsiteX27" fmla="*/ 1071563 w 1290638"/>
                    <a:gd name="connsiteY27" fmla="*/ 339348 h 767973"/>
                    <a:gd name="connsiteX28" fmla="*/ 1038225 w 1290638"/>
                    <a:gd name="connsiteY28" fmla="*/ 401260 h 767973"/>
                    <a:gd name="connsiteX29" fmla="*/ 1014413 w 1290638"/>
                    <a:gd name="connsiteY29" fmla="*/ 429835 h 767973"/>
                    <a:gd name="connsiteX30" fmla="*/ 952500 w 1290638"/>
                    <a:gd name="connsiteY30" fmla="*/ 529848 h 767973"/>
                    <a:gd name="connsiteX31" fmla="*/ 947738 w 1290638"/>
                    <a:gd name="connsiteY31" fmla="*/ 558423 h 767973"/>
                    <a:gd name="connsiteX32" fmla="*/ 914400 w 1290638"/>
                    <a:gd name="connsiteY32" fmla="*/ 606048 h 767973"/>
                    <a:gd name="connsiteX33" fmla="*/ 890588 w 1290638"/>
                    <a:gd name="connsiteY33" fmla="*/ 648910 h 767973"/>
                    <a:gd name="connsiteX34" fmla="*/ 881063 w 1290638"/>
                    <a:gd name="connsiteY34" fmla="*/ 672723 h 767973"/>
                    <a:gd name="connsiteX35" fmla="*/ 852488 w 1290638"/>
                    <a:gd name="connsiteY35" fmla="*/ 701298 h 767973"/>
                    <a:gd name="connsiteX36" fmla="*/ 842963 w 1290638"/>
                    <a:gd name="connsiteY36" fmla="*/ 658435 h 767973"/>
                    <a:gd name="connsiteX37" fmla="*/ 823913 w 1290638"/>
                    <a:gd name="connsiteY37" fmla="*/ 691773 h 767973"/>
                    <a:gd name="connsiteX38" fmla="*/ 814388 w 1290638"/>
                    <a:gd name="connsiteY38" fmla="*/ 706060 h 767973"/>
                    <a:gd name="connsiteX39" fmla="*/ 800100 w 1290638"/>
                    <a:gd name="connsiteY39" fmla="*/ 648910 h 767973"/>
                    <a:gd name="connsiteX40" fmla="*/ 790575 w 1290638"/>
                    <a:gd name="connsiteY40" fmla="*/ 634623 h 767973"/>
                    <a:gd name="connsiteX41" fmla="*/ 742950 w 1290638"/>
                    <a:gd name="connsiteY41" fmla="*/ 629860 h 767973"/>
                    <a:gd name="connsiteX42" fmla="*/ 447675 w 1290638"/>
                    <a:gd name="connsiteY42" fmla="*/ 644148 h 767973"/>
                    <a:gd name="connsiteX43" fmla="*/ 385763 w 1290638"/>
                    <a:gd name="connsiteY43" fmla="*/ 648910 h 767973"/>
                    <a:gd name="connsiteX44" fmla="*/ 323850 w 1290638"/>
                    <a:gd name="connsiteY44" fmla="*/ 663198 h 767973"/>
                    <a:gd name="connsiteX45" fmla="*/ 214313 w 1290638"/>
                    <a:gd name="connsiteY45" fmla="*/ 682248 h 767973"/>
                    <a:gd name="connsiteX46" fmla="*/ 95250 w 1290638"/>
                    <a:gd name="connsiteY46" fmla="*/ 725110 h 767973"/>
                    <a:gd name="connsiteX47" fmla="*/ 52388 w 1290638"/>
                    <a:gd name="connsiteY47" fmla="*/ 744160 h 767973"/>
                    <a:gd name="connsiteX48" fmla="*/ 0 w 1290638"/>
                    <a:gd name="connsiteY48" fmla="*/ 767973 h 767973"/>
                    <a:gd name="connsiteX49" fmla="*/ 19050 w 1290638"/>
                    <a:gd name="connsiteY49" fmla="*/ 758448 h 767973"/>
                    <a:gd name="connsiteX50" fmla="*/ 52388 w 1290638"/>
                    <a:gd name="connsiteY50" fmla="*/ 720348 h 767973"/>
                    <a:gd name="connsiteX51" fmla="*/ 61913 w 1290638"/>
                    <a:gd name="connsiteY51" fmla="*/ 701298 h 767973"/>
                    <a:gd name="connsiteX52" fmla="*/ 90488 w 1290638"/>
                    <a:gd name="connsiteY52" fmla="*/ 682248 h 767973"/>
                    <a:gd name="connsiteX53" fmla="*/ 104775 w 1290638"/>
                    <a:gd name="connsiteY53" fmla="*/ 658435 h 767973"/>
                    <a:gd name="connsiteX54" fmla="*/ 119063 w 1290638"/>
                    <a:gd name="connsiteY54" fmla="*/ 639385 h 767973"/>
                    <a:gd name="connsiteX55" fmla="*/ 95250 w 1290638"/>
                    <a:gd name="connsiteY55" fmla="*/ 629860 h 767973"/>
                    <a:gd name="connsiteX56" fmla="*/ 114300 w 1290638"/>
                    <a:gd name="connsiteY56" fmla="*/ 620335 h 767973"/>
                    <a:gd name="connsiteX57" fmla="*/ 147638 w 1290638"/>
                    <a:gd name="connsiteY57" fmla="*/ 586998 h 767973"/>
                    <a:gd name="connsiteX58" fmla="*/ 185738 w 1290638"/>
                    <a:gd name="connsiteY58" fmla="*/ 539373 h 767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1290638" h="767973">
                      <a:moveTo>
                        <a:pt x="185738" y="539373"/>
                      </a:moveTo>
                      <a:cubicBezTo>
                        <a:pt x="217488" y="529848"/>
                        <a:pt x="287375" y="533563"/>
                        <a:pt x="338138" y="529848"/>
                      </a:cubicBezTo>
                      <a:cubicBezTo>
                        <a:pt x="352475" y="528799"/>
                        <a:pt x="367001" y="528352"/>
                        <a:pt x="381000" y="525085"/>
                      </a:cubicBezTo>
                      <a:cubicBezTo>
                        <a:pt x="404710" y="519553"/>
                        <a:pt x="498895" y="493274"/>
                        <a:pt x="533400" y="477460"/>
                      </a:cubicBezTo>
                      <a:cubicBezTo>
                        <a:pt x="554708" y="467694"/>
                        <a:pt x="574194" y="454291"/>
                        <a:pt x="595313" y="444123"/>
                      </a:cubicBezTo>
                      <a:cubicBezTo>
                        <a:pt x="654558" y="415598"/>
                        <a:pt x="679742" y="413165"/>
                        <a:pt x="738188" y="377448"/>
                      </a:cubicBezTo>
                      <a:cubicBezTo>
                        <a:pt x="771258" y="357239"/>
                        <a:pt x="799415" y="329331"/>
                        <a:pt x="833438" y="310773"/>
                      </a:cubicBezTo>
                      <a:cubicBezTo>
                        <a:pt x="897418" y="275874"/>
                        <a:pt x="930340" y="261494"/>
                        <a:pt x="990600" y="201235"/>
                      </a:cubicBezTo>
                      <a:cubicBezTo>
                        <a:pt x="1019861" y="171974"/>
                        <a:pt x="1046756" y="147759"/>
                        <a:pt x="1071563" y="115510"/>
                      </a:cubicBezTo>
                      <a:cubicBezTo>
                        <a:pt x="1078543" y="106436"/>
                        <a:pt x="1083219" y="95674"/>
                        <a:pt x="1090613" y="86935"/>
                      </a:cubicBezTo>
                      <a:cubicBezTo>
                        <a:pt x="1100764" y="74938"/>
                        <a:pt x="1113437" y="65279"/>
                        <a:pt x="1123950" y="53598"/>
                      </a:cubicBezTo>
                      <a:cubicBezTo>
                        <a:pt x="1196223" y="-26706"/>
                        <a:pt x="1079076" y="98974"/>
                        <a:pt x="1138238" y="25023"/>
                      </a:cubicBezTo>
                      <a:cubicBezTo>
                        <a:pt x="1141814" y="20554"/>
                        <a:pt x="1147763" y="18673"/>
                        <a:pt x="1152525" y="15498"/>
                      </a:cubicBezTo>
                      <a:cubicBezTo>
                        <a:pt x="1155700" y="10735"/>
                        <a:pt x="1160662" y="-4343"/>
                        <a:pt x="1162050" y="1210"/>
                      </a:cubicBezTo>
                      <a:cubicBezTo>
                        <a:pt x="1166856" y="20432"/>
                        <a:pt x="1155622" y="37880"/>
                        <a:pt x="1147763" y="53598"/>
                      </a:cubicBezTo>
                      <a:cubicBezTo>
                        <a:pt x="1150938" y="59948"/>
                        <a:pt x="1150358" y="71108"/>
                        <a:pt x="1157288" y="72648"/>
                      </a:cubicBezTo>
                      <a:cubicBezTo>
                        <a:pt x="1202248" y="82639"/>
                        <a:pt x="1184803" y="39839"/>
                        <a:pt x="1195388" y="82173"/>
                      </a:cubicBezTo>
                      <a:cubicBezTo>
                        <a:pt x="1193800" y="86935"/>
                        <a:pt x="1185611" y="96711"/>
                        <a:pt x="1190625" y="96460"/>
                      </a:cubicBezTo>
                      <a:cubicBezTo>
                        <a:pt x="1224520" y="94765"/>
                        <a:pt x="1290638" y="77410"/>
                        <a:pt x="1290638" y="77410"/>
                      </a:cubicBezTo>
                      <a:cubicBezTo>
                        <a:pt x="1284288" y="80585"/>
                        <a:pt x="1278113" y="84138"/>
                        <a:pt x="1271588" y="86935"/>
                      </a:cubicBezTo>
                      <a:cubicBezTo>
                        <a:pt x="1256043" y="93597"/>
                        <a:pt x="1254044" y="89942"/>
                        <a:pt x="1238250" y="101223"/>
                      </a:cubicBezTo>
                      <a:cubicBezTo>
                        <a:pt x="1224766" y="110855"/>
                        <a:pt x="1216110" y="128126"/>
                        <a:pt x="1204913" y="139323"/>
                      </a:cubicBezTo>
                      <a:cubicBezTo>
                        <a:pt x="1197725" y="146511"/>
                        <a:pt x="1189038" y="152023"/>
                        <a:pt x="1181100" y="158373"/>
                      </a:cubicBezTo>
                      <a:cubicBezTo>
                        <a:pt x="1171575" y="174248"/>
                        <a:pt x="1161912" y="190041"/>
                        <a:pt x="1152525" y="205998"/>
                      </a:cubicBezTo>
                      <a:cubicBezTo>
                        <a:pt x="1146036" y="217030"/>
                        <a:pt x="1140914" y="228920"/>
                        <a:pt x="1133475" y="239335"/>
                      </a:cubicBezTo>
                      <a:cubicBezTo>
                        <a:pt x="1125538" y="250448"/>
                        <a:pt x="1117857" y="261748"/>
                        <a:pt x="1109663" y="272673"/>
                      </a:cubicBezTo>
                      <a:cubicBezTo>
                        <a:pt x="1103564" y="280805"/>
                        <a:pt x="1095656" y="287659"/>
                        <a:pt x="1090613" y="296485"/>
                      </a:cubicBezTo>
                      <a:cubicBezTo>
                        <a:pt x="1082856" y="310060"/>
                        <a:pt x="1078175" y="325180"/>
                        <a:pt x="1071563" y="339348"/>
                      </a:cubicBezTo>
                      <a:cubicBezTo>
                        <a:pt x="1064504" y="354475"/>
                        <a:pt x="1046992" y="388597"/>
                        <a:pt x="1038225" y="401260"/>
                      </a:cubicBezTo>
                      <a:cubicBezTo>
                        <a:pt x="1031168" y="411454"/>
                        <a:pt x="1021672" y="419784"/>
                        <a:pt x="1014413" y="429835"/>
                      </a:cubicBezTo>
                      <a:cubicBezTo>
                        <a:pt x="980348" y="477002"/>
                        <a:pt x="978079" y="483806"/>
                        <a:pt x="952500" y="529848"/>
                      </a:cubicBezTo>
                      <a:cubicBezTo>
                        <a:pt x="950913" y="539373"/>
                        <a:pt x="951452" y="549509"/>
                        <a:pt x="947738" y="558423"/>
                      </a:cubicBezTo>
                      <a:cubicBezTo>
                        <a:pt x="942087" y="571987"/>
                        <a:pt x="923213" y="592828"/>
                        <a:pt x="914400" y="606048"/>
                      </a:cubicBezTo>
                      <a:cubicBezTo>
                        <a:pt x="906387" y="618068"/>
                        <a:pt x="896639" y="635294"/>
                        <a:pt x="890588" y="648910"/>
                      </a:cubicBezTo>
                      <a:cubicBezTo>
                        <a:pt x="887116" y="656722"/>
                        <a:pt x="886091" y="665809"/>
                        <a:pt x="881063" y="672723"/>
                      </a:cubicBezTo>
                      <a:cubicBezTo>
                        <a:pt x="873140" y="683617"/>
                        <a:pt x="852488" y="701298"/>
                        <a:pt x="852488" y="701298"/>
                      </a:cubicBezTo>
                      <a:cubicBezTo>
                        <a:pt x="849313" y="687010"/>
                        <a:pt x="856848" y="663063"/>
                        <a:pt x="842963" y="658435"/>
                      </a:cubicBezTo>
                      <a:cubicBezTo>
                        <a:pt x="830821" y="654388"/>
                        <a:pt x="830498" y="680798"/>
                        <a:pt x="823913" y="691773"/>
                      </a:cubicBezTo>
                      <a:cubicBezTo>
                        <a:pt x="820968" y="696681"/>
                        <a:pt x="817563" y="701298"/>
                        <a:pt x="814388" y="706060"/>
                      </a:cubicBezTo>
                      <a:cubicBezTo>
                        <a:pt x="809625" y="687010"/>
                        <a:pt x="810993" y="665248"/>
                        <a:pt x="800100" y="648910"/>
                      </a:cubicBezTo>
                      <a:cubicBezTo>
                        <a:pt x="796925" y="644148"/>
                        <a:pt x="796005" y="636433"/>
                        <a:pt x="790575" y="634623"/>
                      </a:cubicBezTo>
                      <a:cubicBezTo>
                        <a:pt x="775440" y="629578"/>
                        <a:pt x="758825" y="631448"/>
                        <a:pt x="742950" y="629860"/>
                      </a:cubicBezTo>
                      <a:lnTo>
                        <a:pt x="447675" y="644148"/>
                      </a:lnTo>
                      <a:cubicBezTo>
                        <a:pt x="427006" y="645250"/>
                        <a:pt x="406221" y="645763"/>
                        <a:pt x="385763" y="648910"/>
                      </a:cubicBezTo>
                      <a:cubicBezTo>
                        <a:pt x="364829" y="652131"/>
                        <a:pt x="344560" y="658760"/>
                        <a:pt x="323850" y="663198"/>
                      </a:cubicBezTo>
                      <a:cubicBezTo>
                        <a:pt x="253308" y="678314"/>
                        <a:pt x="269423" y="675359"/>
                        <a:pt x="214313" y="682248"/>
                      </a:cubicBezTo>
                      <a:cubicBezTo>
                        <a:pt x="164228" y="696558"/>
                        <a:pt x="157968" y="697235"/>
                        <a:pt x="95250" y="725110"/>
                      </a:cubicBezTo>
                      <a:cubicBezTo>
                        <a:pt x="80963" y="731460"/>
                        <a:pt x="66183" y="736802"/>
                        <a:pt x="52388" y="744160"/>
                      </a:cubicBezTo>
                      <a:cubicBezTo>
                        <a:pt x="2953" y="770525"/>
                        <a:pt x="45026" y="758967"/>
                        <a:pt x="0" y="767973"/>
                      </a:cubicBezTo>
                      <a:cubicBezTo>
                        <a:pt x="6350" y="764798"/>
                        <a:pt x="13370" y="762708"/>
                        <a:pt x="19050" y="758448"/>
                      </a:cubicBezTo>
                      <a:cubicBezTo>
                        <a:pt x="33142" y="747879"/>
                        <a:pt x="42055" y="734125"/>
                        <a:pt x="52388" y="720348"/>
                      </a:cubicBezTo>
                      <a:cubicBezTo>
                        <a:pt x="12656" y="712401"/>
                        <a:pt x="27203" y="719987"/>
                        <a:pt x="61913" y="701298"/>
                      </a:cubicBezTo>
                      <a:cubicBezTo>
                        <a:pt x="71992" y="695871"/>
                        <a:pt x="80963" y="688598"/>
                        <a:pt x="90488" y="682248"/>
                      </a:cubicBezTo>
                      <a:cubicBezTo>
                        <a:pt x="95250" y="674310"/>
                        <a:pt x="99640" y="666137"/>
                        <a:pt x="104775" y="658435"/>
                      </a:cubicBezTo>
                      <a:cubicBezTo>
                        <a:pt x="109178" y="651830"/>
                        <a:pt x="121573" y="646915"/>
                        <a:pt x="119063" y="639385"/>
                      </a:cubicBezTo>
                      <a:cubicBezTo>
                        <a:pt x="116360" y="631275"/>
                        <a:pt x="103188" y="633035"/>
                        <a:pt x="95250" y="629860"/>
                      </a:cubicBezTo>
                      <a:cubicBezTo>
                        <a:pt x="101600" y="626685"/>
                        <a:pt x="108805" y="624831"/>
                        <a:pt x="114300" y="620335"/>
                      </a:cubicBezTo>
                      <a:cubicBezTo>
                        <a:pt x="126463" y="610384"/>
                        <a:pt x="147638" y="586998"/>
                        <a:pt x="147638" y="586998"/>
                      </a:cubicBezTo>
                      <a:cubicBezTo>
                        <a:pt x="157997" y="561101"/>
                        <a:pt x="153988" y="548898"/>
                        <a:pt x="185738" y="53937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bg1">
                        <a:lumMod val="85000"/>
                      </a:schemeClr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  <p:sp>
              <p:nvSpPr>
                <p:cNvPr id="203" name="楕円 202">
                  <a:extLst>
                    <a:ext uri="{FF2B5EF4-FFF2-40B4-BE49-F238E27FC236}">
                      <a16:creationId xmlns:a16="http://schemas.microsoft.com/office/drawing/2014/main" id="{0DFEBC45-5AFC-FA3F-5EF3-BC6256A4C115}"/>
                    </a:ext>
                  </a:extLst>
                </p:cNvPr>
                <p:cNvSpPr/>
                <p:nvPr/>
              </p:nvSpPr>
              <p:spPr>
                <a:xfrm rot="19641101">
                  <a:off x="4971829" y="3093241"/>
                  <a:ext cx="145187" cy="77014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bg1">
                        <a:lumMod val="65000"/>
                      </a:schemeClr>
                    </a:gs>
                    <a:gs pos="83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93" name="グループ化 192">
                <a:extLst>
                  <a:ext uri="{FF2B5EF4-FFF2-40B4-BE49-F238E27FC236}">
                    <a16:creationId xmlns:a16="http://schemas.microsoft.com/office/drawing/2014/main" id="{C0E633C4-55A0-FF69-F8F9-2DE6F4B43252}"/>
                  </a:ext>
                </a:extLst>
              </p:cNvPr>
              <p:cNvGrpSpPr/>
              <p:nvPr/>
            </p:nvGrpSpPr>
            <p:grpSpPr>
              <a:xfrm>
                <a:off x="6494071" y="2775936"/>
                <a:ext cx="1422737" cy="610448"/>
                <a:chOff x="4467225" y="2905125"/>
                <a:chExt cx="881063" cy="378034"/>
              </a:xfrm>
            </p:grpSpPr>
            <p:sp>
              <p:nvSpPr>
                <p:cNvPr id="200" name="フリーフォーム: 図形 199">
                  <a:extLst>
                    <a:ext uri="{FF2B5EF4-FFF2-40B4-BE49-F238E27FC236}">
                      <a16:creationId xmlns:a16="http://schemas.microsoft.com/office/drawing/2014/main" id="{4D17A0F6-8CB8-D77C-3007-EB3340070D8A}"/>
                    </a:ext>
                  </a:extLst>
                </p:cNvPr>
                <p:cNvSpPr/>
                <p:nvPr/>
              </p:nvSpPr>
              <p:spPr>
                <a:xfrm>
                  <a:off x="4467225" y="2905125"/>
                  <a:ext cx="881063" cy="378034"/>
                </a:xfrm>
                <a:custGeom>
                  <a:avLst/>
                  <a:gdLst>
                    <a:gd name="connsiteX0" fmla="*/ 185738 w 1290638"/>
                    <a:gd name="connsiteY0" fmla="*/ 539373 h 767973"/>
                    <a:gd name="connsiteX1" fmla="*/ 338138 w 1290638"/>
                    <a:gd name="connsiteY1" fmla="*/ 529848 h 767973"/>
                    <a:gd name="connsiteX2" fmla="*/ 381000 w 1290638"/>
                    <a:gd name="connsiteY2" fmla="*/ 525085 h 767973"/>
                    <a:gd name="connsiteX3" fmla="*/ 533400 w 1290638"/>
                    <a:gd name="connsiteY3" fmla="*/ 477460 h 767973"/>
                    <a:gd name="connsiteX4" fmla="*/ 595313 w 1290638"/>
                    <a:gd name="connsiteY4" fmla="*/ 444123 h 767973"/>
                    <a:gd name="connsiteX5" fmla="*/ 738188 w 1290638"/>
                    <a:gd name="connsiteY5" fmla="*/ 377448 h 767973"/>
                    <a:gd name="connsiteX6" fmla="*/ 833438 w 1290638"/>
                    <a:gd name="connsiteY6" fmla="*/ 310773 h 767973"/>
                    <a:gd name="connsiteX7" fmla="*/ 990600 w 1290638"/>
                    <a:gd name="connsiteY7" fmla="*/ 201235 h 767973"/>
                    <a:gd name="connsiteX8" fmla="*/ 1071563 w 1290638"/>
                    <a:gd name="connsiteY8" fmla="*/ 115510 h 767973"/>
                    <a:gd name="connsiteX9" fmla="*/ 1090613 w 1290638"/>
                    <a:gd name="connsiteY9" fmla="*/ 86935 h 767973"/>
                    <a:gd name="connsiteX10" fmla="*/ 1123950 w 1290638"/>
                    <a:gd name="connsiteY10" fmla="*/ 53598 h 767973"/>
                    <a:gd name="connsiteX11" fmla="*/ 1138238 w 1290638"/>
                    <a:gd name="connsiteY11" fmla="*/ 25023 h 767973"/>
                    <a:gd name="connsiteX12" fmla="*/ 1152525 w 1290638"/>
                    <a:gd name="connsiteY12" fmla="*/ 15498 h 767973"/>
                    <a:gd name="connsiteX13" fmla="*/ 1162050 w 1290638"/>
                    <a:gd name="connsiteY13" fmla="*/ 1210 h 767973"/>
                    <a:gd name="connsiteX14" fmla="*/ 1147763 w 1290638"/>
                    <a:gd name="connsiteY14" fmla="*/ 53598 h 767973"/>
                    <a:gd name="connsiteX15" fmla="*/ 1157288 w 1290638"/>
                    <a:gd name="connsiteY15" fmla="*/ 72648 h 767973"/>
                    <a:gd name="connsiteX16" fmla="*/ 1195388 w 1290638"/>
                    <a:gd name="connsiteY16" fmla="*/ 82173 h 767973"/>
                    <a:gd name="connsiteX17" fmla="*/ 1190625 w 1290638"/>
                    <a:gd name="connsiteY17" fmla="*/ 96460 h 767973"/>
                    <a:gd name="connsiteX18" fmla="*/ 1290638 w 1290638"/>
                    <a:gd name="connsiteY18" fmla="*/ 77410 h 767973"/>
                    <a:gd name="connsiteX19" fmla="*/ 1271588 w 1290638"/>
                    <a:gd name="connsiteY19" fmla="*/ 86935 h 767973"/>
                    <a:gd name="connsiteX20" fmla="*/ 1238250 w 1290638"/>
                    <a:gd name="connsiteY20" fmla="*/ 101223 h 767973"/>
                    <a:gd name="connsiteX21" fmla="*/ 1204913 w 1290638"/>
                    <a:gd name="connsiteY21" fmla="*/ 139323 h 767973"/>
                    <a:gd name="connsiteX22" fmla="*/ 1181100 w 1290638"/>
                    <a:gd name="connsiteY22" fmla="*/ 158373 h 767973"/>
                    <a:gd name="connsiteX23" fmla="*/ 1152525 w 1290638"/>
                    <a:gd name="connsiteY23" fmla="*/ 205998 h 767973"/>
                    <a:gd name="connsiteX24" fmla="*/ 1133475 w 1290638"/>
                    <a:gd name="connsiteY24" fmla="*/ 239335 h 767973"/>
                    <a:gd name="connsiteX25" fmla="*/ 1109663 w 1290638"/>
                    <a:gd name="connsiteY25" fmla="*/ 272673 h 767973"/>
                    <a:gd name="connsiteX26" fmla="*/ 1090613 w 1290638"/>
                    <a:gd name="connsiteY26" fmla="*/ 296485 h 767973"/>
                    <a:gd name="connsiteX27" fmla="*/ 1071563 w 1290638"/>
                    <a:gd name="connsiteY27" fmla="*/ 339348 h 767973"/>
                    <a:gd name="connsiteX28" fmla="*/ 1038225 w 1290638"/>
                    <a:gd name="connsiteY28" fmla="*/ 401260 h 767973"/>
                    <a:gd name="connsiteX29" fmla="*/ 1014413 w 1290638"/>
                    <a:gd name="connsiteY29" fmla="*/ 429835 h 767973"/>
                    <a:gd name="connsiteX30" fmla="*/ 952500 w 1290638"/>
                    <a:gd name="connsiteY30" fmla="*/ 529848 h 767973"/>
                    <a:gd name="connsiteX31" fmla="*/ 947738 w 1290638"/>
                    <a:gd name="connsiteY31" fmla="*/ 558423 h 767973"/>
                    <a:gd name="connsiteX32" fmla="*/ 914400 w 1290638"/>
                    <a:gd name="connsiteY32" fmla="*/ 606048 h 767973"/>
                    <a:gd name="connsiteX33" fmla="*/ 890588 w 1290638"/>
                    <a:gd name="connsiteY33" fmla="*/ 648910 h 767973"/>
                    <a:gd name="connsiteX34" fmla="*/ 881063 w 1290638"/>
                    <a:gd name="connsiteY34" fmla="*/ 672723 h 767973"/>
                    <a:gd name="connsiteX35" fmla="*/ 852488 w 1290638"/>
                    <a:gd name="connsiteY35" fmla="*/ 701298 h 767973"/>
                    <a:gd name="connsiteX36" fmla="*/ 842963 w 1290638"/>
                    <a:gd name="connsiteY36" fmla="*/ 658435 h 767973"/>
                    <a:gd name="connsiteX37" fmla="*/ 823913 w 1290638"/>
                    <a:gd name="connsiteY37" fmla="*/ 691773 h 767973"/>
                    <a:gd name="connsiteX38" fmla="*/ 814388 w 1290638"/>
                    <a:gd name="connsiteY38" fmla="*/ 706060 h 767973"/>
                    <a:gd name="connsiteX39" fmla="*/ 800100 w 1290638"/>
                    <a:gd name="connsiteY39" fmla="*/ 648910 h 767973"/>
                    <a:gd name="connsiteX40" fmla="*/ 790575 w 1290638"/>
                    <a:gd name="connsiteY40" fmla="*/ 634623 h 767973"/>
                    <a:gd name="connsiteX41" fmla="*/ 742950 w 1290638"/>
                    <a:gd name="connsiteY41" fmla="*/ 629860 h 767973"/>
                    <a:gd name="connsiteX42" fmla="*/ 447675 w 1290638"/>
                    <a:gd name="connsiteY42" fmla="*/ 644148 h 767973"/>
                    <a:gd name="connsiteX43" fmla="*/ 385763 w 1290638"/>
                    <a:gd name="connsiteY43" fmla="*/ 648910 h 767973"/>
                    <a:gd name="connsiteX44" fmla="*/ 323850 w 1290638"/>
                    <a:gd name="connsiteY44" fmla="*/ 663198 h 767973"/>
                    <a:gd name="connsiteX45" fmla="*/ 214313 w 1290638"/>
                    <a:gd name="connsiteY45" fmla="*/ 682248 h 767973"/>
                    <a:gd name="connsiteX46" fmla="*/ 95250 w 1290638"/>
                    <a:gd name="connsiteY46" fmla="*/ 725110 h 767973"/>
                    <a:gd name="connsiteX47" fmla="*/ 52388 w 1290638"/>
                    <a:gd name="connsiteY47" fmla="*/ 744160 h 767973"/>
                    <a:gd name="connsiteX48" fmla="*/ 0 w 1290638"/>
                    <a:gd name="connsiteY48" fmla="*/ 767973 h 767973"/>
                    <a:gd name="connsiteX49" fmla="*/ 19050 w 1290638"/>
                    <a:gd name="connsiteY49" fmla="*/ 758448 h 767973"/>
                    <a:gd name="connsiteX50" fmla="*/ 52388 w 1290638"/>
                    <a:gd name="connsiteY50" fmla="*/ 720348 h 767973"/>
                    <a:gd name="connsiteX51" fmla="*/ 61913 w 1290638"/>
                    <a:gd name="connsiteY51" fmla="*/ 701298 h 767973"/>
                    <a:gd name="connsiteX52" fmla="*/ 90488 w 1290638"/>
                    <a:gd name="connsiteY52" fmla="*/ 682248 h 767973"/>
                    <a:gd name="connsiteX53" fmla="*/ 104775 w 1290638"/>
                    <a:gd name="connsiteY53" fmla="*/ 658435 h 767973"/>
                    <a:gd name="connsiteX54" fmla="*/ 119063 w 1290638"/>
                    <a:gd name="connsiteY54" fmla="*/ 639385 h 767973"/>
                    <a:gd name="connsiteX55" fmla="*/ 95250 w 1290638"/>
                    <a:gd name="connsiteY55" fmla="*/ 629860 h 767973"/>
                    <a:gd name="connsiteX56" fmla="*/ 114300 w 1290638"/>
                    <a:gd name="connsiteY56" fmla="*/ 620335 h 767973"/>
                    <a:gd name="connsiteX57" fmla="*/ 147638 w 1290638"/>
                    <a:gd name="connsiteY57" fmla="*/ 586998 h 767973"/>
                    <a:gd name="connsiteX58" fmla="*/ 185738 w 1290638"/>
                    <a:gd name="connsiteY58" fmla="*/ 539373 h 767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1290638" h="767973">
                      <a:moveTo>
                        <a:pt x="185738" y="539373"/>
                      </a:moveTo>
                      <a:cubicBezTo>
                        <a:pt x="217488" y="529848"/>
                        <a:pt x="287375" y="533563"/>
                        <a:pt x="338138" y="529848"/>
                      </a:cubicBezTo>
                      <a:cubicBezTo>
                        <a:pt x="352475" y="528799"/>
                        <a:pt x="367001" y="528352"/>
                        <a:pt x="381000" y="525085"/>
                      </a:cubicBezTo>
                      <a:cubicBezTo>
                        <a:pt x="404710" y="519553"/>
                        <a:pt x="498895" y="493274"/>
                        <a:pt x="533400" y="477460"/>
                      </a:cubicBezTo>
                      <a:cubicBezTo>
                        <a:pt x="554708" y="467694"/>
                        <a:pt x="574194" y="454291"/>
                        <a:pt x="595313" y="444123"/>
                      </a:cubicBezTo>
                      <a:cubicBezTo>
                        <a:pt x="654558" y="415598"/>
                        <a:pt x="679742" y="413165"/>
                        <a:pt x="738188" y="377448"/>
                      </a:cubicBezTo>
                      <a:cubicBezTo>
                        <a:pt x="771258" y="357239"/>
                        <a:pt x="799415" y="329331"/>
                        <a:pt x="833438" y="310773"/>
                      </a:cubicBezTo>
                      <a:cubicBezTo>
                        <a:pt x="897418" y="275874"/>
                        <a:pt x="930340" y="261494"/>
                        <a:pt x="990600" y="201235"/>
                      </a:cubicBezTo>
                      <a:cubicBezTo>
                        <a:pt x="1019861" y="171974"/>
                        <a:pt x="1046756" y="147759"/>
                        <a:pt x="1071563" y="115510"/>
                      </a:cubicBezTo>
                      <a:cubicBezTo>
                        <a:pt x="1078543" y="106436"/>
                        <a:pt x="1083219" y="95674"/>
                        <a:pt x="1090613" y="86935"/>
                      </a:cubicBezTo>
                      <a:cubicBezTo>
                        <a:pt x="1100764" y="74938"/>
                        <a:pt x="1113437" y="65279"/>
                        <a:pt x="1123950" y="53598"/>
                      </a:cubicBezTo>
                      <a:cubicBezTo>
                        <a:pt x="1196223" y="-26706"/>
                        <a:pt x="1079076" y="98974"/>
                        <a:pt x="1138238" y="25023"/>
                      </a:cubicBezTo>
                      <a:cubicBezTo>
                        <a:pt x="1141814" y="20554"/>
                        <a:pt x="1147763" y="18673"/>
                        <a:pt x="1152525" y="15498"/>
                      </a:cubicBezTo>
                      <a:cubicBezTo>
                        <a:pt x="1155700" y="10735"/>
                        <a:pt x="1160662" y="-4343"/>
                        <a:pt x="1162050" y="1210"/>
                      </a:cubicBezTo>
                      <a:cubicBezTo>
                        <a:pt x="1166856" y="20432"/>
                        <a:pt x="1155622" y="37880"/>
                        <a:pt x="1147763" y="53598"/>
                      </a:cubicBezTo>
                      <a:cubicBezTo>
                        <a:pt x="1150938" y="59948"/>
                        <a:pt x="1150358" y="71108"/>
                        <a:pt x="1157288" y="72648"/>
                      </a:cubicBezTo>
                      <a:cubicBezTo>
                        <a:pt x="1202248" y="82639"/>
                        <a:pt x="1184803" y="39839"/>
                        <a:pt x="1195388" y="82173"/>
                      </a:cubicBezTo>
                      <a:cubicBezTo>
                        <a:pt x="1193800" y="86935"/>
                        <a:pt x="1185611" y="96711"/>
                        <a:pt x="1190625" y="96460"/>
                      </a:cubicBezTo>
                      <a:cubicBezTo>
                        <a:pt x="1224520" y="94765"/>
                        <a:pt x="1290638" y="77410"/>
                        <a:pt x="1290638" y="77410"/>
                      </a:cubicBezTo>
                      <a:cubicBezTo>
                        <a:pt x="1284288" y="80585"/>
                        <a:pt x="1278113" y="84138"/>
                        <a:pt x="1271588" y="86935"/>
                      </a:cubicBezTo>
                      <a:cubicBezTo>
                        <a:pt x="1256043" y="93597"/>
                        <a:pt x="1254044" y="89942"/>
                        <a:pt x="1238250" y="101223"/>
                      </a:cubicBezTo>
                      <a:cubicBezTo>
                        <a:pt x="1224766" y="110855"/>
                        <a:pt x="1216110" y="128126"/>
                        <a:pt x="1204913" y="139323"/>
                      </a:cubicBezTo>
                      <a:cubicBezTo>
                        <a:pt x="1197725" y="146511"/>
                        <a:pt x="1189038" y="152023"/>
                        <a:pt x="1181100" y="158373"/>
                      </a:cubicBezTo>
                      <a:cubicBezTo>
                        <a:pt x="1171575" y="174248"/>
                        <a:pt x="1161912" y="190041"/>
                        <a:pt x="1152525" y="205998"/>
                      </a:cubicBezTo>
                      <a:cubicBezTo>
                        <a:pt x="1146036" y="217030"/>
                        <a:pt x="1140914" y="228920"/>
                        <a:pt x="1133475" y="239335"/>
                      </a:cubicBezTo>
                      <a:cubicBezTo>
                        <a:pt x="1125538" y="250448"/>
                        <a:pt x="1117857" y="261748"/>
                        <a:pt x="1109663" y="272673"/>
                      </a:cubicBezTo>
                      <a:cubicBezTo>
                        <a:pt x="1103564" y="280805"/>
                        <a:pt x="1095656" y="287659"/>
                        <a:pt x="1090613" y="296485"/>
                      </a:cubicBezTo>
                      <a:cubicBezTo>
                        <a:pt x="1082856" y="310060"/>
                        <a:pt x="1078175" y="325180"/>
                        <a:pt x="1071563" y="339348"/>
                      </a:cubicBezTo>
                      <a:cubicBezTo>
                        <a:pt x="1064504" y="354475"/>
                        <a:pt x="1046992" y="388597"/>
                        <a:pt x="1038225" y="401260"/>
                      </a:cubicBezTo>
                      <a:cubicBezTo>
                        <a:pt x="1031168" y="411454"/>
                        <a:pt x="1021672" y="419784"/>
                        <a:pt x="1014413" y="429835"/>
                      </a:cubicBezTo>
                      <a:cubicBezTo>
                        <a:pt x="980348" y="477002"/>
                        <a:pt x="978079" y="483806"/>
                        <a:pt x="952500" y="529848"/>
                      </a:cubicBezTo>
                      <a:cubicBezTo>
                        <a:pt x="950913" y="539373"/>
                        <a:pt x="951452" y="549509"/>
                        <a:pt x="947738" y="558423"/>
                      </a:cubicBezTo>
                      <a:cubicBezTo>
                        <a:pt x="942087" y="571987"/>
                        <a:pt x="923213" y="592828"/>
                        <a:pt x="914400" y="606048"/>
                      </a:cubicBezTo>
                      <a:cubicBezTo>
                        <a:pt x="906387" y="618068"/>
                        <a:pt x="896639" y="635294"/>
                        <a:pt x="890588" y="648910"/>
                      </a:cubicBezTo>
                      <a:cubicBezTo>
                        <a:pt x="887116" y="656722"/>
                        <a:pt x="886091" y="665809"/>
                        <a:pt x="881063" y="672723"/>
                      </a:cubicBezTo>
                      <a:cubicBezTo>
                        <a:pt x="873140" y="683617"/>
                        <a:pt x="852488" y="701298"/>
                        <a:pt x="852488" y="701298"/>
                      </a:cubicBezTo>
                      <a:cubicBezTo>
                        <a:pt x="849313" y="687010"/>
                        <a:pt x="856848" y="663063"/>
                        <a:pt x="842963" y="658435"/>
                      </a:cubicBezTo>
                      <a:cubicBezTo>
                        <a:pt x="830821" y="654388"/>
                        <a:pt x="830498" y="680798"/>
                        <a:pt x="823913" y="691773"/>
                      </a:cubicBezTo>
                      <a:cubicBezTo>
                        <a:pt x="820968" y="696681"/>
                        <a:pt x="817563" y="701298"/>
                        <a:pt x="814388" y="706060"/>
                      </a:cubicBezTo>
                      <a:cubicBezTo>
                        <a:pt x="809625" y="687010"/>
                        <a:pt x="810993" y="665248"/>
                        <a:pt x="800100" y="648910"/>
                      </a:cubicBezTo>
                      <a:cubicBezTo>
                        <a:pt x="796925" y="644148"/>
                        <a:pt x="796005" y="636433"/>
                        <a:pt x="790575" y="634623"/>
                      </a:cubicBezTo>
                      <a:cubicBezTo>
                        <a:pt x="775440" y="629578"/>
                        <a:pt x="758825" y="631448"/>
                        <a:pt x="742950" y="629860"/>
                      </a:cubicBezTo>
                      <a:lnTo>
                        <a:pt x="447675" y="644148"/>
                      </a:lnTo>
                      <a:cubicBezTo>
                        <a:pt x="427006" y="645250"/>
                        <a:pt x="406221" y="645763"/>
                        <a:pt x="385763" y="648910"/>
                      </a:cubicBezTo>
                      <a:cubicBezTo>
                        <a:pt x="364829" y="652131"/>
                        <a:pt x="344560" y="658760"/>
                        <a:pt x="323850" y="663198"/>
                      </a:cubicBezTo>
                      <a:cubicBezTo>
                        <a:pt x="253308" y="678314"/>
                        <a:pt x="269423" y="675359"/>
                        <a:pt x="214313" y="682248"/>
                      </a:cubicBezTo>
                      <a:cubicBezTo>
                        <a:pt x="164228" y="696558"/>
                        <a:pt x="157968" y="697235"/>
                        <a:pt x="95250" y="725110"/>
                      </a:cubicBezTo>
                      <a:cubicBezTo>
                        <a:pt x="80963" y="731460"/>
                        <a:pt x="66183" y="736802"/>
                        <a:pt x="52388" y="744160"/>
                      </a:cubicBezTo>
                      <a:cubicBezTo>
                        <a:pt x="2953" y="770525"/>
                        <a:pt x="45026" y="758967"/>
                        <a:pt x="0" y="767973"/>
                      </a:cubicBezTo>
                      <a:cubicBezTo>
                        <a:pt x="6350" y="764798"/>
                        <a:pt x="13370" y="762708"/>
                        <a:pt x="19050" y="758448"/>
                      </a:cubicBezTo>
                      <a:cubicBezTo>
                        <a:pt x="33142" y="747879"/>
                        <a:pt x="42055" y="734125"/>
                        <a:pt x="52388" y="720348"/>
                      </a:cubicBezTo>
                      <a:cubicBezTo>
                        <a:pt x="12656" y="712401"/>
                        <a:pt x="27203" y="719987"/>
                        <a:pt x="61913" y="701298"/>
                      </a:cubicBezTo>
                      <a:cubicBezTo>
                        <a:pt x="71992" y="695871"/>
                        <a:pt x="80963" y="688598"/>
                        <a:pt x="90488" y="682248"/>
                      </a:cubicBezTo>
                      <a:cubicBezTo>
                        <a:pt x="95250" y="674310"/>
                        <a:pt x="99640" y="666137"/>
                        <a:pt x="104775" y="658435"/>
                      </a:cubicBezTo>
                      <a:cubicBezTo>
                        <a:pt x="109178" y="651830"/>
                        <a:pt x="121573" y="646915"/>
                        <a:pt x="119063" y="639385"/>
                      </a:cubicBezTo>
                      <a:cubicBezTo>
                        <a:pt x="116360" y="631275"/>
                        <a:pt x="103188" y="633035"/>
                        <a:pt x="95250" y="629860"/>
                      </a:cubicBezTo>
                      <a:cubicBezTo>
                        <a:pt x="101600" y="626685"/>
                        <a:pt x="108805" y="624831"/>
                        <a:pt x="114300" y="620335"/>
                      </a:cubicBezTo>
                      <a:cubicBezTo>
                        <a:pt x="126463" y="610384"/>
                        <a:pt x="147638" y="586998"/>
                        <a:pt x="147638" y="586998"/>
                      </a:cubicBezTo>
                      <a:cubicBezTo>
                        <a:pt x="157997" y="561101"/>
                        <a:pt x="153988" y="548898"/>
                        <a:pt x="185738" y="53937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bg1">
                        <a:lumMod val="85000"/>
                      </a:schemeClr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  <p:sp>
              <p:nvSpPr>
                <p:cNvPr id="201" name="楕円 200">
                  <a:extLst>
                    <a:ext uri="{FF2B5EF4-FFF2-40B4-BE49-F238E27FC236}">
                      <a16:creationId xmlns:a16="http://schemas.microsoft.com/office/drawing/2014/main" id="{FBE3DD40-249F-EE5D-0D36-1F9479158E11}"/>
                    </a:ext>
                  </a:extLst>
                </p:cNvPr>
                <p:cNvSpPr/>
                <p:nvPr/>
              </p:nvSpPr>
              <p:spPr>
                <a:xfrm rot="19641101">
                  <a:off x="4971829" y="3093241"/>
                  <a:ext cx="145187" cy="77014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bg1">
                        <a:lumMod val="65000"/>
                      </a:schemeClr>
                    </a:gs>
                    <a:gs pos="83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94" name="グループ化 193">
                <a:extLst>
                  <a:ext uri="{FF2B5EF4-FFF2-40B4-BE49-F238E27FC236}">
                    <a16:creationId xmlns:a16="http://schemas.microsoft.com/office/drawing/2014/main" id="{3B43A61C-8424-B02B-02EC-A33EF15DDF1F}"/>
                  </a:ext>
                </a:extLst>
              </p:cNvPr>
              <p:cNvGrpSpPr/>
              <p:nvPr/>
            </p:nvGrpSpPr>
            <p:grpSpPr>
              <a:xfrm>
                <a:off x="6467228" y="2572575"/>
                <a:ext cx="1042065" cy="878141"/>
                <a:chOff x="8805455" y="626809"/>
                <a:chExt cx="1944124" cy="1638300"/>
              </a:xfrm>
            </p:grpSpPr>
            <p:sp>
              <p:nvSpPr>
                <p:cNvPr id="198" name="フリーフォーム: 図形 197">
                  <a:extLst>
                    <a:ext uri="{FF2B5EF4-FFF2-40B4-BE49-F238E27FC236}">
                      <a16:creationId xmlns:a16="http://schemas.microsoft.com/office/drawing/2014/main" id="{515D02AA-8FA7-17BE-854B-F401CA54D610}"/>
                    </a:ext>
                  </a:extLst>
                </p:cNvPr>
                <p:cNvSpPr/>
                <p:nvPr/>
              </p:nvSpPr>
              <p:spPr>
                <a:xfrm>
                  <a:off x="8805455" y="626809"/>
                  <a:ext cx="1944124" cy="1638300"/>
                </a:xfrm>
                <a:custGeom>
                  <a:avLst/>
                  <a:gdLst>
                    <a:gd name="connsiteX0" fmla="*/ 619125 w 1944124"/>
                    <a:gd name="connsiteY0" fmla="*/ 695325 h 1638300"/>
                    <a:gd name="connsiteX1" fmla="*/ 676275 w 1944124"/>
                    <a:gd name="connsiteY1" fmla="*/ 685800 h 1638300"/>
                    <a:gd name="connsiteX2" fmla="*/ 714375 w 1944124"/>
                    <a:gd name="connsiteY2" fmla="*/ 676275 h 1638300"/>
                    <a:gd name="connsiteX3" fmla="*/ 762000 w 1944124"/>
                    <a:gd name="connsiteY3" fmla="*/ 666750 h 1638300"/>
                    <a:gd name="connsiteX4" fmla="*/ 800100 w 1944124"/>
                    <a:gd name="connsiteY4" fmla="*/ 628650 h 1638300"/>
                    <a:gd name="connsiteX5" fmla="*/ 819150 w 1944124"/>
                    <a:gd name="connsiteY5" fmla="*/ 590550 h 1638300"/>
                    <a:gd name="connsiteX6" fmla="*/ 847725 w 1944124"/>
                    <a:gd name="connsiteY6" fmla="*/ 476250 h 1638300"/>
                    <a:gd name="connsiteX7" fmla="*/ 866775 w 1944124"/>
                    <a:gd name="connsiteY7" fmla="*/ 419100 h 1638300"/>
                    <a:gd name="connsiteX8" fmla="*/ 895350 w 1944124"/>
                    <a:gd name="connsiteY8" fmla="*/ 333375 h 1638300"/>
                    <a:gd name="connsiteX9" fmla="*/ 904875 w 1944124"/>
                    <a:gd name="connsiteY9" fmla="*/ 247650 h 1638300"/>
                    <a:gd name="connsiteX10" fmla="*/ 914400 w 1944124"/>
                    <a:gd name="connsiteY10" fmla="*/ 219075 h 1638300"/>
                    <a:gd name="connsiteX11" fmla="*/ 942975 w 1944124"/>
                    <a:gd name="connsiteY11" fmla="*/ 95250 h 1638300"/>
                    <a:gd name="connsiteX12" fmla="*/ 952500 w 1944124"/>
                    <a:gd name="connsiteY12" fmla="*/ 57150 h 1638300"/>
                    <a:gd name="connsiteX13" fmla="*/ 971550 w 1944124"/>
                    <a:gd name="connsiteY13" fmla="*/ 0 h 1638300"/>
                    <a:gd name="connsiteX14" fmla="*/ 1000125 w 1944124"/>
                    <a:gd name="connsiteY14" fmla="*/ 9525 h 1638300"/>
                    <a:gd name="connsiteX15" fmla="*/ 990600 w 1944124"/>
                    <a:gd name="connsiteY15" fmla="*/ 57150 h 1638300"/>
                    <a:gd name="connsiteX16" fmla="*/ 981075 w 1944124"/>
                    <a:gd name="connsiteY16" fmla="*/ 123825 h 1638300"/>
                    <a:gd name="connsiteX17" fmla="*/ 952500 w 1944124"/>
                    <a:gd name="connsiteY17" fmla="*/ 428625 h 1638300"/>
                    <a:gd name="connsiteX18" fmla="*/ 971550 w 1944124"/>
                    <a:gd name="connsiteY18" fmla="*/ 647700 h 1638300"/>
                    <a:gd name="connsiteX19" fmla="*/ 981075 w 1944124"/>
                    <a:gd name="connsiteY19" fmla="*/ 676275 h 1638300"/>
                    <a:gd name="connsiteX20" fmla="*/ 1057275 w 1944124"/>
                    <a:gd name="connsiteY20" fmla="*/ 695325 h 1638300"/>
                    <a:gd name="connsiteX21" fmla="*/ 1095375 w 1944124"/>
                    <a:gd name="connsiteY21" fmla="*/ 704850 h 1638300"/>
                    <a:gd name="connsiteX22" fmla="*/ 1181100 w 1944124"/>
                    <a:gd name="connsiteY22" fmla="*/ 685800 h 1638300"/>
                    <a:gd name="connsiteX23" fmla="*/ 1209675 w 1944124"/>
                    <a:gd name="connsiteY23" fmla="*/ 676275 h 1638300"/>
                    <a:gd name="connsiteX24" fmla="*/ 1238250 w 1944124"/>
                    <a:gd name="connsiteY24" fmla="*/ 657225 h 1638300"/>
                    <a:gd name="connsiteX25" fmla="*/ 1276350 w 1944124"/>
                    <a:gd name="connsiteY25" fmla="*/ 581025 h 1638300"/>
                    <a:gd name="connsiteX26" fmla="*/ 1304925 w 1944124"/>
                    <a:gd name="connsiteY26" fmla="*/ 523875 h 1638300"/>
                    <a:gd name="connsiteX27" fmla="*/ 1343025 w 1944124"/>
                    <a:gd name="connsiteY27" fmla="*/ 476250 h 1638300"/>
                    <a:gd name="connsiteX28" fmla="*/ 1390650 w 1944124"/>
                    <a:gd name="connsiteY28" fmla="*/ 381000 h 1638300"/>
                    <a:gd name="connsiteX29" fmla="*/ 1419225 w 1944124"/>
                    <a:gd name="connsiteY29" fmla="*/ 361950 h 1638300"/>
                    <a:gd name="connsiteX30" fmla="*/ 1438275 w 1944124"/>
                    <a:gd name="connsiteY30" fmla="*/ 333375 h 1638300"/>
                    <a:gd name="connsiteX31" fmla="*/ 1466850 w 1944124"/>
                    <a:gd name="connsiteY31" fmla="*/ 314325 h 1638300"/>
                    <a:gd name="connsiteX32" fmla="*/ 1495425 w 1944124"/>
                    <a:gd name="connsiteY32" fmla="*/ 285750 h 1638300"/>
                    <a:gd name="connsiteX33" fmla="*/ 1533525 w 1944124"/>
                    <a:gd name="connsiteY33" fmla="*/ 238125 h 1638300"/>
                    <a:gd name="connsiteX34" fmla="*/ 1609725 w 1944124"/>
                    <a:gd name="connsiteY34" fmla="*/ 219075 h 1638300"/>
                    <a:gd name="connsiteX35" fmla="*/ 1581150 w 1944124"/>
                    <a:gd name="connsiteY35" fmla="*/ 257175 h 1638300"/>
                    <a:gd name="connsiteX36" fmla="*/ 1552575 w 1944124"/>
                    <a:gd name="connsiteY36" fmla="*/ 276225 h 1638300"/>
                    <a:gd name="connsiteX37" fmla="*/ 1514475 w 1944124"/>
                    <a:gd name="connsiteY37" fmla="*/ 333375 h 1638300"/>
                    <a:gd name="connsiteX38" fmla="*/ 1485900 w 1944124"/>
                    <a:gd name="connsiteY38" fmla="*/ 361950 h 1638300"/>
                    <a:gd name="connsiteX39" fmla="*/ 1466850 w 1944124"/>
                    <a:gd name="connsiteY39" fmla="*/ 400050 h 1638300"/>
                    <a:gd name="connsiteX40" fmla="*/ 1447800 w 1944124"/>
                    <a:gd name="connsiteY40" fmla="*/ 428625 h 1638300"/>
                    <a:gd name="connsiteX41" fmla="*/ 1438275 w 1944124"/>
                    <a:gd name="connsiteY41" fmla="*/ 485775 h 1638300"/>
                    <a:gd name="connsiteX42" fmla="*/ 1419225 w 1944124"/>
                    <a:gd name="connsiteY42" fmla="*/ 514350 h 1638300"/>
                    <a:gd name="connsiteX43" fmla="*/ 1409700 w 1944124"/>
                    <a:gd name="connsiteY43" fmla="*/ 542925 h 1638300"/>
                    <a:gd name="connsiteX44" fmla="*/ 1400175 w 1944124"/>
                    <a:gd name="connsiteY44" fmla="*/ 590550 h 1638300"/>
                    <a:gd name="connsiteX45" fmla="*/ 1390650 w 1944124"/>
                    <a:gd name="connsiteY45" fmla="*/ 619125 h 1638300"/>
                    <a:gd name="connsiteX46" fmla="*/ 1371600 w 1944124"/>
                    <a:gd name="connsiteY46" fmla="*/ 733425 h 1638300"/>
                    <a:gd name="connsiteX47" fmla="*/ 1381125 w 1944124"/>
                    <a:gd name="connsiteY47" fmla="*/ 762000 h 1638300"/>
                    <a:gd name="connsiteX48" fmla="*/ 1476375 w 1944124"/>
                    <a:gd name="connsiteY48" fmla="*/ 800100 h 1638300"/>
                    <a:gd name="connsiteX49" fmla="*/ 1543050 w 1944124"/>
                    <a:gd name="connsiteY49" fmla="*/ 819150 h 1638300"/>
                    <a:gd name="connsiteX50" fmla="*/ 1647825 w 1944124"/>
                    <a:gd name="connsiteY50" fmla="*/ 847725 h 1638300"/>
                    <a:gd name="connsiteX51" fmla="*/ 1781175 w 1944124"/>
                    <a:gd name="connsiteY51" fmla="*/ 857250 h 1638300"/>
                    <a:gd name="connsiteX52" fmla="*/ 1809750 w 1944124"/>
                    <a:gd name="connsiteY52" fmla="*/ 866775 h 1638300"/>
                    <a:gd name="connsiteX53" fmla="*/ 1885950 w 1944124"/>
                    <a:gd name="connsiteY53" fmla="*/ 885825 h 1638300"/>
                    <a:gd name="connsiteX54" fmla="*/ 1924050 w 1944124"/>
                    <a:gd name="connsiteY54" fmla="*/ 904875 h 1638300"/>
                    <a:gd name="connsiteX55" fmla="*/ 1933575 w 1944124"/>
                    <a:gd name="connsiteY55" fmla="*/ 952500 h 1638300"/>
                    <a:gd name="connsiteX56" fmla="*/ 1943100 w 1944124"/>
                    <a:gd name="connsiteY56" fmla="*/ 981075 h 1638300"/>
                    <a:gd name="connsiteX57" fmla="*/ 1914525 w 1944124"/>
                    <a:gd name="connsiteY57" fmla="*/ 990600 h 1638300"/>
                    <a:gd name="connsiteX58" fmla="*/ 1819275 w 1944124"/>
                    <a:gd name="connsiteY58" fmla="*/ 962025 h 1638300"/>
                    <a:gd name="connsiteX59" fmla="*/ 1771650 w 1944124"/>
                    <a:gd name="connsiteY59" fmla="*/ 952500 h 1638300"/>
                    <a:gd name="connsiteX60" fmla="*/ 1524000 w 1944124"/>
                    <a:gd name="connsiteY60" fmla="*/ 942975 h 1638300"/>
                    <a:gd name="connsiteX61" fmla="*/ 1495425 w 1944124"/>
                    <a:gd name="connsiteY61" fmla="*/ 933450 h 1638300"/>
                    <a:gd name="connsiteX62" fmla="*/ 1457325 w 1944124"/>
                    <a:gd name="connsiteY62" fmla="*/ 923925 h 1638300"/>
                    <a:gd name="connsiteX63" fmla="*/ 1400175 w 1944124"/>
                    <a:gd name="connsiteY63" fmla="*/ 904875 h 1638300"/>
                    <a:gd name="connsiteX64" fmla="*/ 1352550 w 1944124"/>
                    <a:gd name="connsiteY64" fmla="*/ 914400 h 1638300"/>
                    <a:gd name="connsiteX65" fmla="*/ 1352550 w 1944124"/>
                    <a:gd name="connsiteY65" fmla="*/ 1038225 h 1638300"/>
                    <a:gd name="connsiteX66" fmla="*/ 1362075 w 1944124"/>
                    <a:gd name="connsiteY66" fmla="*/ 1066800 h 1638300"/>
                    <a:gd name="connsiteX67" fmla="*/ 1438275 w 1944124"/>
                    <a:gd name="connsiteY67" fmla="*/ 1133475 h 1638300"/>
                    <a:gd name="connsiteX68" fmla="*/ 1485900 w 1944124"/>
                    <a:gd name="connsiteY68" fmla="*/ 1190625 h 1638300"/>
                    <a:gd name="connsiteX69" fmla="*/ 1581150 w 1944124"/>
                    <a:gd name="connsiteY69" fmla="*/ 1295400 h 1638300"/>
                    <a:gd name="connsiteX70" fmla="*/ 1590675 w 1944124"/>
                    <a:gd name="connsiteY70" fmla="*/ 1352550 h 1638300"/>
                    <a:gd name="connsiteX71" fmla="*/ 1600200 w 1944124"/>
                    <a:gd name="connsiteY71" fmla="*/ 1390650 h 1638300"/>
                    <a:gd name="connsiteX72" fmla="*/ 1609725 w 1944124"/>
                    <a:gd name="connsiteY72" fmla="*/ 1485900 h 1638300"/>
                    <a:gd name="connsiteX73" fmla="*/ 1619250 w 1944124"/>
                    <a:gd name="connsiteY73" fmla="*/ 1514475 h 1638300"/>
                    <a:gd name="connsiteX74" fmla="*/ 1590675 w 1944124"/>
                    <a:gd name="connsiteY74" fmla="*/ 1495425 h 1638300"/>
                    <a:gd name="connsiteX75" fmla="*/ 1562100 w 1944124"/>
                    <a:gd name="connsiteY75" fmla="*/ 1485900 h 1638300"/>
                    <a:gd name="connsiteX76" fmla="*/ 1533525 w 1944124"/>
                    <a:gd name="connsiteY76" fmla="*/ 1457325 h 1638300"/>
                    <a:gd name="connsiteX77" fmla="*/ 1504950 w 1944124"/>
                    <a:gd name="connsiteY77" fmla="*/ 1438275 h 1638300"/>
                    <a:gd name="connsiteX78" fmla="*/ 1447800 w 1944124"/>
                    <a:gd name="connsiteY78" fmla="*/ 1352550 h 1638300"/>
                    <a:gd name="connsiteX79" fmla="*/ 1428750 w 1944124"/>
                    <a:gd name="connsiteY79" fmla="*/ 1323975 h 1638300"/>
                    <a:gd name="connsiteX80" fmla="*/ 1381125 w 1944124"/>
                    <a:gd name="connsiteY80" fmla="*/ 1266825 h 1638300"/>
                    <a:gd name="connsiteX81" fmla="*/ 1362075 w 1944124"/>
                    <a:gd name="connsiteY81" fmla="*/ 1219200 h 1638300"/>
                    <a:gd name="connsiteX82" fmla="*/ 1152525 w 1944124"/>
                    <a:gd name="connsiteY82" fmla="*/ 1200150 h 1638300"/>
                    <a:gd name="connsiteX83" fmla="*/ 1143000 w 1944124"/>
                    <a:gd name="connsiteY83" fmla="*/ 1266825 h 1638300"/>
                    <a:gd name="connsiteX84" fmla="*/ 1123950 w 1944124"/>
                    <a:gd name="connsiteY84" fmla="*/ 1466850 h 1638300"/>
                    <a:gd name="connsiteX85" fmla="*/ 1114425 w 1944124"/>
                    <a:gd name="connsiteY85" fmla="*/ 1524000 h 1638300"/>
                    <a:gd name="connsiteX86" fmla="*/ 1085850 w 1944124"/>
                    <a:gd name="connsiteY86" fmla="*/ 1609725 h 1638300"/>
                    <a:gd name="connsiteX87" fmla="*/ 1047750 w 1944124"/>
                    <a:gd name="connsiteY87" fmla="*/ 1638300 h 1638300"/>
                    <a:gd name="connsiteX88" fmla="*/ 1009650 w 1944124"/>
                    <a:gd name="connsiteY88" fmla="*/ 1381125 h 1638300"/>
                    <a:gd name="connsiteX89" fmla="*/ 1000125 w 1944124"/>
                    <a:gd name="connsiteY89" fmla="*/ 1314450 h 1638300"/>
                    <a:gd name="connsiteX90" fmla="*/ 952500 w 1944124"/>
                    <a:gd name="connsiteY90" fmla="*/ 1295400 h 1638300"/>
                    <a:gd name="connsiteX91" fmla="*/ 885825 w 1944124"/>
                    <a:gd name="connsiteY91" fmla="*/ 1266825 h 1638300"/>
                    <a:gd name="connsiteX92" fmla="*/ 800100 w 1944124"/>
                    <a:gd name="connsiteY92" fmla="*/ 1304925 h 1638300"/>
                    <a:gd name="connsiteX93" fmla="*/ 762000 w 1944124"/>
                    <a:gd name="connsiteY93" fmla="*/ 1352550 h 1638300"/>
                    <a:gd name="connsiteX94" fmla="*/ 695325 w 1944124"/>
                    <a:gd name="connsiteY94" fmla="*/ 1390650 h 1638300"/>
                    <a:gd name="connsiteX95" fmla="*/ 666750 w 1944124"/>
                    <a:gd name="connsiteY95" fmla="*/ 1419225 h 1638300"/>
                    <a:gd name="connsiteX96" fmla="*/ 638175 w 1944124"/>
                    <a:gd name="connsiteY96" fmla="*/ 1428750 h 1638300"/>
                    <a:gd name="connsiteX97" fmla="*/ 590550 w 1944124"/>
                    <a:gd name="connsiteY97" fmla="*/ 1447800 h 1638300"/>
                    <a:gd name="connsiteX98" fmla="*/ 561975 w 1944124"/>
                    <a:gd name="connsiteY98" fmla="*/ 1457325 h 1638300"/>
                    <a:gd name="connsiteX99" fmla="*/ 438150 w 1944124"/>
                    <a:gd name="connsiteY99" fmla="*/ 1524000 h 1638300"/>
                    <a:gd name="connsiteX100" fmla="*/ 400050 w 1944124"/>
                    <a:gd name="connsiteY100" fmla="*/ 1543050 h 1638300"/>
                    <a:gd name="connsiteX101" fmla="*/ 352425 w 1944124"/>
                    <a:gd name="connsiteY101" fmla="*/ 1552575 h 1638300"/>
                    <a:gd name="connsiteX102" fmla="*/ 323850 w 1944124"/>
                    <a:gd name="connsiteY102" fmla="*/ 1562100 h 1638300"/>
                    <a:gd name="connsiteX103" fmla="*/ 285750 w 1944124"/>
                    <a:gd name="connsiteY103" fmla="*/ 1543050 h 1638300"/>
                    <a:gd name="connsiteX104" fmla="*/ 304800 w 1944124"/>
                    <a:gd name="connsiteY104" fmla="*/ 1514475 h 1638300"/>
                    <a:gd name="connsiteX105" fmla="*/ 371475 w 1944124"/>
                    <a:gd name="connsiteY105" fmla="*/ 1476375 h 1638300"/>
                    <a:gd name="connsiteX106" fmla="*/ 466725 w 1944124"/>
                    <a:gd name="connsiteY106" fmla="*/ 1447800 h 1638300"/>
                    <a:gd name="connsiteX107" fmla="*/ 495300 w 1944124"/>
                    <a:gd name="connsiteY107" fmla="*/ 1438275 h 1638300"/>
                    <a:gd name="connsiteX108" fmla="*/ 571500 w 1944124"/>
                    <a:gd name="connsiteY108" fmla="*/ 1419225 h 1638300"/>
                    <a:gd name="connsiteX109" fmla="*/ 600075 w 1944124"/>
                    <a:gd name="connsiteY109" fmla="*/ 1390650 h 1638300"/>
                    <a:gd name="connsiteX110" fmla="*/ 657225 w 1944124"/>
                    <a:gd name="connsiteY110" fmla="*/ 1352550 h 1638300"/>
                    <a:gd name="connsiteX111" fmla="*/ 714375 w 1944124"/>
                    <a:gd name="connsiteY111" fmla="*/ 1276350 h 1638300"/>
                    <a:gd name="connsiteX112" fmla="*/ 723900 w 1944124"/>
                    <a:gd name="connsiteY112" fmla="*/ 1228725 h 1638300"/>
                    <a:gd name="connsiteX113" fmla="*/ 714375 w 1944124"/>
                    <a:gd name="connsiteY113" fmla="*/ 1162050 h 1638300"/>
                    <a:gd name="connsiteX114" fmla="*/ 685800 w 1944124"/>
                    <a:gd name="connsiteY114" fmla="*/ 1152525 h 1638300"/>
                    <a:gd name="connsiteX115" fmla="*/ 590550 w 1944124"/>
                    <a:gd name="connsiteY115" fmla="*/ 1143000 h 1638300"/>
                    <a:gd name="connsiteX116" fmla="*/ 104775 w 1944124"/>
                    <a:gd name="connsiteY116" fmla="*/ 1143000 h 1638300"/>
                    <a:gd name="connsiteX117" fmla="*/ 114300 w 1944124"/>
                    <a:gd name="connsiteY117" fmla="*/ 1104900 h 1638300"/>
                    <a:gd name="connsiteX118" fmla="*/ 257175 w 1944124"/>
                    <a:gd name="connsiteY118" fmla="*/ 1114425 h 1638300"/>
                    <a:gd name="connsiteX119" fmla="*/ 619125 w 1944124"/>
                    <a:gd name="connsiteY119" fmla="*/ 1076325 h 1638300"/>
                    <a:gd name="connsiteX120" fmla="*/ 619125 w 1944124"/>
                    <a:gd name="connsiteY120" fmla="*/ 933450 h 1638300"/>
                    <a:gd name="connsiteX121" fmla="*/ 504825 w 1944124"/>
                    <a:gd name="connsiteY121" fmla="*/ 904875 h 1638300"/>
                    <a:gd name="connsiteX122" fmla="*/ 438150 w 1944124"/>
                    <a:gd name="connsiteY122" fmla="*/ 895350 h 1638300"/>
                    <a:gd name="connsiteX123" fmla="*/ 361950 w 1944124"/>
                    <a:gd name="connsiteY123" fmla="*/ 876300 h 1638300"/>
                    <a:gd name="connsiteX124" fmla="*/ 323850 w 1944124"/>
                    <a:gd name="connsiteY124" fmla="*/ 866775 h 1638300"/>
                    <a:gd name="connsiteX125" fmla="*/ 238125 w 1944124"/>
                    <a:gd name="connsiteY125" fmla="*/ 857250 h 1638300"/>
                    <a:gd name="connsiteX126" fmla="*/ 180975 w 1944124"/>
                    <a:gd name="connsiteY126" fmla="*/ 838200 h 1638300"/>
                    <a:gd name="connsiteX127" fmla="*/ 171450 w 1944124"/>
                    <a:gd name="connsiteY127" fmla="*/ 809625 h 1638300"/>
                    <a:gd name="connsiteX128" fmla="*/ 142875 w 1944124"/>
                    <a:gd name="connsiteY128" fmla="*/ 800100 h 1638300"/>
                    <a:gd name="connsiteX129" fmla="*/ 66675 w 1944124"/>
                    <a:gd name="connsiteY129" fmla="*/ 762000 h 1638300"/>
                    <a:gd name="connsiteX130" fmla="*/ 28575 w 1944124"/>
                    <a:gd name="connsiteY130" fmla="*/ 704850 h 1638300"/>
                    <a:gd name="connsiteX131" fmla="*/ 0 w 1944124"/>
                    <a:gd name="connsiteY131" fmla="*/ 647700 h 1638300"/>
                    <a:gd name="connsiteX132" fmla="*/ 9525 w 1944124"/>
                    <a:gd name="connsiteY132" fmla="*/ 609600 h 1638300"/>
                    <a:gd name="connsiteX133" fmla="*/ 28575 w 1944124"/>
                    <a:gd name="connsiteY133" fmla="*/ 666750 h 1638300"/>
                    <a:gd name="connsiteX134" fmla="*/ 57150 w 1944124"/>
                    <a:gd name="connsiteY134" fmla="*/ 685800 h 1638300"/>
                    <a:gd name="connsiteX135" fmla="*/ 123825 w 1944124"/>
                    <a:gd name="connsiteY135" fmla="*/ 733425 h 1638300"/>
                    <a:gd name="connsiteX136" fmla="*/ 171450 w 1944124"/>
                    <a:gd name="connsiteY136" fmla="*/ 742950 h 1638300"/>
                    <a:gd name="connsiteX137" fmla="*/ 200025 w 1944124"/>
                    <a:gd name="connsiteY137" fmla="*/ 752475 h 1638300"/>
                    <a:gd name="connsiteX138" fmla="*/ 247650 w 1944124"/>
                    <a:gd name="connsiteY138" fmla="*/ 762000 h 1638300"/>
                    <a:gd name="connsiteX139" fmla="*/ 323850 w 1944124"/>
                    <a:gd name="connsiteY139" fmla="*/ 781050 h 1638300"/>
                    <a:gd name="connsiteX140" fmla="*/ 419100 w 1944124"/>
                    <a:gd name="connsiteY140" fmla="*/ 790575 h 1638300"/>
                    <a:gd name="connsiteX141" fmla="*/ 457200 w 1944124"/>
                    <a:gd name="connsiteY141" fmla="*/ 800100 h 1638300"/>
                    <a:gd name="connsiteX142" fmla="*/ 485775 w 1944124"/>
                    <a:gd name="connsiteY142" fmla="*/ 742950 h 1638300"/>
                    <a:gd name="connsiteX143" fmla="*/ 504825 w 1944124"/>
                    <a:gd name="connsiteY143" fmla="*/ 476250 h 1638300"/>
                    <a:gd name="connsiteX144" fmla="*/ 514350 w 1944124"/>
                    <a:gd name="connsiteY144" fmla="*/ 409575 h 1638300"/>
                    <a:gd name="connsiteX145" fmla="*/ 533400 w 1944124"/>
                    <a:gd name="connsiteY145" fmla="*/ 238125 h 1638300"/>
                    <a:gd name="connsiteX146" fmla="*/ 542925 w 1944124"/>
                    <a:gd name="connsiteY146" fmla="*/ 504825 h 1638300"/>
                    <a:gd name="connsiteX147" fmla="*/ 552450 w 1944124"/>
                    <a:gd name="connsiteY147" fmla="*/ 542925 h 1638300"/>
                    <a:gd name="connsiteX148" fmla="*/ 561975 w 1944124"/>
                    <a:gd name="connsiteY148" fmla="*/ 609600 h 1638300"/>
                    <a:gd name="connsiteX149" fmla="*/ 590550 w 1944124"/>
                    <a:gd name="connsiteY149" fmla="*/ 676275 h 1638300"/>
                    <a:gd name="connsiteX150" fmla="*/ 619125 w 1944124"/>
                    <a:gd name="connsiteY150" fmla="*/ 695325 h 1638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</a:cxnLst>
                  <a:rect l="l" t="t" r="r" b="b"/>
                  <a:pathLst>
                    <a:path w="1944124" h="1638300">
                      <a:moveTo>
                        <a:pt x="619125" y="695325"/>
                      </a:moveTo>
                      <a:cubicBezTo>
                        <a:pt x="633412" y="696912"/>
                        <a:pt x="657337" y="689588"/>
                        <a:pt x="676275" y="685800"/>
                      </a:cubicBezTo>
                      <a:cubicBezTo>
                        <a:pt x="689112" y="683233"/>
                        <a:pt x="701596" y="679115"/>
                        <a:pt x="714375" y="676275"/>
                      </a:cubicBezTo>
                      <a:cubicBezTo>
                        <a:pt x="730179" y="672763"/>
                        <a:pt x="746125" y="669925"/>
                        <a:pt x="762000" y="666750"/>
                      </a:cubicBezTo>
                      <a:cubicBezTo>
                        <a:pt x="774700" y="654050"/>
                        <a:pt x="789324" y="643018"/>
                        <a:pt x="800100" y="628650"/>
                      </a:cubicBezTo>
                      <a:cubicBezTo>
                        <a:pt x="808619" y="617291"/>
                        <a:pt x="814298" y="603894"/>
                        <a:pt x="819150" y="590550"/>
                      </a:cubicBezTo>
                      <a:cubicBezTo>
                        <a:pt x="852617" y="498516"/>
                        <a:pt x="826684" y="553399"/>
                        <a:pt x="847725" y="476250"/>
                      </a:cubicBezTo>
                      <a:cubicBezTo>
                        <a:pt x="853009" y="456877"/>
                        <a:pt x="862837" y="438791"/>
                        <a:pt x="866775" y="419100"/>
                      </a:cubicBezTo>
                      <a:cubicBezTo>
                        <a:pt x="879085" y="357552"/>
                        <a:pt x="869060" y="385955"/>
                        <a:pt x="895350" y="333375"/>
                      </a:cubicBezTo>
                      <a:cubicBezTo>
                        <a:pt x="898525" y="304800"/>
                        <a:pt x="900148" y="276010"/>
                        <a:pt x="904875" y="247650"/>
                      </a:cubicBezTo>
                      <a:cubicBezTo>
                        <a:pt x="906526" y="237746"/>
                        <a:pt x="911642" y="228729"/>
                        <a:pt x="914400" y="219075"/>
                      </a:cubicBezTo>
                      <a:cubicBezTo>
                        <a:pt x="923008" y="188948"/>
                        <a:pt x="939011" y="112426"/>
                        <a:pt x="942975" y="95250"/>
                      </a:cubicBezTo>
                      <a:cubicBezTo>
                        <a:pt x="945919" y="82494"/>
                        <a:pt x="948738" y="69689"/>
                        <a:pt x="952500" y="57150"/>
                      </a:cubicBezTo>
                      <a:cubicBezTo>
                        <a:pt x="958270" y="37916"/>
                        <a:pt x="971550" y="0"/>
                        <a:pt x="971550" y="0"/>
                      </a:cubicBezTo>
                      <a:cubicBezTo>
                        <a:pt x="981075" y="3175"/>
                        <a:pt x="996950" y="0"/>
                        <a:pt x="1000125" y="9525"/>
                      </a:cubicBezTo>
                      <a:cubicBezTo>
                        <a:pt x="1005245" y="24884"/>
                        <a:pt x="993262" y="41181"/>
                        <a:pt x="990600" y="57150"/>
                      </a:cubicBezTo>
                      <a:cubicBezTo>
                        <a:pt x="986909" y="79295"/>
                        <a:pt x="983860" y="101548"/>
                        <a:pt x="981075" y="123825"/>
                      </a:cubicBezTo>
                      <a:cubicBezTo>
                        <a:pt x="968490" y="224509"/>
                        <a:pt x="961206" y="328507"/>
                        <a:pt x="952500" y="428625"/>
                      </a:cubicBezTo>
                      <a:cubicBezTo>
                        <a:pt x="958850" y="501650"/>
                        <a:pt x="963148" y="574883"/>
                        <a:pt x="971550" y="647700"/>
                      </a:cubicBezTo>
                      <a:cubicBezTo>
                        <a:pt x="972701" y="657674"/>
                        <a:pt x="972298" y="671399"/>
                        <a:pt x="981075" y="676275"/>
                      </a:cubicBezTo>
                      <a:cubicBezTo>
                        <a:pt x="1003962" y="688990"/>
                        <a:pt x="1031875" y="688975"/>
                        <a:pt x="1057275" y="695325"/>
                      </a:cubicBezTo>
                      <a:lnTo>
                        <a:pt x="1095375" y="704850"/>
                      </a:lnTo>
                      <a:cubicBezTo>
                        <a:pt x="1128111" y="698303"/>
                        <a:pt x="1149713" y="694768"/>
                        <a:pt x="1181100" y="685800"/>
                      </a:cubicBezTo>
                      <a:cubicBezTo>
                        <a:pt x="1190754" y="683042"/>
                        <a:pt x="1200695" y="680765"/>
                        <a:pt x="1209675" y="676275"/>
                      </a:cubicBezTo>
                      <a:cubicBezTo>
                        <a:pt x="1219914" y="671155"/>
                        <a:pt x="1228725" y="663575"/>
                        <a:pt x="1238250" y="657225"/>
                      </a:cubicBezTo>
                      <a:lnTo>
                        <a:pt x="1276350" y="581025"/>
                      </a:lnTo>
                      <a:cubicBezTo>
                        <a:pt x="1285875" y="561975"/>
                        <a:pt x="1291620" y="540506"/>
                        <a:pt x="1304925" y="523875"/>
                      </a:cubicBezTo>
                      <a:cubicBezTo>
                        <a:pt x="1317625" y="508000"/>
                        <a:pt x="1332781" y="493811"/>
                        <a:pt x="1343025" y="476250"/>
                      </a:cubicBezTo>
                      <a:cubicBezTo>
                        <a:pt x="1356784" y="452662"/>
                        <a:pt x="1367336" y="404314"/>
                        <a:pt x="1390650" y="381000"/>
                      </a:cubicBezTo>
                      <a:cubicBezTo>
                        <a:pt x="1398745" y="372905"/>
                        <a:pt x="1409700" y="368300"/>
                        <a:pt x="1419225" y="361950"/>
                      </a:cubicBezTo>
                      <a:cubicBezTo>
                        <a:pt x="1425575" y="352425"/>
                        <a:pt x="1430180" y="341470"/>
                        <a:pt x="1438275" y="333375"/>
                      </a:cubicBezTo>
                      <a:cubicBezTo>
                        <a:pt x="1446370" y="325280"/>
                        <a:pt x="1458056" y="321654"/>
                        <a:pt x="1466850" y="314325"/>
                      </a:cubicBezTo>
                      <a:cubicBezTo>
                        <a:pt x="1477198" y="305701"/>
                        <a:pt x="1486555" y="295887"/>
                        <a:pt x="1495425" y="285750"/>
                      </a:cubicBezTo>
                      <a:cubicBezTo>
                        <a:pt x="1508812" y="270450"/>
                        <a:pt x="1515964" y="248369"/>
                        <a:pt x="1533525" y="238125"/>
                      </a:cubicBezTo>
                      <a:cubicBezTo>
                        <a:pt x="1556140" y="224933"/>
                        <a:pt x="1609725" y="219075"/>
                        <a:pt x="1609725" y="219075"/>
                      </a:cubicBezTo>
                      <a:cubicBezTo>
                        <a:pt x="1600200" y="231775"/>
                        <a:pt x="1592375" y="245950"/>
                        <a:pt x="1581150" y="257175"/>
                      </a:cubicBezTo>
                      <a:cubicBezTo>
                        <a:pt x="1573055" y="265270"/>
                        <a:pt x="1560113" y="267610"/>
                        <a:pt x="1552575" y="276225"/>
                      </a:cubicBezTo>
                      <a:cubicBezTo>
                        <a:pt x="1537498" y="293455"/>
                        <a:pt x="1528531" y="315303"/>
                        <a:pt x="1514475" y="333375"/>
                      </a:cubicBezTo>
                      <a:cubicBezTo>
                        <a:pt x="1506205" y="344008"/>
                        <a:pt x="1493730" y="350989"/>
                        <a:pt x="1485900" y="361950"/>
                      </a:cubicBezTo>
                      <a:cubicBezTo>
                        <a:pt x="1477647" y="373504"/>
                        <a:pt x="1473895" y="387722"/>
                        <a:pt x="1466850" y="400050"/>
                      </a:cubicBezTo>
                      <a:cubicBezTo>
                        <a:pt x="1461170" y="409989"/>
                        <a:pt x="1454150" y="419100"/>
                        <a:pt x="1447800" y="428625"/>
                      </a:cubicBezTo>
                      <a:cubicBezTo>
                        <a:pt x="1444625" y="447675"/>
                        <a:pt x="1444382" y="467453"/>
                        <a:pt x="1438275" y="485775"/>
                      </a:cubicBezTo>
                      <a:cubicBezTo>
                        <a:pt x="1434655" y="496635"/>
                        <a:pt x="1424345" y="504111"/>
                        <a:pt x="1419225" y="514350"/>
                      </a:cubicBezTo>
                      <a:cubicBezTo>
                        <a:pt x="1414735" y="523330"/>
                        <a:pt x="1412135" y="533185"/>
                        <a:pt x="1409700" y="542925"/>
                      </a:cubicBezTo>
                      <a:cubicBezTo>
                        <a:pt x="1405773" y="558631"/>
                        <a:pt x="1404102" y="574844"/>
                        <a:pt x="1400175" y="590550"/>
                      </a:cubicBezTo>
                      <a:cubicBezTo>
                        <a:pt x="1397740" y="600290"/>
                        <a:pt x="1393085" y="609385"/>
                        <a:pt x="1390650" y="619125"/>
                      </a:cubicBezTo>
                      <a:cubicBezTo>
                        <a:pt x="1381365" y="656266"/>
                        <a:pt x="1376976" y="695791"/>
                        <a:pt x="1371600" y="733425"/>
                      </a:cubicBezTo>
                      <a:cubicBezTo>
                        <a:pt x="1374775" y="742950"/>
                        <a:pt x="1374025" y="754900"/>
                        <a:pt x="1381125" y="762000"/>
                      </a:cubicBezTo>
                      <a:cubicBezTo>
                        <a:pt x="1395140" y="776015"/>
                        <a:pt x="1465216" y="796380"/>
                        <a:pt x="1476375" y="800100"/>
                      </a:cubicBezTo>
                      <a:cubicBezTo>
                        <a:pt x="1572407" y="832111"/>
                        <a:pt x="1423449" y="783270"/>
                        <a:pt x="1543050" y="819150"/>
                      </a:cubicBezTo>
                      <a:cubicBezTo>
                        <a:pt x="1587351" y="832440"/>
                        <a:pt x="1603251" y="843033"/>
                        <a:pt x="1647825" y="847725"/>
                      </a:cubicBezTo>
                      <a:cubicBezTo>
                        <a:pt x="1692143" y="852390"/>
                        <a:pt x="1736725" y="854075"/>
                        <a:pt x="1781175" y="857250"/>
                      </a:cubicBezTo>
                      <a:cubicBezTo>
                        <a:pt x="1790700" y="860425"/>
                        <a:pt x="1800064" y="864133"/>
                        <a:pt x="1809750" y="866775"/>
                      </a:cubicBezTo>
                      <a:cubicBezTo>
                        <a:pt x="1835009" y="873664"/>
                        <a:pt x="1862532" y="874116"/>
                        <a:pt x="1885950" y="885825"/>
                      </a:cubicBezTo>
                      <a:lnTo>
                        <a:pt x="1924050" y="904875"/>
                      </a:lnTo>
                      <a:cubicBezTo>
                        <a:pt x="1927225" y="920750"/>
                        <a:pt x="1929648" y="936794"/>
                        <a:pt x="1933575" y="952500"/>
                      </a:cubicBezTo>
                      <a:cubicBezTo>
                        <a:pt x="1936010" y="962240"/>
                        <a:pt x="1947590" y="972095"/>
                        <a:pt x="1943100" y="981075"/>
                      </a:cubicBezTo>
                      <a:cubicBezTo>
                        <a:pt x="1938610" y="990055"/>
                        <a:pt x="1924050" y="987425"/>
                        <a:pt x="1914525" y="990600"/>
                      </a:cubicBezTo>
                      <a:cubicBezTo>
                        <a:pt x="1878231" y="978502"/>
                        <a:pt x="1862892" y="972929"/>
                        <a:pt x="1819275" y="962025"/>
                      </a:cubicBezTo>
                      <a:cubicBezTo>
                        <a:pt x="1803569" y="958098"/>
                        <a:pt x="1787806" y="953542"/>
                        <a:pt x="1771650" y="952500"/>
                      </a:cubicBezTo>
                      <a:cubicBezTo>
                        <a:pt x="1689210" y="947181"/>
                        <a:pt x="1606550" y="946150"/>
                        <a:pt x="1524000" y="942975"/>
                      </a:cubicBezTo>
                      <a:cubicBezTo>
                        <a:pt x="1514475" y="939800"/>
                        <a:pt x="1505079" y="936208"/>
                        <a:pt x="1495425" y="933450"/>
                      </a:cubicBezTo>
                      <a:cubicBezTo>
                        <a:pt x="1482838" y="929854"/>
                        <a:pt x="1469864" y="927687"/>
                        <a:pt x="1457325" y="923925"/>
                      </a:cubicBezTo>
                      <a:cubicBezTo>
                        <a:pt x="1438091" y="918155"/>
                        <a:pt x="1400175" y="904875"/>
                        <a:pt x="1400175" y="904875"/>
                      </a:cubicBezTo>
                      <a:cubicBezTo>
                        <a:pt x="1384300" y="908050"/>
                        <a:pt x="1366606" y="906368"/>
                        <a:pt x="1352550" y="914400"/>
                      </a:cubicBezTo>
                      <a:cubicBezTo>
                        <a:pt x="1310133" y="938638"/>
                        <a:pt x="1346547" y="1020216"/>
                        <a:pt x="1352550" y="1038225"/>
                      </a:cubicBezTo>
                      <a:cubicBezTo>
                        <a:pt x="1355725" y="1047750"/>
                        <a:pt x="1356051" y="1058768"/>
                        <a:pt x="1362075" y="1066800"/>
                      </a:cubicBezTo>
                      <a:cubicBezTo>
                        <a:pt x="1411540" y="1132753"/>
                        <a:pt x="1394209" y="1096754"/>
                        <a:pt x="1438275" y="1133475"/>
                      </a:cubicBezTo>
                      <a:cubicBezTo>
                        <a:pt x="1498839" y="1183945"/>
                        <a:pt x="1439072" y="1139114"/>
                        <a:pt x="1485900" y="1190625"/>
                      </a:cubicBezTo>
                      <a:cubicBezTo>
                        <a:pt x="1591268" y="1306530"/>
                        <a:pt x="1535459" y="1226863"/>
                        <a:pt x="1581150" y="1295400"/>
                      </a:cubicBezTo>
                      <a:cubicBezTo>
                        <a:pt x="1584325" y="1314450"/>
                        <a:pt x="1586887" y="1333612"/>
                        <a:pt x="1590675" y="1352550"/>
                      </a:cubicBezTo>
                      <a:cubicBezTo>
                        <a:pt x="1593242" y="1365387"/>
                        <a:pt x="1598349" y="1377691"/>
                        <a:pt x="1600200" y="1390650"/>
                      </a:cubicBezTo>
                      <a:cubicBezTo>
                        <a:pt x="1604713" y="1422238"/>
                        <a:pt x="1604873" y="1454363"/>
                        <a:pt x="1609725" y="1485900"/>
                      </a:cubicBezTo>
                      <a:cubicBezTo>
                        <a:pt x="1611252" y="1495823"/>
                        <a:pt x="1628230" y="1509985"/>
                        <a:pt x="1619250" y="1514475"/>
                      </a:cubicBezTo>
                      <a:cubicBezTo>
                        <a:pt x="1609011" y="1519595"/>
                        <a:pt x="1600914" y="1500545"/>
                        <a:pt x="1590675" y="1495425"/>
                      </a:cubicBezTo>
                      <a:cubicBezTo>
                        <a:pt x="1581695" y="1490935"/>
                        <a:pt x="1571625" y="1489075"/>
                        <a:pt x="1562100" y="1485900"/>
                      </a:cubicBezTo>
                      <a:cubicBezTo>
                        <a:pt x="1552575" y="1476375"/>
                        <a:pt x="1543873" y="1465949"/>
                        <a:pt x="1533525" y="1457325"/>
                      </a:cubicBezTo>
                      <a:cubicBezTo>
                        <a:pt x="1524731" y="1449996"/>
                        <a:pt x="1512199" y="1447135"/>
                        <a:pt x="1504950" y="1438275"/>
                      </a:cubicBezTo>
                      <a:cubicBezTo>
                        <a:pt x="1483203" y="1411695"/>
                        <a:pt x="1466850" y="1381125"/>
                        <a:pt x="1447800" y="1352550"/>
                      </a:cubicBezTo>
                      <a:cubicBezTo>
                        <a:pt x="1441450" y="1343025"/>
                        <a:pt x="1436079" y="1332769"/>
                        <a:pt x="1428750" y="1323975"/>
                      </a:cubicBezTo>
                      <a:lnTo>
                        <a:pt x="1381125" y="1266825"/>
                      </a:lnTo>
                      <a:cubicBezTo>
                        <a:pt x="1374775" y="1250950"/>
                        <a:pt x="1372334" y="1232878"/>
                        <a:pt x="1362075" y="1219200"/>
                      </a:cubicBezTo>
                      <a:cubicBezTo>
                        <a:pt x="1313419" y="1154325"/>
                        <a:pt x="1212788" y="1196802"/>
                        <a:pt x="1152525" y="1200150"/>
                      </a:cubicBezTo>
                      <a:cubicBezTo>
                        <a:pt x="1149350" y="1222375"/>
                        <a:pt x="1145234" y="1244486"/>
                        <a:pt x="1143000" y="1266825"/>
                      </a:cubicBezTo>
                      <a:cubicBezTo>
                        <a:pt x="1127926" y="1417564"/>
                        <a:pt x="1140827" y="1348712"/>
                        <a:pt x="1123950" y="1466850"/>
                      </a:cubicBezTo>
                      <a:cubicBezTo>
                        <a:pt x="1121219" y="1485969"/>
                        <a:pt x="1117880" y="1504999"/>
                        <a:pt x="1114425" y="1524000"/>
                      </a:cubicBezTo>
                      <a:cubicBezTo>
                        <a:pt x="1109300" y="1552187"/>
                        <a:pt x="1105839" y="1586405"/>
                        <a:pt x="1085850" y="1609725"/>
                      </a:cubicBezTo>
                      <a:cubicBezTo>
                        <a:pt x="1075519" y="1621778"/>
                        <a:pt x="1060450" y="1628775"/>
                        <a:pt x="1047750" y="1638300"/>
                      </a:cubicBezTo>
                      <a:cubicBezTo>
                        <a:pt x="964202" y="1554752"/>
                        <a:pt x="1025648" y="1629096"/>
                        <a:pt x="1009650" y="1381125"/>
                      </a:cubicBezTo>
                      <a:cubicBezTo>
                        <a:pt x="1008205" y="1358721"/>
                        <a:pt x="1012578" y="1333130"/>
                        <a:pt x="1000125" y="1314450"/>
                      </a:cubicBezTo>
                      <a:cubicBezTo>
                        <a:pt x="990641" y="1300224"/>
                        <a:pt x="967793" y="1303046"/>
                        <a:pt x="952500" y="1295400"/>
                      </a:cubicBezTo>
                      <a:cubicBezTo>
                        <a:pt x="886721" y="1262511"/>
                        <a:pt x="965119" y="1286649"/>
                        <a:pt x="885825" y="1266825"/>
                      </a:cubicBezTo>
                      <a:cubicBezTo>
                        <a:pt x="875775" y="1270845"/>
                        <a:pt x="811341" y="1295089"/>
                        <a:pt x="800100" y="1304925"/>
                      </a:cubicBezTo>
                      <a:cubicBezTo>
                        <a:pt x="784800" y="1318312"/>
                        <a:pt x="776375" y="1338175"/>
                        <a:pt x="762000" y="1352550"/>
                      </a:cubicBezTo>
                      <a:cubicBezTo>
                        <a:pt x="733167" y="1381383"/>
                        <a:pt x="728019" y="1379752"/>
                        <a:pt x="695325" y="1390650"/>
                      </a:cubicBezTo>
                      <a:cubicBezTo>
                        <a:pt x="685800" y="1400175"/>
                        <a:pt x="677958" y="1411753"/>
                        <a:pt x="666750" y="1419225"/>
                      </a:cubicBezTo>
                      <a:cubicBezTo>
                        <a:pt x="658396" y="1424794"/>
                        <a:pt x="647576" y="1425225"/>
                        <a:pt x="638175" y="1428750"/>
                      </a:cubicBezTo>
                      <a:cubicBezTo>
                        <a:pt x="622166" y="1434753"/>
                        <a:pt x="606559" y="1441797"/>
                        <a:pt x="590550" y="1447800"/>
                      </a:cubicBezTo>
                      <a:cubicBezTo>
                        <a:pt x="581149" y="1451325"/>
                        <a:pt x="571150" y="1453247"/>
                        <a:pt x="561975" y="1457325"/>
                      </a:cubicBezTo>
                      <a:cubicBezTo>
                        <a:pt x="507733" y="1481433"/>
                        <a:pt x="492306" y="1494460"/>
                        <a:pt x="438150" y="1524000"/>
                      </a:cubicBezTo>
                      <a:cubicBezTo>
                        <a:pt x="425685" y="1530799"/>
                        <a:pt x="413520" y="1538560"/>
                        <a:pt x="400050" y="1543050"/>
                      </a:cubicBezTo>
                      <a:cubicBezTo>
                        <a:pt x="384691" y="1548170"/>
                        <a:pt x="368131" y="1548648"/>
                        <a:pt x="352425" y="1552575"/>
                      </a:cubicBezTo>
                      <a:cubicBezTo>
                        <a:pt x="342685" y="1555010"/>
                        <a:pt x="333375" y="1558925"/>
                        <a:pt x="323850" y="1562100"/>
                      </a:cubicBezTo>
                      <a:cubicBezTo>
                        <a:pt x="311150" y="1555750"/>
                        <a:pt x="291023" y="1556233"/>
                        <a:pt x="285750" y="1543050"/>
                      </a:cubicBezTo>
                      <a:cubicBezTo>
                        <a:pt x="281498" y="1532421"/>
                        <a:pt x="296705" y="1522570"/>
                        <a:pt x="304800" y="1514475"/>
                      </a:cubicBezTo>
                      <a:cubicBezTo>
                        <a:pt x="315586" y="1503689"/>
                        <a:pt x="359854" y="1480525"/>
                        <a:pt x="371475" y="1476375"/>
                      </a:cubicBezTo>
                      <a:cubicBezTo>
                        <a:pt x="402692" y="1465226"/>
                        <a:pt x="435043" y="1457548"/>
                        <a:pt x="466725" y="1447800"/>
                      </a:cubicBezTo>
                      <a:cubicBezTo>
                        <a:pt x="476321" y="1444847"/>
                        <a:pt x="485560" y="1440710"/>
                        <a:pt x="495300" y="1438275"/>
                      </a:cubicBezTo>
                      <a:lnTo>
                        <a:pt x="571500" y="1419225"/>
                      </a:lnTo>
                      <a:cubicBezTo>
                        <a:pt x="581025" y="1409700"/>
                        <a:pt x="589442" y="1398920"/>
                        <a:pt x="600075" y="1390650"/>
                      </a:cubicBezTo>
                      <a:cubicBezTo>
                        <a:pt x="618147" y="1376594"/>
                        <a:pt x="641036" y="1368739"/>
                        <a:pt x="657225" y="1352550"/>
                      </a:cubicBezTo>
                      <a:cubicBezTo>
                        <a:pt x="679676" y="1330099"/>
                        <a:pt x="714375" y="1276350"/>
                        <a:pt x="714375" y="1276350"/>
                      </a:cubicBezTo>
                      <a:cubicBezTo>
                        <a:pt x="717550" y="1260475"/>
                        <a:pt x="723900" y="1244914"/>
                        <a:pt x="723900" y="1228725"/>
                      </a:cubicBezTo>
                      <a:cubicBezTo>
                        <a:pt x="723900" y="1206274"/>
                        <a:pt x="724415" y="1182130"/>
                        <a:pt x="714375" y="1162050"/>
                      </a:cubicBezTo>
                      <a:cubicBezTo>
                        <a:pt x="709885" y="1153070"/>
                        <a:pt x="695723" y="1154052"/>
                        <a:pt x="685800" y="1152525"/>
                      </a:cubicBezTo>
                      <a:cubicBezTo>
                        <a:pt x="654263" y="1147673"/>
                        <a:pt x="622300" y="1146175"/>
                        <a:pt x="590550" y="1143000"/>
                      </a:cubicBezTo>
                      <a:cubicBezTo>
                        <a:pt x="445410" y="1150257"/>
                        <a:pt x="241002" y="1165705"/>
                        <a:pt x="104775" y="1143000"/>
                      </a:cubicBezTo>
                      <a:cubicBezTo>
                        <a:pt x="91862" y="1140848"/>
                        <a:pt x="111125" y="1117600"/>
                        <a:pt x="114300" y="1104900"/>
                      </a:cubicBezTo>
                      <a:cubicBezTo>
                        <a:pt x="161925" y="1108075"/>
                        <a:pt x="209444" y="1114425"/>
                        <a:pt x="257175" y="1114425"/>
                      </a:cubicBezTo>
                      <a:cubicBezTo>
                        <a:pt x="594105" y="1114425"/>
                        <a:pt x="513141" y="1182309"/>
                        <a:pt x="619125" y="1076325"/>
                      </a:cubicBezTo>
                      <a:cubicBezTo>
                        <a:pt x="630492" y="1030856"/>
                        <a:pt x="647686" y="979861"/>
                        <a:pt x="619125" y="933450"/>
                      </a:cubicBezTo>
                      <a:cubicBezTo>
                        <a:pt x="614705" y="926268"/>
                        <a:pt x="520609" y="907506"/>
                        <a:pt x="504825" y="904875"/>
                      </a:cubicBezTo>
                      <a:cubicBezTo>
                        <a:pt x="482680" y="901184"/>
                        <a:pt x="460165" y="899753"/>
                        <a:pt x="438150" y="895350"/>
                      </a:cubicBezTo>
                      <a:cubicBezTo>
                        <a:pt x="412477" y="890215"/>
                        <a:pt x="387350" y="882650"/>
                        <a:pt x="361950" y="876300"/>
                      </a:cubicBezTo>
                      <a:cubicBezTo>
                        <a:pt x="349250" y="873125"/>
                        <a:pt x="336861" y="868221"/>
                        <a:pt x="323850" y="866775"/>
                      </a:cubicBezTo>
                      <a:lnTo>
                        <a:pt x="238125" y="857250"/>
                      </a:lnTo>
                      <a:cubicBezTo>
                        <a:pt x="219075" y="850900"/>
                        <a:pt x="187325" y="857250"/>
                        <a:pt x="180975" y="838200"/>
                      </a:cubicBezTo>
                      <a:cubicBezTo>
                        <a:pt x="177800" y="828675"/>
                        <a:pt x="178550" y="816725"/>
                        <a:pt x="171450" y="809625"/>
                      </a:cubicBezTo>
                      <a:cubicBezTo>
                        <a:pt x="164350" y="802525"/>
                        <a:pt x="152276" y="803625"/>
                        <a:pt x="142875" y="800100"/>
                      </a:cubicBezTo>
                      <a:cubicBezTo>
                        <a:pt x="89614" y="780127"/>
                        <a:pt x="106133" y="788305"/>
                        <a:pt x="66675" y="762000"/>
                      </a:cubicBezTo>
                      <a:cubicBezTo>
                        <a:pt x="44027" y="694056"/>
                        <a:pt x="76141" y="776199"/>
                        <a:pt x="28575" y="704850"/>
                      </a:cubicBezTo>
                      <a:cubicBezTo>
                        <a:pt x="16761" y="687129"/>
                        <a:pt x="9525" y="666750"/>
                        <a:pt x="0" y="647700"/>
                      </a:cubicBezTo>
                      <a:cubicBezTo>
                        <a:pt x="3175" y="635000"/>
                        <a:pt x="-1367" y="602338"/>
                        <a:pt x="9525" y="609600"/>
                      </a:cubicBezTo>
                      <a:cubicBezTo>
                        <a:pt x="26233" y="620739"/>
                        <a:pt x="11867" y="655611"/>
                        <a:pt x="28575" y="666750"/>
                      </a:cubicBezTo>
                      <a:cubicBezTo>
                        <a:pt x="38100" y="673100"/>
                        <a:pt x="48356" y="678471"/>
                        <a:pt x="57150" y="685800"/>
                      </a:cubicBezTo>
                      <a:cubicBezTo>
                        <a:pt x="92779" y="715491"/>
                        <a:pt x="76825" y="717758"/>
                        <a:pt x="123825" y="733425"/>
                      </a:cubicBezTo>
                      <a:cubicBezTo>
                        <a:pt x="139184" y="738545"/>
                        <a:pt x="155744" y="739023"/>
                        <a:pt x="171450" y="742950"/>
                      </a:cubicBezTo>
                      <a:cubicBezTo>
                        <a:pt x="181190" y="745385"/>
                        <a:pt x="190285" y="750040"/>
                        <a:pt x="200025" y="752475"/>
                      </a:cubicBezTo>
                      <a:cubicBezTo>
                        <a:pt x="215731" y="756402"/>
                        <a:pt x="231944" y="758073"/>
                        <a:pt x="247650" y="762000"/>
                      </a:cubicBezTo>
                      <a:cubicBezTo>
                        <a:pt x="302598" y="775737"/>
                        <a:pt x="248619" y="771019"/>
                        <a:pt x="323850" y="781050"/>
                      </a:cubicBezTo>
                      <a:cubicBezTo>
                        <a:pt x="355478" y="785267"/>
                        <a:pt x="387350" y="787400"/>
                        <a:pt x="419100" y="790575"/>
                      </a:cubicBezTo>
                      <a:cubicBezTo>
                        <a:pt x="431800" y="793750"/>
                        <a:pt x="444781" y="804240"/>
                        <a:pt x="457200" y="800100"/>
                      </a:cubicBezTo>
                      <a:cubicBezTo>
                        <a:pt x="471048" y="795484"/>
                        <a:pt x="482077" y="754045"/>
                        <a:pt x="485775" y="742950"/>
                      </a:cubicBezTo>
                      <a:cubicBezTo>
                        <a:pt x="508303" y="585256"/>
                        <a:pt x="483639" y="772850"/>
                        <a:pt x="504825" y="476250"/>
                      </a:cubicBezTo>
                      <a:cubicBezTo>
                        <a:pt x="506425" y="453856"/>
                        <a:pt x="511675" y="431866"/>
                        <a:pt x="514350" y="409575"/>
                      </a:cubicBezTo>
                      <a:cubicBezTo>
                        <a:pt x="521201" y="352483"/>
                        <a:pt x="533400" y="238125"/>
                        <a:pt x="533400" y="238125"/>
                      </a:cubicBezTo>
                      <a:cubicBezTo>
                        <a:pt x="536575" y="327025"/>
                        <a:pt x="537376" y="416042"/>
                        <a:pt x="542925" y="504825"/>
                      </a:cubicBezTo>
                      <a:cubicBezTo>
                        <a:pt x="543742" y="517890"/>
                        <a:pt x="550108" y="530045"/>
                        <a:pt x="552450" y="542925"/>
                      </a:cubicBezTo>
                      <a:cubicBezTo>
                        <a:pt x="556466" y="565014"/>
                        <a:pt x="557959" y="587511"/>
                        <a:pt x="561975" y="609600"/>
                      </a:cubicBezTo>
                      <a:cubicBezTo>
                        <a:pt x="567886" y="642111"/>
                        <a:pt x="569827" y="651407"/>
                        <a:pt x="590550" y="676275"/>
                      </a:cubicBezTo>
                      <a:cubicBezTo>
                        <a:pt x="623615" y="715953"/>
                        <a:pt x="604838" y="693738"/>
                        <a:pt x="619125" y="6953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6000">
                      <a:schemeClr val="accent4">
                        <a:lumMod val="20000"/>
                        <a:lumOff val="80000"/>
                      </a:schemeClr>
                    </a:gs>
                    <a:gs pos="79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199" name="フリーフォーム: 図形 198">
                  <a:extLst>
                    <a:ext uri="{FF2B5EF4-FFF2-40B4-BE49-F238E27FC236}">
                      <a16:creationId xmlns:a16="http://schemas.microsoft.com/office/drawing/2014/main" id="{3A1A1184-912A-617E-50E8-C75BE4E8A914}"/>
                    </a:ext>
                  </a:extLst>
                </p:cNvPr>
                <p:cNvSpPr/>
                <p:nvPr/>
              </p:nvSpPr>
              <p:spPr>
                <a:xfrm rot="16370519">
                  <a:off x="9581243" y="1408067"/>
                  <a:ext cx="392549" cy="382599"/>
                </a:xfrm>
                <a:custGeom>
                  <a:avLst/>
                  <a:gdLst>
                    <a:gd name="connsiteX0" fmla="*/ 352425 w 552450"/>
                    <a:gd name="connsiteY0" fmla="*/ 409575 h 409756"/>
                    <a:gd name="connsiteX1" fmla="*/ 95250 w 552450"/>
                    <a:gd name="connsiteY1" fmla="*/ 390525 h 409756"/>
                    <a:gd name="connsiteX2" fmla="*/ 85725 w 552450"/>
                    <a:gd name="connsiteY2" fmla="*/ 361950 h 409756"/>
                    <a:gd name="connsiteX3" fmla="*/ 66675 w 552450"/>
                    <a:gd name="connsiteY3" fmla="*/ 333375 h 409756"/>
                    <a:gd name="connsiteX4" fmla="*/ 47625 w 552450"/>
                    <a:gd name="connsiteY4" fmla="*/ 295275 h 409756"/>
                    <a:gd name="connsiteX5" fmla="*/ 9525 w 552450"/>
                    <a:gd name="connsiteY5" fmla="*/ 238125 h 409756"/>
                    <a:gd name="connsiteX6" fmla="*/ 0 w 552450"/>
                    <a:gd name="connsiteY6" fmla="*/ 190500 h 409756"/>
                    <a:gd name="connsiteX7" fmla="*/ 28575 w 552450"/>
                    <a:gd name="connsiteY7" fmla="*/ 104775 h 409756"/>
                    <a:gd name="connsiteX8" fmla="*/ 76200 w 552450"/>
                    <a:gd name="connsiteY8" fmla="*/ 19050 h 409756"/>
                    <a:gd name="connsiteX9" fmla="*/ 133350 w 552450"/>
                    <a:gd name="connsiteY9" fmla="*/ 9525 h 409756"/>
                    <a:gd name="connsiteX10" fmla="*/ 200025 w 552450"/>
                    <a:gd name="connsiteY10" fmla="*/ 0 h 409756"/>
                    <a:gd name="connsiteX11" fmla="*/ 381000 w 552450"/>
                    <a:gd name="connsiteY11" fmla="*/ 9525 h 409756"/>
                    <a:gd name="connsiteX12" fmla="*/ 419100 w 552450"/>
                    <a:gd name="connsiteY12" fmla="*/ 28575 h 409756"/>
                    <a:gd name="connsiteX13" fmla="*/ 476250 w 552450"/>
                    <a:gd name="connsiteY13" fmla="*/ 57150 h 409756"/>
                    <a:gd name="connsiteX14" fmla="*/ 495300 w 552450"/>
                    <a:gd name="connsiteY14" fmla="*/ 85725 h 409756"/>
                    <a:gd name="connsiteX15" fmla="*/ 523875 w 552450"/>
                    <a:gd name="connsiteY15" fmla="*/ 95250 h 409756"/>
                    <a:gd name="connsiteX16" fmla="*/ 533400 w 552450"/>
                    <a:gd name="connsiteY16" fmla="*/ 123825 h 409756"/>
                    <a:gd name="connsiteX17" fmla="*/ 552450 w 552450"/>
                    <a:gd name="connsiteY17" fmla="*/ 209550 h 409756"/>
                    <a:gd name="connsiteX18" fmla="*/ 523875 w 552450"/>
                    <a:gd name="connsiteY18" fmla="*/ 323850 h 409756"/>
                    <a:gd name="connsiteX19" fmla="*/ 495300 w 552450"/>
                    <a:gd name="connsiteY19" fmla="*/ 342900 h 409756"/>
                    <a:gd name="connsiteX20" fmla="*/ 466725 w 552450"/>
                    <a:gd name="connsiteY20" fmla="*/ 371475 h 409756"/>
                    <a:gd name="connsiteX21" fmla="*/ 409575 w 552450"/>
                    <a:gd name="connsiteY21" fmla="*/ 400050 h 409756"/>
                    <a:gd name="connsiteX22" fmla="*/ 352425 w 552450"/>
                    <a:gd name="connsiteY22" fmla="*/ 409575 h 409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52450" h="409756">
                      <a:moveTo>
                        <a:pt x="352425" y="409575"/>
                      </a:moveTo>
                      <a:cubicBezTo>
                        <a:pt x="300038" y="407988"/>
                        <a:pt x="179871" y="405636"/>
                        <a:pt x="95250" y="390525"/>
                      </a:cubicBezTo>
                      <a:cubicBezTo>
                        <a:pt x="85366" y="388760"/>
                        <a:pt x="90215" y="370930"/>
                        <a:pt x="85725" y="361950"/>
                      </a:cubicBezTo>
                      <a:cubicBezTo>
                        <a:pt x="80605" y="351711"/>
                        <a:pt x="72355" y="343314"/>
                        <a:pt x="66675" y="333375"/>
                      </a:cubicBezTo>
                      <a:cubicBezTo>
                        <a:pt x="59630" y="321047"/>
                        <a:pt x="54930" y="307451"/>
                        <a:pt x="47625" y="295275"/>
                      </a:cubicBezTo>
                      <a:cubicBezTo>
                        <a:pt x="35845" y="275642"/>
                        <a:pt x="9525" y="238125"/>
                        <a:pt x="9525" y="238125"/>
                      </a:cubicBezTo>
                      <a:cubicBezTo>
                        <a:pt x="6350" y="222250"/>
                        <a:pt x="0" y="206689"/>
                        <a:pt x="0" y="190500"/>
                      </a:cubicBezTo>
                      <a:cubicBezTo>
                        <a:pt x="0" y="149155"/>
                        <a:pt x="13081" y="139636"/>
                        <a:pt x="28575" y="104775"/>
                      </a:cubicBezTo>
                      <a:cubicBezTo>
                        <a:pt x="38003" y="83562"/>
                        <a:pt x="51774" y="32620"/>
                        <a:pt x="76200" y="19050"/>
                      </a:cubicBezTo>
                      <a:cubicBezTo>
                        <a:pt x="93082" y="9671"/>
                        <a:pt x="114262" y="12462"/>
                        <a:pt x="133350" y="9525"/>
                      </a:cubicBezTo>
                      <a:cubicBezTo>
                        <a:pt x="155540" y="6111"/>
                        <a:pt x="177800" y="3175"/>
                        <a:pt x="200025" y="0"/>
                      </a:cubicBezTo>
                      <a:cubicBezTo>
                        <a:pt x="260350" y="3175"/>
                        <a:pt x="321099" y="1712"/>
                        <a:pt x="381000" y="9525"/>
                      </a:cubicBezTo>
                      <a:cubicBezTo>
                        <a:pt x="395080" y="11361"/>
                        <a:pt x="406049" y="22982"/>
                        <a:pt x="419100" y="28575"/>
                      </a:cubicBezTo>
                      <a:cubicBezTo>
                        <a:pt x="474309" y="52236"/>
                        <a:pt x="421336" y="20541"/>
                        <a:pt x="476250" y="57150"/>
                      </a:cubicBezTo>
                      <a:cubicBezTo>
                        <a:pt x="482600" y="66675"/>
                        <a:pt x="486361" y="78574"/>
                        <a:pt x="495300" y="85725"/>
                      </a:cubicBezTo>
                      <a:cubicBezTo>
                        <a:pt x="503140" y="91997"/>
                        <a:pt x="516775" y="88150"/>
                        <a:pt x="523875" y="95250"/>
                      </a:cubicBezTo>
                      <a:cubicBezTo>
                        <a:pt x="530975" y="102350"/>
                        <a:pt x="530642" y="114171"/>
                        <a:pt x="533400" y="123825"/>
                      </a:cubicBezTo>
                      <a:cubicBezTo>
                        <a:pt x="542368" y="155212"/>
                        <a:pt x="545903" y="176814"/>
                        <a:pt x="552450" y="209550"/>
                      </a:cubicBezTo>
                      <a:cubicBezTo>
                        <a:pt x="542925" y="247650"/>
                        <a:pt x="556552" y="302065"/>
                        <a:pt x="523875" y="323850"/>
                      </a:cubicBezTo>
                      <a:cubicBezTo>
                        <a:pt x="514350" y="330200"/>
                        <a:pt x="504094" y="335571"/>
                        <a:pt x="495300" y="342900"/>
                      </a:cubicBezTo>
                      <a:cubicBezTo>
                        <a:pt x="484952" y="351524"/>
                        <a:pt x="477073" y="362851"/>
                        <a:pt x="466725" y="371475"/>
                      </a:cubicBezTo>
                      <a:cubicBezTo>
                        <a:pt x="451114" y="384485"/>
                        <a:pt x="430314" y="397087"/>
                        <a:pt x="409575" y="400050"/>
                      </a:cubicBezTo>
                      <a:cubicBezTo>
                        <a:pt x="397003" y="401846"/>
                        <a:pt x="404812" y="411162"/>
                        <a:pt x="352425" y="40957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75000"/>
                      </a:schemeClr>
                    </a:gs>
                    <a:gs pos="90000">
                      <a:schemeClr val="accent4">
                        <a:lumMod val="75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95" name="グループ化 194">
                <a:extLst>
                  <a:ext uri="{FF2B5EF4-FFF2-40B4-BE49-F238E27FC236}">
                    <a16:creationId xmlns:a16="http://schemas.microsoft.com/office/drawing/2014/main" id="{098C7687-76A2-721C-C9EC-BA4FB6FF51FF}"/>
                  </a:ext>
                </a:extLst>
              </p:cNvPr>
              <p:cNvGrpSpPr/>
              <p:nvPr/>
            </p:nvGrpSpPr>
            <p:grpSpPr>
              <a:xfrm>
                <a:off x="8197578" y="2155074"/>
                <a:ext cx="1422737" cy="610448"/>
                <a:chOff x="4467225" y="2905125"/>
                <a:chExt cx="881063" cy="378034"/>
              </a:xfrm>
            </p:grpSpPr>
            <p:sp>
              <p:nvSpPr>
                <p:cNvPr id="196" name="フリーフォーム: 図形 195">
                  <a:extLst>
                    <a:ext uri="{FF2B5EF4-FFF2-40B4-BE49-F238E27FC236}">
                      <a16:creationId xmlns:a16="http://schemas.microsoft.com/office/drawing/2014/main" id="{BAF22FAC-B1DB-C9FC-E4C7-5F190625FF71}"/>
                    </a:ext>
                  </a:extLst>
                </p:cNvPr>
                <p:cNvSpPr/>
                <p:nvPr/>
              </p:nvSpPr>
              <p:spPr>
                <a:xfrm>
                  <a:off x="4467225" y="2905125"/>
                  <a:ext cx="881063" cy="378034"/>
                </a:xfrm>
                <a:custGeom>
                  <a:avLst/>
                  <a:gdLst>
                    <a:gd name="connsiteX0" fmla="*/ 185738 w 1290638"/>
                    <a:gd name="connsiteY0" fmla="*/ 539373 h 767973"/>
                    <a:gd name="connsiteX1" fmla="*/ 338138 w 1290638"/>
                    <a:gd name="connsiteY1" fmla="*/ 529848 h 767973"/>
                    <a:gd name="connsiteX2" fmla="*/ 381000 w 1290638"/>
                    <a:gd name="connsiteY2" fmla="*/ 525085 h 767973"/>
                    <a:gd name="connsiteX3" fmla="*/ 533400 w 1290638"/>
                    <a:gd name="connsiteY3" fmla="*/ 477460 h 767973"/>
                    <a:gd name="connsiteX4" fmla="*/ 595313 w 1290638"/>
                    <a:gd name="connsiteY4" fmla="*/ 444123 h 767973"/>
                    <a:gd name="connsiteX5" fmla="*/ 738188 w 1290638"/>
                    <a:gd name="connsiteY5" fmla="*/ 377448 h 767973"/>
                    <a:gd name="connsiteX6" fmla="*/ 833438 w 1290638"/>
                    <a:gd name="connsiteY6" fmla="*/ 310773 h 767973"/>
                    <a:gd name="connsiteX7" fmla="*/ 990600 w 1290638"/>
                    <a:gd name="connsiteY7" fmla="*/ 201235 h 767973"/>
                    <a:gd name="connsiteX8" fmla="*/ 1071563 w 1290638"/>
                    <a:gd name="connsiteY8" fmla="*/ 115510 h 767973"/>
                    <a:gd name="connsiteX9" fmla="*/ 1090613 w 1290638"/>
                    <a:gd name="connsiteY9" fmla="*/ 86935 h 767973"/>
                    <a:gd name="connsiteX10" fmla="*/ 1123950 w 1290638"/>
                    <a:gd name="connsiteY10" fmla="*/ 53598 h 767973"/>
                    <a:gd name="connsiteX11" fmla="*/ 1138238 w 1290638"/>
                    <a:gd name="connsiteY11" fmla="*/ 25023 h 767973"/>
                    <a:gd name="connsiteX12" fmla="*/ 1152525 w 1290638"/>
                    <a:gd name="connsiteY12" fmla="*/ 15498 h 767973"/>
                    <a:gd name="connsiteX13" fmla="*/ 1162050 w 1290638"/>
                    <a:gd name="connsiteY13" fmla="*/ 1210 h 767973"/>
                    <a:gd name="connsiteX14" fmla="*/ 1147763 w 1290638"/>
                    <a:gd name="connsiteY14" fmla="*/ 53598 h 767973"/>
                    <a:gd name="connsiteX15" fmla="*/ 1157288 w 1290638"/>
                    <a:gd name="connsiteY15" fmla="*/ 72648 h 767973"/>
                    <a:gd name="connsiteX16" fmla="*/ 1195388 w 1290638"/>
                    <a:gd name="connsiteY16" fmla="*/ 82173 h 767973"/>
                    <a:gd name="connsiteX17" fmla="*/ 1190625 w 1290638"/>
                    <a:gd name="connsiteY17" fmla="*/ 96460 h 767973"/>
                    <a:gd name="connsiteX18" fmla="*/ 1290638 w 1290638"/>
                    <a:gd name="connsiteY18" fmla="*/ 77410 h 767973"/>
                    <a:gd name="connsiteX19" fmla="*/ 1271588 w 1290638"/>
                    <a:gd name="connsiteY19" fmla="*/ 86935 h 767973"/>
                    <a:gd name="connsiteX20" fmla="*/ 1238250 w 1290638"/>
                    <a:gd name="connsiteY20" fmla="*/ 101223 h 767973"/>
                    <a:gd name="connsiteX21" fmla="*/ 1204913 w 1290638"/>
                    <a:gd name="connsiteY21" fmla="*/ 139323 h 767973"/>
                    <a:gd name="connsiteX22" fmla="*/ 1181100 w 1290638"/>
                    <a:gd name="connsiteY22" fmla="*/ 158373 h 767973"/>
                    <a:gd name="connsiteX23" fmla="*/ 1152525 w 1290638"/>
                    <a:gd name="connsiteY23" fmla="*/ 205998 h 767973"/>
                    <a:gd name="connsiteX24" fmla="*/ 1133475 w 1290638"/>
                    <a:gd name="connsiteY24" fmla="*/ 239335 h 767973"/>
                    <a:gd name="connsiteX25" fmla="*/ 1109663 w 1290638"/>
                    <a:gd name="connsiteY25" fmla="*/ 272673 h 767973"/>
                    <a:gd name="connsiteX26" fmla="*/ 1090613 w 1290638"/>
                    <a:gd name="connsiteY26" fmla="*/ 296485 h 767973"/>
                    <a:gd name="connsiteX27" fmla="*/ 1071563 w 1290638"/>
                    <a:gd name="connsiteY27" fmla="*/ 339348 h 767973"/>
                    <a:gd name="connsiteX28" fmla="*/ 1038225 w 1290638"/>
                    <a:gd name="connsiteY28" fmla="*/ 401260 h 767973"/>
                    <a:gd name="connsiteX29" fmla="*/ 1014413 w 1290638"/>
                    <a:gd name="connsiteY29" fmla="*/ 429835 h 767973"/>
                    <a:gd name="connsiteX30" fmla="*/ 952500 w 1290638"/>
                    <a:gd name="connsiteY30" fmla="*/ 529848 h 767973"/>
                    <a:gd name="connsiteX31" fmla="*/ 947738 w 1290638"/>
                    <a:gd name="connsiteY31" fmla="*/ 558423 h 767973"/>
                    <a:gd name="connsiteX32" fmla="*/ 914400 w 1290638"/>
                    <a:gd name="connsiteY32" fmla="*/ 606048 h 767973"/>
                    <a:gd name="connsiteX33" fmla="*/ 890588 w 1290638"/>
                    <a:gd name="connsiteY33" fmla="*/ 648910 h 767973"/>
                    <a:gd name="connsiteX34" fmla="*/ 881063 w 1290638"/>
                    <a:gd name="connsiteY34" fmla="*/ 672723 h 767973"/>
                    <a:gd name="connsiteX35" fmla="*/ 852488 w 1290638"/>
                    <a:gd name="connsiteY35" fmla="*/ 701298 h 767973"/>
                    <a:gd name="connsiteX36" fmla="*/ 842963 w 1290638"/>
                    <a:gd name="connsiteY36" fmla="*/ 658435 h 767973"/>
                    <a:gd name="connsiteX37" fmla="*/ 823913 w 1290638"/>
                    <a:gd name="connsiteY37" fmla="*/ 691773 h 767973"/>
                    <a:gd name="connsiteX38" fmla="*/ 814388 w 1290638"/>
                    <a:gd name="connsiteY38" fmla="*/ 706060 h 767973"/>
                    <a:gd name="connsiteX39" fmla="*/ 800100 w 1290638"/>
                    <a:gd name="connsiteY39" fmla="*/ 648910 h 767973"/>
                    <a:gd name="connsiteX40" fmla="*/ 790575 w 1290638"/>
                    <a:gd name="connsiteY40" fmla="*/ 634623 h 767973"/>
                    <a:gd name="connsiteX41" fmla="*/ 742950 w 1290638"/>
                    <a:gd name="connsiteY41" fmla="*/ 629860 h 767973"/>
                    <a:gd name="connsiteX42" fmla="*/ 447675 w 1290638"/>
                    <a:gd name="connsiteY42" fmla="*/ 644148 h 767973"/>
                    <a:gd name="connsiteX43" fmla="*/ 385763 w 1290638"/>
                    <a:gd name="connsiteY43" fmla="*/ 648910 h 767973"/>
                    <a:gd name="connsiteX44" fmla="*/ 323850 w 1290638"/>
                    <a:gd name="connsiteY44" fmla="*/ 663198 h 767973"/>
                    <a:gd name="connsiteX45" fmla="*/ 214313 w 1290638"/>
                    <a:gd name="connsiteY45" fmla="*/ 682248 h 767973"/>
                    <a:gd name="connsiteX46" fmla="*/ 95250 w 1290638"/>
                    <a:gd name="connsiteY46" fmla="*/ 725110 h 767973"/>
                    <a:gd name="connsiteX47" fmla="*/ 52388 w 1290638"/>
                    <a:gd name="connsiteY47" fmla="*/ 744160 h 767973"/>
                    <a:gd name="connsiteX48" fmla="*/ 0 w 1290638"/>
                    <a:gd name="connsiteY48" fmla="*/ 767973 h 767973"/>
                    <a:gd name="connsiteX49" fmla="*/ 19050 w 1290638"/>
                    <a:gd name="connsiteY49" fmla="*/ 758448 h 767973"/>
                    <a:gd name="connsiteX50" fmla="*/ 52388 w 1290638"/>
                    <a:gd name="connsiteY50" fmla="*/ 720348 h 767973"/>
                    <a:gd name="connsiteX51" fmla="*/ 61913 w 1290638"/>
                    <a:gd name="connsiteY51" fmla="*/ 701298 h 767973"/>
                    <a:gd name="connsiteX52" fmla="*/ 90488 w 1290638"/>
                    <a:gd name="connsiteY52" fmla="*/ 682248 h 767973"/>
                    <a:gd name="connsiteX53" fmla="*/ 104775 w 1290638"/>
                    <a:gd name="connsiteY53" fmla="*/ 658435 h 767973"/>
                    <a:gd name="connsiteX54" fmla="*/ 119063 w 1290638"/>
                    <a:gd name="connsiteY54" fmla="*/ 639385 h 767973"/>
                    <a:gd name="connsiteX55" fmla="*/ 95250 w 1290638"/>
                    <a:gd name="connsiteY55" fmla="*/ 629860 h 767973"/>
                    <a:gd name="connsiteX56" fmla="*/ 114300 w 1290638"/>
                    <a:gd name="connsiteY56" fmla="*/ 620335 h 767973"/>
                    <a:gd name="connsiteX57" fmla="*/ 147638 w 1290638"/>
                    <a:gd name="connsiteY57" fmla="*/ 586998 h 767973"/>
                    <a:gd name="connsiteX58" fmla="*/ 185738 w 1290638"/>
                    <a:gd name="connsiteY58" fmla="*/ 539373 h 767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1290638" h="767973">
                      <a:moveTo>
                        <a:pt x="185738" y="539373"/>
                      </a:moveTo>
                      <a:cubicBezTo>
                        <a:pt x="217488" y="529848"/>
                        <a:pt x="287375" y="533563"/>
                        <a:pt x="338138" y="529848"/>
                      </a:cubicBezTo>
                      <a:cubicBezTo>
                        <a:pt x="352475" y="528799"/>
                        <a:pt x="367001" y="528352"/>
                        <a:pt x="381000" y="525085"/>
                      </a:cubicBezTo>
                      <a:cubicBezTo>
                        <a:pt x="404710" y="519553"/>
                        <a:pt x="498895" y="493274"/>
                        <a:pt x="533400" y="477460"/>
                      </a:cubicBezTo>
                      <a:cubicBezTo>
                        <a:pt x="554708" y="467694"/>
                        <a:pt x="574194" y="454291"/>
                        <a:pt x="595313" y="444123"/>
                      </a:cubicBezTo>
                      <a:cubicBezTo>
                        <a:pt x="654558" y="415598"/>
                        <a:pt x="679742" y="413165"/>
                        <a:pt x="738188" y="377448"/>
                      </a:cubicBezTo>
                      <a:cubicBezTo>
                        <a:pt x="771258" y="357239"/>
                        <a:pt x="799415" y="329331"/>
                        <a:pt x="833438" y="310773"/>
                      </a:cubicBezTo>
                      <a:cubicBezTo>
                        <a:pt x="897418" y="275874"/>
                        <a:pt x="930340" y="261494"/>
                        <a:pt x="990600" y="201235"/>
                      </a:cubicBezTo>
                      <a:cubicBezTo>
                        <a:pt x="1019861" y="171974"/>
                        <a:pt x="1046756" y="147759"/>
                        <a:pt x="1071563" y="115510"/>
                      </a:cubicBezTo>
                      <a:cubicBezTo>
                        <a:pt x="1078543" y="106436"/>
                        <a:pt x="1083219" y="95674"/>
                        <a:pt x="1090613" y="86935"/>
                      </a:cubicBezTo>
                      <a:cubicBezTo>
                        <a:pt x="1100764" y="74938"/>
                        <a:pt x="1113437" y="65279"/>
                        <a:pt x="1123950" y="53598"/>
                      </a:cubicBezTo>
                      <a:cubicBezTo>
                        <a:pt x="1196223" y="-26706"/>
                        <a:pt x="1079076" y="98974"/>
                        <a:pt x="1138238" y="25023"/>
                      </a:cubicBezTo>
                      <a:cubicBezTo>
                        <a:pt x="1141814" y="20554"/>
                        <a:pt x="1147763" y="18673"/>
                        <a:pt x="1152525" y="15498"/>
                      </a:cubicBezTo>
                      <a:cubicBezTo>
                        <a:pt x="1155700" y="10735"/>
                        <a:pt x="1160662" y="-4343"/>
                        <a:pt x="1162050" y="1210"/>
                      </a:cubicBezTo>
                      <a:cubicBezTo>
                        <a:pt x="1166856" y="20432"/>
                        <a:pt x="1155622" y="37880"/>
                        <a:pt x="1147763" y="53598"/>
                      </a:cubicBezTo>
                      <a:cubicBezTo>
                        <a:pt x="1150938" y="59948"/>
                        <a:pt x="1150358" y="71108"/>
                        <a:pt x="1157288" y="72648"/>
                      </a:cubicBezTo>
                      <a:cubicBezTo>
                        <a:pt x="1202248" y="82639"/>
                        <a:pt x="1184803" y="39839"/>
                        <a:pt x="1195388" y="82173"/>
                      </a:cubicBezTo>
                      <a:cubicBezTo>
                        <a:pt x="1193800" y="86935"/>
                        <a:pt x="1185611" y="96711"/>
                        <a:pt x="1190625" y="96460"/>
                      </a:cubicBezTo>
                      <a:cubicBezTo>
                        <a:pt x="1224520" y="94765"/>
                        <a:pt x="1290638" y="77410"/>
                        <a:pt x="1290638" y="77410"/>
                      </a:cubicBezTo>
                      <a:cubicBezTo>
                        <a:pt x="1284288" y="80585"/>
                        <a:pt x="1278113" y="84138"/>
                        <a:pt x="1271588" y="86935"/>
                      </a:cubicBezTo>
                      <a:cubicBezTo>
                        <a:pt x="1256043" y="93597"/>
                        <a:pt x="1254044" y="89942"/>
                        <a:pt x="1238250" y="101223"/>
                      </a:cubicBezTo>
                      <a:cubicBezTo>
                        <a:pt x="1224766" y="110855"/>
                        <a:pt x="1216110" y="128126"/>
                        <a:pt x="1204913" y="139323"/>
                      </a:cubicBezTo>
                      <a:cubicBezTo>
                        <a:pt x="1197725" y="146511"/>
                        <a:pt x="1189038" y="152023"/>
                        <a:pt x="1181100" y="158373"/>
                      </a:cubicBezTo>
                      <a:cubicBezTo>
                        <a:pt x="1171575" y="174248"/>
                        <a:pt x="1161912" y="190041"/>
                        <a:pt x="1152525" y="205998"/>
                      </a:cubicBezTo>
                      <a:cubicBezTo>
                        <a:pt x="1146036" y="217030"/>
                        <a:pt x="1140914" y="228920"/>
                        <a:pt x="1133475" y="239335"/>
                      </a:cubicBezTo>
                      <a:cubicBezTo>
                        <a:pt x="1125538" y="250448"/>
                        <a:pt x="1117857" y="261748"/>
                        <a:pt x="1109663" y="272673"/>
                      </a:cubicBezTo>
                      <a:cubicBezTo>
                        <a:pt x="1103564" y="280805"/>
                        <a:pt x="1095656" y="287659"/>
                        <a:pt x="1090613" y="296485"/>
                      </a:cubicBezTo>
                      <a:cubicBezTo>
                        <a:pt x="1082856" y="310060"/>
                        <a:pt x="1078175" y="325180"/>
                        <a:pt x="1071563" y="339348"/>
                      </a:cubicBezTo>
                      <a:cubicBezTo>
                        <a:pt x="1064504" y="354475"/>
                        <a:pt x="1046992" y="388597"/>
                        <a:pt x="1038225" y="401260"/>
                      </a:cubicBezTo>
                      <a:cubicBezTo>
                        <a:pt x="1031168" y="411454"/>
                        <a:pt x="1021672" y="419784"/>
                        <a:pt x="1014413" y="429835"/>
                      </a:cubicBezTo>
                      <a:cubicBezTo>
                        <a:pt x="980348" y="477002"/>
                        <a:pt x="978079" y="483806"/>
                        <a:pt x="952500" y="529848"/>
                      </a:cubicBezTo>
                      <a:cubicBezTo>
                        <a:pt x="950913" y="539373"/>
                        <a:pt x="951452" y="549509"/>
                        <a:pt x="947738" y="558423"/>
                      </a:cubicBezTo>
                      <a:cubicBezTo>
                        <a:pt x="942087" y="571987"/>
                        <a:pt x="923213" y="592828"/>
                        <a:pt x="914400" y="606048"/>
                      </a:cubicBezTo>
                      <a:cubicBezTo>
                        <a:pt x="906387" y="618068"/>
                        <a:pt x="896639" y="635294"/>
                        <a:pt x="890588" y="648910"/>
                      </a:cubicBezTo>
                      <a:cubicBezTo>
                        <a:pt x="887116" y="656722"/>
                        <a:pt x="886091" y="665809"/>
                        <a:pt x="881063" y="672723"/>
                      </a:cubicBezTo>
                      <a:cubicBezTo>
                        <a:pt x="873140" y="683617"/>
                        <a:pt x="852488" y="701298"/>
                        <a:pt x="852488" y="701298"/>
                      </a:cubicBezTo>
                      <a:cubicBezTo>
                        <a:pt x="849313" y="687010"/>
                        <a:pt x="856848" y="663063"/>
                        <a:pt x="842963" y="658435"/>
                      </a:cubicBezTo>
                      <a:cubicBezTo>
                        <a:pt x="830821" y="654388"/>
                        <a:pt x="830498" y="680798"/>
                        <a:pt x="823913" y="691773"/>
                      </a:cubicBezTo>
                      <a:cubicBezTo>
                        <a:pt x="820968" y="696681"/>
                        <a:pt x="817563" y="701298"/>
                        <a:pt x="814388" y="706060"/>
                      </a:cubicBezTo>
                      <a:cubicBezTo>
                        <a:pt x="809625" y="687010"/>
                        <a:pt x="810993" y="665248"/>
                        <a:pt x="800100" y="648910"/>
                      </a:cubicBezTo>
                      <a:cubicBezTo>
                        <a:pt x="796925" y="644148"/>
                        <a:pt x="796005" y="636433"/>
                        <a:pt x="790575" y="634623"/>
                      </a:cubicBezTo>
                      <a:cubicBezTo>
                        <a:pt x="775440" y="629578"/>
                        <a:pt x="758825" y="631448"/>
                        <a:pt x="742950" y="629860"/>
                      </a:cubicBezTo>
                      <a:lnTo>
                        <a:pt x="447675" y="644148"/>
                      </a:lnTo>
                      <a:cubicBezTo>
                        <a:pt x="427006" y="645250"/>
                        <a:pt x="406221" y="645763"/>
                        <a:pt x="385763" y="648910"/>
                      </a:cubicBezTo>
                      <a:cubicBezTo>
                        <a:pt x="364829" y="652131"/>
                        <a:pt x="344560" y="658760"/>
                        <a:pt x="323850" y="663198"/>
                      </a:cubicBezTo>
                      <a:cubicBezTo>
                        <a:pt x="253308" y="678314"/>
                        <a:pt x="269423" y="675359"/>
                        <a:pt x="214313" y="682248"/>
                      </a:cubicBezTo>
                      <a:cubicBezTo>
                        <a:pt x="164228" y="696558"/>
                        <a:pt x="157968" y="697235"/>
                        <a:pt x="95250" y="725110"/>
                      </a:cubicBezTo>
                      <a:cubicBezTo>
                        <a:pt x="80963" y="731460"/>
                        <a:pt x="66183" y="736802"/>
                        <a:pt x="52388" y="744160"/>
                      </a:cubicBezTo>
                      <a:cubicBezTo>
                        <a:pt x="2953" y="770525"/>
                        <a:pt x="45026" y="758967"/>
                        <a:pt x="0" y="767973"/>
                      </a:cubicBezTo>
                      <a:cubicBezTo>
                        <a:pt x="6350" y="764798"/>
                        <a:pt x="13370" y="762708"/>
                        <a:pt x="19050" y="758448"/>
                      </a:cubicBezTo>
                      <a:cubicBezTo>
                        <a:pt x="33142" y="747879"/>
                        <a:pt x="42055" y="734125"/>
                        <a:pt x="52388" y="720348"/>
                      </a:cubicBezTo>
                      <a:cubicBezTo>
                        <a:pt x="12656" y="712401"/>
                        <a:pt x="27203" y="719987"/>
                        <a:pt x="61913" y="701298"/>
                      </a:cubicBezTo>
                      <a:cubicBezTo>
                        <a:pt x="71992" y="695871"/>
                        <a:pt x="80963" y="688598"/>
                        <a:pt x="90488" y="682248"/>
                      </a:cubicBezTo>
                      <a:cubicBezTo>
                        <a:pt x="95250" y="674310"/>
                        <a:pt x="99640" y="666137"/>
                        <a:pt x="104775" y="658435"/>
                      </a:cubicBezTo>
                      <a:cubicBezTo>
                        <a:pt x="109178" y="651830"/>
                        <a:pt x="121573" y="646915"/>
                        <a:pt x="119063" y="639385"/>
                      </a:cubicBezTo>
                      <a:cubicBezTo>
                        <a:pt x="116360" y="631275"/>
                        <a:pt x="103188" y="633035"/>
                        <a:pt x="95250" y="629860"/>
                      </a:cubicBezTo>
                      <a:cubicBezTo>
                        <a:pt x="101600" y="626685"/>
                        <a:pt x="108805" y="624831"/>
                        <a:pt x="114300" y="620335"/>
                      </a:cubicBezTo>
                      <a:cubicBezTo>
                        <a:pt x="126463" y="610384"/>
                        <a:pt x="147638" y="586998"/>
                        <a:pt x="147638" y="586998"/>
                      </a:cubicBezTo>
                      <a:cubicBezTo>
                        <a:pt x="157997" y="561101"/>
                        <a:pt x="153988" y="548898"/>
                        <a:pt x="185738" y="53937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bg1">
                        <a:lumMod val="85000"/>
                      </a:schemeClr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  <p:sp>
              <p:nvSpPr>
                <p:cNvPr id="197" name="楕円 196">
                  <a:extLst>
                    <a:ext uri="{FF2B5EF4-FFF2-40B4-BE49-F238E27FC236}">
                      <a16:creationId xmlns:a16="http://schemas.microsoft.com/office/drawing/2014/main" id="{7A8C1415-944A-E18C-BE7E-7411C68685B1}"/>
                    </a:ext>
                  </a:extLst>
                </p:cNvPr>
                <p:cNvSpPr/>
                <p:nvPr/>
              </p:nvSpPr>
              <p:spPr>
                <a:xfrm rot="19641101">
                  <a:off x="4971829" y="3093241"/>
                  <a:ext cx="145187" cy="77014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bg1">
                        <a:lumMod val="65000"/>
                      </a:schemeClr>
                    </a:gs>
                    <a:gs pos="83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</p:grpSp>
        <p:sp>
          <p:nvSpPr>
            <p:cNvPr id="144" name="矢印: 右 143">
              <a:extLst>
                <a:ext uri="{FF2B5EF4-FFF2-40B4-BE49-F238E27FC236}">
                  <a16:creationId xmlns:a16="http://schemas.microsoft.com/office/drawing/2014/main" id="{6F6462DE-AB8E-8C22-263A-B0B8271B8C49}"/>
                </a:ext>
              </a:extLst>
            </p:cNvPr>
            <p:cNvSpPr/>
            <p:nvPr/>
          </p:nvSpPr>
          <p:spPr>
            <a:xfrm>
              <a:off x="2478614" y="2469825"/>
              <a:ext cx="481925" cy="461665"/>
            </a:xfrm>
            <a:prstGeom prst="rightArrow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 dirty="0"/>
            </a:p>
          </p:txBody>
        </p:sp>
        <p:sp>
          <p:nvSpPr>
            <p:cNvPr id="146" name="テキスト ボックス 145">
              <a:extLst>
                <a:ext uri="{FF2B5EF4-FFF2-40B4-BE49-F238E27FC236}">
                  <a16:creationId xmlns:a16="http://schemas.microsoft.com/office/drawing/2014/main" id="{076ECA1B-C77D-E6CE-225E-E5825128E0D6}"/>
                </a:ext>
              </a:extLst>
            </p:cNvPr>
            <p:cNvSpPr txBox="1"/>
            <p:nvPr/>
          </p:nvSpPr>
          <p:spPr>
            <a:xfrm>
              <a:off x="2719576" y="228569"/>
              <a:ext cx="30161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600" b="1" dirty="0"/>
                <a:t>High-Resolution Omics Analyses for TME </a:t>
              </a:r>
              <a:endParaRPr kumimoji="1" lang="ja-JP" altLang="en-US" sz="1600" b="1" dirty="0"/>
            </a:p>
          </p:txBody>
        </p:sp>
        <p:grpSp>
          <p:nvGrpSpPr>
            <p:cNvPr id="321" name="グループ化 320">
              <a:extLst>
                <a:ext uri="{FF2B5EF4-FFF2-40B4-BE49-F238E27FC236}">
                  <a16:creationId xmlns:a16="http://schemas.microsoft.com/office/drawing/2014/main" id="{B2294AB8-C0B0-6579-2E52-A234B4BA80DB}"/>
                </a:ext>
              </a:extLst>
            </p:cNvPr>
            <p:cNvGrpSpPr/>
            <p:nvPr/>
          </p:nvGrpSpPr>
          <p:grpSpPr>
            <a:xfrm>
              <a:off x="2964743" y="712511"/>
              <a:ext cx="2483026" cy="3924292"/>
              <a:chOff x="4384686" y="1326499"/>
              <a:chExt cx="2483026" cy="3924292"/>
            </a:xfrm>
          </p:grpSpPr>
          <p:sp>
            <p:nvSpPr>
              <p:cNvPr id="307" name="テキスト ボックス 306">
                <a:extLst>
                  <a:ext uri="{FF2B5EF4-FFF2-40B4-BE49-F238E27FC236}">
                    <a16:creationId xmlns:a16="http://schemas.microsoft.com/office/drawing/2014/main" id="{7D96E014-FD8D-1014-5F0F-3613E126E5CA}"/>
                  </a:ext>
                </a:extLst>
              </p:cNvPr>
              <p:cNvSpPr txBox="1"/>
              <p:nvPr/>
            </p:nvSpPr>
            <p:spPr>
              <a:xfrm>
                <a:off x="5321817" y="2684475"/>
                <a:ext cx="1353124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ja-JP" sz="800" dirty="0"/>
                  <a:t>Kashima et al., 2021</a:t>
                </a:r>
                <a:endParaRPr lang="ja-JP" altLang="en-US" sz="800" dirty="0"/>
              </a:p>
            </p:txBody>
          </p:sp>
          <p:pic>
            <p:nvPicPr>
              <p:cNvPr id="305" name="図 304">
                <a:extLst>
                  <a:ext uri="{FF2B5EF4-FFF2-40B4-BE49-F238E27FC236}">
                    <a16:creationId xmlns:a16="http://schemas.microsoft.com/office/drawing/2014/main" id="{0C39A068-F811-7830-3430-84163C6656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45073" y="1717537"/>
                <a:ext cx="1043196" cy="1007676"/>
              </a:xfrm>
              <a:prstGeom prst="rect">
                <a:avLst/>
              </a:prstGeom>
            </p:spPr>
          </p:pic>
          <p:pic>
            <p:nvPicPr>
              <p:cNvPr id="306" name="図 305">
                <a:extLst>
                  <a:ext uri="{FF2B5EF4-FFF2-40B4-BE49-F238E27FC236}">
                    <a16:creationId xmlns:a16="http://schemas.microsoft.com/office/drawing/2014/main" id="{2D56EAA4-78AD-5469-8AF3-7AD8EE3AFFC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10689" r="8783"/>
              <a:stretch/>
            </p:blipFill>
            <p:spPr>
              <a:xfrm>
                <a:off x="4517620" y="1747366"/>
                <a:ext cx="999441" cy="930836"/>
              </a:xfrm>
              <a:prstGeom prst="rect">
                <a:avLst/>
              </a:prstGeom>
            </p:spPr>
          </p:pic>
          <p:sp>
            <p:nvSpPr>
              <p:cNvPr id="308" name="四角形: 角を丸くする 307">
                <a:extLst>
                  <a:ext uri="{FF2B5EF4-FFF2-40B4-BE49-F238E27FC236}">
                    <a16:creationId xmlns:a16="http://schemas.microsoft.com/office/drawing/2014/main" id="{EDFC42B2-D896-00CB-DF57-7396D71AEBBD}"/>
                  </a:ext>
                </a:extLst>
              </p:cNvPr>
              <p:cNvSpPr/>
              <p:nvPr/>
            </p:nvSpPr>
            <p:spPr>
              <a:xfrm>
                <a:off x="4384686" y="1459632"/>
                <a:ext cx="2424148" cy="1798112"/>
              </a:xfrm>
              <a:prstGeom prst="roundRect">
                <a:avLst/>
              </a:prstGeom>
              <a:solidFill>
                <a:schemeClr val="accent1">
                  <a:alpha val="1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 dirty="0"/>
              </a:p>
            </p:txBody>
          </p:sp>
          <p:sp>
            <p:nvSpPr>
              <p:cNvPr id="309" name="テキスト ボックス 308">
                <a:extLst>
                  <a:ext uri="{FF2B5EF4-FFF2-40B4-BE49-F238E27FC236}">
                    <a16:creationId xmlns:a16="http://schemas.microsoft.com/office/drawing/2014/main" id="{704A7D2F-F8B1-7EE7-D9F4-2260DEB389DD}"/>
                  </a:ext>
                </a:extLst>
              </p:cNvPr>
              <p:cNvSpPr txBox="1"/>
              <p:nvPr/>
            </p:nvSpPr>
            <p:spPr>
              <a:xfrm>
                <a:off x="4837096" y="1326499"/>
                <a:ext cx="1516602" cy="276999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1200" b="1" dirty="0">
                    <a:solidFill>
                      <a:srgbClr val="FF0000"/>
                    </a:solidFill>
                  </a:rPr>
                  <a:t>scRNA-seq</a:t>
                </a:r>
                <a:endParaRPr kumimoji="1" lang="ja-JP" altLang="en-US" sz="12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10" name="テキスト ボックス 309">
                <a:extLst>
                  <a:ext uri="{FF2B5EF4-FFF2-40B4-BE49-F238E27FC236}">
                    <a16:creationId xmlns:a16="http://schemas.microsoft.com/office/drawing/2014/main" id="{7709844F-7D2B-3448-C5DD-4276B362F986}"/>
                  </a:ext>
                </a:extLst>
              </p:cNvPr>
              <p:cNvSpPr txBox="1"/>
              <p:nvPr/>
            </p:nvSpPr>
            <p:spPr>
              <a:xfrm>
                <a:off x="4442419" y="2867772"/>
                <a:ext cx="2305955" cy="4048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en-US" altLang="ja-JP" sz="1200" b="1" dirty="0"/>
                  <a:t>Profile TME components at a single-cell level</a:t>
                </a:r>
                <a:endParaRPr lang="en-US" altLang="ja-JP" sz="1200" dirty="0"/>
              </a:p>
            </p:txBody>
          </p:sp>
          <p:pic>
            <p:nvPicPr>
              <p:cNvPr id="316" name="図 315">
                <a:extLst>
                  <a:ext uri="{FF2B5EF4-FFF2-40B4-BE49-F238E27FC236}">
                    <a16:creationId xmlns:a16="http://schemas.microsoft.com/office/drawing/2014/main" id="{347BB5BC-360A-74ED-65F9-E9C44C968A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89085" y="3699075"/>
                <a:ext cx="1519749" cy="1062264"/>
              </a:xfrm>
              <a:prstGeom prst="rect">
                <a:avLst/>
              </a:prstGeom>
            </p:spPr>
          </p:pic>
          <p:sp>
            <p:nvSpPr>
              <p:cNvPr id="313" name="四角形: 角を丸くする 312">
                <a:extLst>
                  <a:ext uri="{FF2B5EF4-FFF2-40B4-BE49-F238E27FC236}">
                    <a16:creationId xmlns:a16="http://schemas.microsoft.com/office/drawing/2014/main" id="{5728991A-DCE4-3CAB-A5AE-BE321B2FC381}"/>
                  </a:ext>
                </a:extLst>
              </p:cNvPr>
              <p:cNvSpPr/>
              <p:nvPr/>
            </p:nvSpPr>
            <p:spPr>
              <a:xfrm>
                <a:off x="4384686" y="3545478"/>
                <a:ext cx="2424148" cy="1702803"/>
              </a:xfrm>
              <a:prstGeom prst="roundRect">
                <a:avLst/>
              </a:prstGeom>
              <a:solidFill>
                <a:schemeClr val="accent2">
                  <a:alpha val="1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 dirty="0"/>
              </a:p>
            </p:txBody>
          </p:sp>
          <p:sp>
            <p:nvSpPr>
              <p:cNvPr id="314" name="テキスト ボックス 313">
                <a:extLst>
                  <a:ext uri="{FF2B5EF4-FFF2-40B4-BE49-F238E27FC236}">
                    <a16:creationId xmlns:a16="http://schemas.microsoft.com/office/drawing/2014/main" id="{7E9D0346-9A4E-531A-55FA-2FF8B9E36F4B}"/>
                  </a:ext>
                </a:extLst>
              </p:cNvPr>
              <p:cNvSpPr txBox="1"/>
              <p:nvPr/>
            </p:nvSpPr>
            <p:spPr>
              <a:xfrm>
                <a:off x="4442421" y="4846321"/>
                <a:ext cx="2425291" cy="4044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200"/>
                  </a:lnSpc>
                </a:pPr>
                <a:r>
                  <a:rPr lang="en-US" altLang="ja-JP" sz="1200" b="1" dirty="0"/>
                  <a:t>Gene expression profile with spatial information in TME</a:t>
                </a:r>
                <a:endParaRPr kumimoji="1" lang="ja-JP" altLang="en-US" sz="1200" b="1" dirty="0"/>
              </a:p>
            </p:txBody>
          </p:sp>
          <p:sp>
            <p:nvSpPr>
              <p:cNvPr id="315" name="テキスト ボックス 314">
                <a:extLst>
                  <a:ext uri="{FF2B5EF4-FFF2-40B4-BE49-F238E27FC236}">
                    <a16:creationId xmlns:a16="http://schemas.microsoft.com/office/drawing/2014/main" id="{3F357636-B812-7180-766C-4EA0AE7B405B}"/>
                  </a:ext>
                </a:extLst>
              </p:cNvPr>
              <p:cNvSpPr txBox="1"/>
              <p:nvPr/>
            </p:nvSpPr>
            <p:spPr>
              <a:xfrm>
                <a:off x="4450434" y="3419054"/>
                <a:ext cx="2321272" cy="276999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1200" b="1" dirty="0" err="1">
                    <a:solidFill>
                      <a:srgbClr val="FF0000"/>
                    </a:solidFill>
                  </a:rPr>
                  <a:t>sptRNA</a:t>
                </a:r>
                <a:r>
                  <a:rPr kumimoji="1" lang="en-US" altLang="ja-JP" sz="1200" b="1" dirty="0">
                    <a:solidFill>
                      <a:srgbClr val="FF0000"/>
                    </a:solidFill>
                  </a:rPr>
                  <a:t>-seq</a:t>
                </a:r>
                <a:endParaRPr kumimoji="1" lang="ja-JP" altLang="en-US" sz="1200" b="1" dirty="0">
                  <a:solidFill>
                    <a:srgbClr val="FF0000"/>
                  </a:solidFill>
                </a:endParaRPr>
              </a:p>
            </p:txBody>
          </p:sp>
          <p:pic>
            <p:nvPicPr>
              <p:cNvPr id="318" name="図 317">
                <a:extLst>
                  <a:ext uri="{FF2B5EF4-FFF2-40B4-BE49-F238E27FC236}">
                    <a16:creationId xmlns:a16="http://schemas.microsoft.com/office/drawing/2014/main" id="{672AFFB2-0BFB-E356-EB8B-A1A5221240D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8172" t="2750" r="26885" b="8062"/>
              <a:stretch/>
            </p:blipFill>
            <p:spPr>
              <a:xfrm>
                <a:off x="4530355" y="3799341"/>
                <a:ext cx="945957" cy="974302"/>
              </a:xfrm>
              <a:prstGeom prst="rect">
                <a:avLst/>
              </a:prstGeom>
            </p:spPr>
          </p:pic>
          <p:sp>
            <p:nvSpPr>
              <p:cNvPr id="317" name="テキスト ボックス 316">
                <a:extLst>
                  <a:ext uri="{FF2B5EF4-FFF2-40B4-BE49-F238E27FC236}">
                    <a16:creationId xmlns:a16="http://schemas.microsoft.com/office/drawing/2014/main" id="{61B7CDE5-11E5-6A4C-1B55-B8E5C0FE3C4D}"/>
                  </a:ext>
                </a:extLst>
              </p:cNvPr>
              <p:cNvSpPr txBox="1"/>
              <p:nvPr/>
            </p:nvSpPr>
            <p:spPr>
              <a:xfrm>
                <a:off x="5566639" y="4544380"/>
                <a:ext cx="1287239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ja-JP" sz="800" dirty="0"/>
                  <a:t>https://www.10xgenomics.com/jp/products</a:t>
                </a:r>
                <a:endParaRPr lang="ja-JP" altLang="en-US" sz="800" dirty="0"/>
              </a:p>
            </p:txBody>
          </p:sp>
        </p:grpSp>
        <p:sp>
          <p:nvSpPr>
            <p:cNvPr id="353" name="テキスト ボックス 352">
              <a:extLst>
                <a:ext uri="{FF2B5EF4-FFF2-40B4-BE49-F238E27FC236}">
                  <a16:creationId xmlns:a16="http://schemas.microsoft.com/office/drawing/2014/main" id="{C723B2CA-F546-5045-6E96-8BE2E5A07E58}"/>
                </a:ext>
              </a:extLst>
            </p:cNvPr>
            <p:cNvSpPr txBox="1"/>
            <p:nvPr/>
          </p:nvSpPr>
          <p:spPr>
            <a:xfrm>
              <a:off x="6360721" y="342174"/>
              <a:ext cx="2653743" cy="584775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600" b="1" dirty="0"/>
                <a:t>Multi-layered Omics Analyses</a:t>
              </a:r>
              <a:endParaRPr kumimoji="1" lang="ja-JP" altLang="en-US" sz="1600" b="1" dirty="0"/>
            </a:p>
          </p:txBody>
        </p:sp>
        <p:grpSp>
          <p:nvGrpSpPr>
            <p:cNvPr id="359" name="グループ化 358">
              <a:extLst>
                <a:ext uri="{FF2B5EF4-FFF2-40B4-BE49-F238E27FC236}">
                  <a16:creationId xmlns:a16="http://schemas.microsoft.com/office/drawing/2014/main" id="{EF9D132C-86B9-F567-1E81-50C75DA7AC56}"/>
                </a:ext>
              </a:extLst>
            </p:cNvPr>
            <p:cNvGrpSpPr/>
            <p:nvPr/>
          </p:nvGrpSpPr>
          <p:grpSpPr>
            <a:xfrm>
              <a:off x="5950775" y="652231"/>
              <a:ext cx="3013522" cy="4424698"/>
              <a:chOff x="6820428" y="840430"/>
              <a:chExt cx="3255468" cy="4779940"/>
            </a:xfrm>
          </p:grpSpPr>
          <p:grpSp>
            <p:nvGrpSpPr>
              <p:cNvPr id="322" name="グループ化 321">
                <a:extLst>
                  <a:ext uri="{FF2B5EF4-FFF2-40B4-BE49-F238E27FC236}">
                    <a16:creationId xmlns:a16="http://schemas.microsoft.com/office/drawing/2014/main" id="{F3288DB3-0D0D-2A45-BB9D-D3B552DEB6B8}"/>
                  </a:ext>
                </a:extLst>
              </p:cNvPr>
              <p:cNvGrpSpPr/>
              <p:nvPr/>
            </p:nvGrpSpPr>
            <p:grpSpPr>
              <a:xfrm>
                <a:off x="8600500" y="4888278"/>
                <a:ext cx="71287" cy="382726"/>
                <a:chOff x="10508630" y="6281878"/>
                <a:chExt cx="110700" cy="594328"/>
              </a:xfrm>
            </p:grpSpPr>
            <p:sp>
              <p:nvSpPr>
                <p:cNvPr id="323" name="楕円 322">
                  <a:extLst>
                    <a:ext uri="{FF2B5EF4-FFF2-40B4-BE49-F238E27FC236}">
                      <a16:creationId xmlns:a16="http://schemas.microsoft.com/office/drawing/2014/main" id="{45E53046-505F-A204-103E-A256AD3244E9}"/>
                    </a:ext>
                  </a:extLst>
                </p:cNvPr>
                <p:cNvSpPr/>
                <p:nvPr/>
              </p:nvSpPr>
              <p:spPr>
                <a:xfrm>
                  <a:off x="10508630" y="6281878"/>
                  <a:ext cx="101600" cy="10160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/>
                </a:p>
              </p:txBody>
            </p:sp>
            <p:sp>
              <p:nvSpPr>
                <p:cNvPr id="324" name="楕円 323">
                  <a:extLst>
                    <a:ext uri="{FF2B5EF4-FFF2-40B4-BE49-F238E27FC236}">
                      <a16:creationId xmlns:a16="http://schemas.microsoft.com/office/drawing/2014/main" id="{FA084B6E-B343-0211-0F30-6BE8C4631A0E}"/>
                    </a:ext>
                  </a:extLst>
                </p:cNvPr>
                <p:cNvSpPr/>
                <p:nvPr/>
              </p:nvSpPr>
              <p:spPr>
                <a:xfrm>
                  <a:off x="10517730" y="6528242"/>
                  <a:ext cx="101600" cy="10160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/>
                </a:p>
              </p:txBody>
            </p:sp>
            <p:sp>
              <p:nvSpPr>
                <p:cNvPr id="325" name="楕円 324">
                  <a:extLst>
                    <a:ext uri="{FF2B5EF4-FFF2-40B4-BE49-F238E27FC236}">
                      <a16:creationId xmlns:a16="http://schemas.microsoft.com/office/drawing/2014/main" id="{D44F4913-7117-1E6B-9CC6-3C634D00D67E}"/>
                    </a:ext>
                  </a:extLst>
                </p:cNvPr>
                <p:cNvSpPr/>
                <p:nvPr/>
              </p:nvSpPr>
              <p:spPr>
                <a:xfrm>
                  <a:off x="10517730" y="6774606"/>
                  <a:ext cx="101600" cy="10160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/>
                </a:p>
              </p:txBody>
            </p:sp>
          </p:grpSp>
          <p:grpSp>
            <p:nvGrpSpPr>
              <p:cNvPr id="326" name="グループ化 325">
                <a:extLst>
                  <a:ext uri="{FF2B5EF4-FFF2-40B4-BE49-F238E27FC236}">
                    <a16:creationId xmlns:a16="http://schemas.microsoft.com/office/drawing/2014/main" id="{20465010-A750-4649-231E-2696108B1B6A}"/>
                  </a:ext>
                </a:extLst>
              </p:cNvPr>
              <p:cNvGrpSpPr/>
              <p:nvPr/>
            </p:nvGrpSpPr>
            <p:grpSpPr>
              <a:xfrm>
                <a:off x="7480018" y="1263738"/>
                <a:ext cx="2444163" cy="455279"/>
                <a:chOff x="9247823" y="2491833"/>
                <a:chExt cx="2828853" cy="537860"/>
              </a:xfrm>
            </p:grpSpPr>
            <p:pic>
              <p:nvPicPr>
                <p:cNvPr id="327" name="図 326">
                  <a:extLst>
                    <a:ext uri="{FF2B5EF4-FFF2-40B4-BE49-F238E27FC236}">
                      <a16:creationId xmlns:a16="http://schemas.microsoft.com/office/drawing/2014/main" id="{FB34C485-9E9E-15F6-99BD-56792A4AE9E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9743858" y="2553335"/>
                  <a:ext cx="1836782" cy="476358"/>
                </a:xfrm>
                <a:prstGeom prst="rect">
                  <a:avLst/>
                </a:prstGeom>
              </p:spPr>
            </p:pic>
            <p:sp>
              <p:nvSpPr>
                <p:cNvPr id="328" name="平行四辺形 327">
                  <a:extLst>
                    <a:ext uri="{FF2B5EF4-FFF2-40B4-BE49-F238E27FC236}">
                      <a16:creationId xmlns:a16="http://schemas.microsoft.com/office/drawing/2014/main" id="{4ECA15F4-8096-0CD9-AE20-EB43F6593281}"/>
                    </a:ext>
                  </a:extLst>
                </p:cNvPr>
                <p:cNvSpPr/>
                <p:nvPr/>
              </p:nvSpPr>
              <p:spPr>
                <a:xfrm flipH="1">
                  <a:off x="9247823" y="2491833"/>
                  <a:ext cx="2828853" cy="536710"/>
                </a:xfrm>
                <a:prstGeom prst="parallelogram">
                  <a:avLst>
                    <a:gd name="adj" fmla="val 98551"/>
                  </a:avLst>
                </a:prstGeom>
                <a:solidFill>
                  <a:schemeClr val="accent1">
                    <a:alpha val="1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 dirty="0"/>
                </a:p>
              </p:txBody>
            </p:sp>
          </p:grpSp>
          <p:grpSp>
            <p:nvGrpSpPr>
              <p:cNvPr id="329" name="グループ化 328">
                <a:extLst>
                  <a:ext uri="{FF2B5EF4-FFF2-40B4-BE49-F238E27FC236}">
                    <a16:creationId xmlns:a16="http://schemas.microsoft.com/office/drawing/2014/main" id="{C80E9691-CB18-B600-3885-239479920C1E}"/>
                  </a:ext>
                </a:extLst>
              </p:cNvPr>
              <p:cNvGrpSpPr/>
              <p:nvPr/>
            </p:nvGrpSpPr>
            <p:grpSpPr>
              <a:xfrm>
                <a:off x="7456468" y="1821471"/>
                <a:ext cx="2444163" cy="459066"/>
                <a:chOff x="9336768" y="2217854"/>
                <a:chExt cx="2828853" cy="542334"/>
              </a:xfrm>
            </p:grpSpPr>
            <p:pic>
              <p:nvPicPr>
                <p:cNvPr id="330" name="図 329">
                  <a:extLst>
                    <a:ext uri="{FF2B5EF4-FFF2-40B4-BE49-F238E27FC236}">
                      <a16:creationId xmlns:a16="http://schemas.microsoft.com/office/drawing/2014/main" id="{DACDA1F5-B6D0-2CBD-4CA5-E32E0F9D81B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l="18296" t="8986" r="16409" b="58953"/>
                <a:stretch/>
              </p:blipFill>
              <p:spPr>
                <a:xfrm>
                  <a:off x="10091511" y="2217854"/>
                  <a:ext cx="1528764" cy="524704"/>
                </a:xfrm>
                <a:prstGeom prst="rect">
                  <a:avLst/>
                </a:prstGeom>
              </p:spPr>
            </p:pic>
            <p:sp>
              <p:nvSpPr>
                <p:cNvPr id="331" name="平行四辺形 330">
                  <a:extLst>
                    <a:ext uri="{FF2B5EF4-FFF2-40B4-BE49-F238E27FC236}">
                      <a16:creationId xmlns:a16="http://schemas.microsoft.com/office/drawing/2014/main" id="{A2E98884-5D49-72C2-5BC8-1ADAB301D9F4}"/>
                    </a:ext>
                  </a:extLst>
                </p:cNvPr>
                <p:cNvSpPr/>
                <p:nvPr/>
              </p:nvSpPr>
              <p:spPr>
                <a:xfrm flipH="1">
                  <a:off x="9336768" y="2223478"/>
                  <a:ext cx="2828853" cy="536710"/>
                </a:xfrm>
                <a:prstGeom prst="parallelogram">
                  <a:avLst>
                    <a:gd name="adj" fmla="val 98551"/>
                  </a:avLst>
                </a:prstGeom>
                <a:solidFill>
                  <a:schemeClr val="accent2">
                    <a:alpha val="1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 dirty="0"/>
                </a:p>
              </p:txBody>
            </p:sp>
          </p:grpSp>
          <p:grpSp>
            <p:nvGrpSpPr>
              <p:cNvPr id="332" name="グループ化 331">
                <a:extLst>
                  <a:ext uri="{FF2B5EF4-FFF2-40B4-BE49-F238E27FC236}">
                    <a16:creationId xmlns:a16="http://schemas.microsoft.com/office/drawing/2014/main" id="{2F84B9DA-14B5-865B-7FCF-54188BAF8501}"/>
                  </a:ext>
                </a:extLst>
              </p:cNvPr>
              <p:cNvGrpSpPr/>
              <p:nvPr/>
            </p:nvGrpSpPr>
            <p:grpSpPr>
              <a:xfrm>
                <a:off x="7442991" y="3108123"/>
                <a:ext cx="2444163" cy="454305"/>
                <a:chOff x="9378202" y="3627629"/>
                <a:chExt cx="2828853" cy="536710"/>
              </a:xfrm>
            </p:grpSpPr>
            <p:pic>
              <p:nvPicPr>
                <p:cNvPr id="333" name="図 332">
                  <a:extLst>
                    <a:ext uri="{FF2B5EF4-FFF2-40B4-BE49-F238E27FC236}">
                      <a16:creationId xmlns:a16="http://schemas.microsoft.com/office/drawing/2014/main" id="{D2E0F3D4-17D4-D3A8-3F3A-26E518BBC5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/>
                <a:srcRect l="4428" r="7000" b="11346"/>
                <a:stretch/>
              </p:blipFill>
              <p:spPr>
                <a:xfrm>
                  <a:off x="9824563" y="3733267"/>
                  <a:ext cx="2006193" cy="301031"/>
                </a:xfrm>
                <a:prstGeom prst="rect">
                  <a:avLst/>
                </a:prstGeom>
              </p:spPr>
            </p:pic>
            <p:sp>
              <p:nvSpPr>
                <p:cNvPr id="334" name="平行四辺形 333">
                  <a:extLst>
                    <a:ext uri="{FF2B5EF4-FFF2-40B4-BE49-F238E27FC236}">
                      <a16:creationId xmlns:a16="http://schemas.microsoft.com/office/drawing/2014/main" id="{3F8C59E0-7A72-E4ED-FCBE-882B8BA58AEC}"/>
                    </a:ext>
                  </a:extLst>
                </p:cNvPr>
                <p:cNvSpPr/>
                <p:nvPr/>
              </p:nvSpPr>
              <p:spPr>
                <a:xfrm flipH="1">
                  <a:off x="9378202" y="3627629"/>
                  <a:ext cx="2828853" cy="536710"/>
                </a:xfrm>
                <a:prstGeom prst="parallelogram">
                  <a:avLst>
                    <a:gd name="adj" fmla="val 98551"/>
                  </a:avLst>
                </a:prstGeom>
                <a:solidFill>
                  <a:srgbClr val="92D050">
                    <a:alpha val="15000"/>
                  </a:srgb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 dirty="0"/>
                </a:p>
              </p:txBody>
            </p:sp>
          </p:grpSp>
          <p:grpSp>
            <p:nvGrpSpPr>
              <p:cNvPr id="335" name="グループ化 334">
                <a:extLst>
                  <a:ext uri="{FF2B5EF4-FFF2-40B4-BE49-F238E27FC236}">
                    <a16:creationId xmlns:a16="http://schemas.microsoft.com/office/drawing/2014/main" id="{846D7119-E329-B6A1-E694-BAFABE5631AE}"/>
                  </a:ext>
                </a:extLst>
              </p:cNvPr>
              <p:cNvGrpSpPr/>
              <p:nvPr/>
            </p:nvGrpSpPr>
            <p:grpSpPr>
              <a:xfrm>
                <a:off x="7442991" y="3674714"/>
                <a:ext cx="2444163" cy="454305"/>
                <a:chOff x="9363147" y="4890944"/>
                <a:chExt cx="2828853" cy="536710"/>
              </a:xfrm>
            </p:grpSpPr>
            <p:pic>
              <p:nvPicPr>
                <p:cNvPr id="336" name="図 335">
                  <a:extLst>
                    <a:ext uri="{FF2B5EF4-FFF2-40B4-BE49-F238E27FC236}">
                      <a16:creationId xmlns:a16="http://schemas.microsoft.com/office/drawing/2014/main" id="{BD6E2520-55D3-29A7-E96A-58F3A56628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/>
                <a:srcRect l="49267" b="4337"/>
                <a:stretch/>
              </p:blipFill>
              <p:spPr>
                <a:xfrm>
                  <a:off x="9785903" y="5013475"/>
                  <a:ext cx="1981936" cy="367357"/>
                </a:xfrm>
                <a:prstGeom prst="rect">
                  <a:avLst/>
                </a:prstGeom>
              </p:spPr>
            </p:pic>
            <p:sp>
              <p:nvSpPr>
                <p:cNvPr id="337" name="平行四辺形 336">
                  <a:extLst>
                    <a:ext uri="{FF2B5EF4-FFF2-40B4-BE49-F238E27FC236}">
                      <a16:creationId xmlns:a16="http://schemas.microsoft.com/office/drawing/2014/main" id="{4F2BDA76-FD24-1F6F-3A2D-0548A0137D71}"/>
                    </a:ext>
                  </a:extLst>
                </p:cNvPr>
                <p:cNvSpPr/>
                <p:nvPr/>
              </p:nvSpPr>
              <p:spPr>
                <a:xfrm flipH="1">
                  <a:off x="9363147" y="4890944"/>
                  <a:ext cx="2828853" cy="536710"/>
                </a:xfrm>
                <a:prstGeom prst="parallelogram">
                  <a:avLst>
                    <a:gd name="adj" fmla="val 98551"/>
                  </a:avLst>
                </a:prstGeom>
                <a:solidFill>
                  <a:srgbClr val="993300">
                    <a:alpha val="15000"/>
                  </a:srgb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 dirty="0"/>
                </a:p>
              </p:txBody>
            </p:sp>
          </p:grpSp>
          <p:grpSp>
            <p:nvGrpSpPr>
              <p:cNvPr id="338" name="グループ化 337">
                <a:extLst>
                  <a:ext uri="{FF2B5EF4-FFF2-40B4-BE49-F238E27FC236}">
                    <a16:creationId xmlns:a16="http://schemas.microsoft.com/office/drawing/2014/main" id="{D98CD05C-A504-5BA2-2C75-622C6795C35E}"/>
                  </a:ext>
                </a:extLst>
              </p:cNvPr>
              <p:cNvGrpSpPr/>
              <p:nvPr/>
            </p:nvGrpSpPr>
            <p:grpSpPr>
              <a:xfrm>
                <a:off x="7449707" y="2571388"/>
                <a:ext cx="2444163" cy="454305"/>
                <a:chOff x="9254771" y="3411393"/>
                <a:chExt cx="2828853" cy="536710"/>
              </a:xfrm>
            </p:grpSpPr>
            <p:pic>
              <p:nvPicPr>
                <p:cNvPr id="339" name="図 338">
                  <a:extLst>
                    <a:ext uri="{FF2B5EF4-FFF2-40B4-BE49-F238E27FC236}">
                      <a16:creationId xmlns:a16="http://schemas.microsoft.com/office/drawing/2014/main" id="{77B34828-CC4E-6626-F596-FC0AB693024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 rot="16200000">
                  <a:off x="10576943" y="2707016"/>
                  <a:ext cx="310506" cy="1945463"/>
                </a:xfrm>
                <a:prstGeom prst="rect">
                  <a:avLst/>
                </a:prstGeom>
              </p:spPr>
            </p:pic>
            <p:sp>
              <p:nvSpPr>
                <p:cNvPr id="340" name="平行四辺形 339">
                  <a:extLst>
                    <a:ext uri="{FF2B5EF4-FFF2-40B4-BE49-F238E27FC236}">
                      <a16:creationId xmlns:a16="http://schemas.microsoft.com/office/drawing/2014/main" id="{8CAB4B4B-8ED9-9B65-01A1-2E92F5150C9D}"/>
                    </a:ext>
                  </a:extLst>
                </p:cNvPr>
                <p:cNvSpPr/>
                <p:nvPr/>
              </p:nvSpPr>
              <p:spPr>
                <a:xfrm flipH="1">
                  <a:off x="9254771" y="3411393"/>
                  <a:ext cx="2828853" cy="536710"/>
                </a:xfrm>
                <a:prstGeom prst="parallelogram">
                  <a:avLst>
                    <a:gd name="adj" fmla="val 98551"/>
                  </a:avLst>
                </a:prstGeom>
                <a:solidFill>
                  <a:srgbClr val="9933FF">
                    <a:alpha val="15000"/>
                  </a:srgb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 dirty="0"/>
                </a:p>
              </p:txBody>
            </p:sp>
          </p:grpSp>
          <p:grpSp>
            <p:nvGrpSpPr>
              <p:cNvPr id="341" name="グループ化 340">
                <a:extLst>
                  <a:ext uri="{FF2B5EF4-FFF2-40B4-BE49-F238E27FC236}">
                    <a16:creationId xmlns:a16="http://schemas.microsoft.com/office/drawing/2014/main" id="{DA59AD35-4F01-0068-778D-B246A9112DFA}"/>
                  </a:ext>
                </a:extLst>
              </p:cNvPr>
              <p:cNvGrpSpPr/>
              <p:nvPr/>
            </p:nvGrpSpPr>
            <p:grpSpPr>
              <a:xfrm>
                <a:off x="7442991" y="4286545"/>
                <a:ext cx="2444163" cy="454305"/>
                <a:chOff x="9563500" y="5276972"/>
                <a:chExt cx="2828853" cy="536710"/>
              </a:xfrm>
            </p:grpSpPr>
            <p:grpSp>
              <p:nvGrpSpPr>
                <p:cNvPr id="342" name="グループ化 341">
                  <a:extLst>
                    <a:ext uri="{FF2B5EF4-FFF2-40B4-BE49-F238E27FC236}">
                      <a16:creationId xmlns:a16="http://schemas.microsoft.com/office/drawing/2014/main" id="{34C20AAD-BA55-2323-1360-26BD951FD2FC}"/>
                    </a:ext>
                  </a:extLst>
                </p:cNvPr>
                <p:cNvGrpSpPr/>
                <p:nvPr/>
              </p:nvGrpSpPr>
              <p:grpSpPr>
                <a:xfrm rot="282296">
                  <a:off x="9986694" y="5348963"/>
                  <a:ext cx="1986018" cy="450826"/>
                  <a:chOff x="9626079" y="5125610"/>
                  <a:chExt cx="2478593" cy="562641"/>
                </a:xfrm>
              </p:grpSpPr>
              <p:pic>
                <p:nvPicPr>
                  <p:cNvPr id="344" name="Picture 2">
                    <a:extLst>
                      <a:ext uri="{FF2B5EF4-FFF2-40B4-BE49-F238E27FC236}">
                        <a16:creationId xmlns:a16="http://schemas.microsoft.com/office/drawing/2014/main" id="{773A1F2A-CF1C-1A6F-C5A3-6CC8A00732EC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1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9626079" y="5125610"/>
                    <a:ext cx="2092183" cy="401203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345" name="Picture 2">
                    <a:extLst>
                      <a:ext uri="{FF2B5EF4-FFF2-40B4-BE49-F238E27FC236}">
                        <a16:creationId xmlns:a16="http://schemas.microsoft.com/office/drawing/2014/main" id="{04D62F4D-5F18-F7DA-6349-F40E4A792F66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1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0012489" y="5287048"/>
                    <a:ext cx="2092183" cy="401203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sp>
              <p:nvSpPr>
                <p:cNvPr id="343" name="平行四辺形 342">
                  <a:extLst>
                    <a:ext uri="{FF2B5EF4-FFF2-40B4-BE49-F238E27FC236}">
                      <a16:creationId xmlns:a16="http://schemas.microsoft.com/office/drawing/2014/main" id="{738D6333-CE33-384F-7477-15F43DFC2629}"/>
                    </a:ext>
                  </a:extLst>
                </p:cNvPr>
                <p:cNvSpPr/>
                <p:nvPr/>
              </p:nvSpPr>
              <p:spPr>
                <a:xfrm flipH="1">
                  <a:off x="9563500" y="5276972"/>
                  <a:ext cx="2828853" cy="536710"/>
                </a:xfrm>
                <a:prstGeom prst="parallelogram">
                  <a:avLst>
                    <a:gd name="adj" fmla="val 98551"/>
                  </a:avLst>
                </a:prstGeom>
                <a:solidFill>
                  <a:srgbClr val="002060">
                    <a:alpha val="15000"/>
                  </a:srgb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 dirty="0"/>
                </a:p>
              </p:txBody>
            </p:sp>
          </p:grpSp>
          <p:sp>
            <p:nvSpPr>
              <p:cNvPr id="347" name="テキスト ボックス 346">
                <a:extLst>
                  <a:ext uri="{FF2B5EF4-FFF2-40B4-BE49-F238E27FC236}">
                    <a16:creationId xmlns:a16="http://schemas.microsoft.com/office/drawing/2014/main" id="{AE605427-2804-7B30-09DA-85A2522156FA}"/>
                  </a:ext>
                </a:extLst>
              </p:cNvPr>
              <p:cNvSpPr txBox="1"/>
              <p:nvPr/>
            </p:nvSpPr>
            <p:spPr>
              <a:xfrm>
                <a:off x="7978780" y="2938884"/>
                <a:ext cx="1580459" cy="276999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1200" b="1" dirty="0"/>
                  <a:t>Bulk RNA-seq</a:t>
                </a:r>
                <a:endParaRPr kumimoji="1" lang="ja-JP" altLang="en-US" sz="1200" b="1" dirty="0"/>
              </a:p>
            </p:txBody>
          </p:sp>
          <p:sp>
            <p:nvSpPr>
              <p:cNvPr id="348" name="テキスト ボックス 347">
                <a:extLst>
                  <a:ext uri="{FF2B5EF4-FFF2-40B4-BE49-F238E27FC236}">
                    <a16:creationId xmlns:a16="http://schemas.microsoft.com/office/drawing/2014/main" id="{BE4F782C-4A65-CD2D-B230-D860C988213B}"/>
                  </a:ext>
                </a:extLst>
              </p:cNvPr>
              <p:cNvSpPr txBox="1"/>
              <p:nvPr/>
            </p:nvSpPr>
            <p:spPr>
              <a:xfrm>
                <a:off x="7940215" y="3477651"/>
                <a:ext cx="1580459" cy="276999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ja-JP" sz="1200" b="1" dirty="0"/>
                  <a:t>Metabolomics</a:t>
                </a:r>
                <a:endParaRPr kumimoji="1" lang="ja-JP" altLang="en-US" sz="1200" b="1" dirty="0"/>
              </a:p>
            </p:txBody>
          </p:sp>
          <p:sp>
            <p:nvSpPr>
              <p:cNvPr id="349" name="テキスト ボックス 348">
                <a:extLst>
                  <a:ext uri="{FF2B5EF4-FFF2-40B4-BE49-F238E27FC236}">
                    <a16:creationId xmlns:a16="http://schemas.microsoft.com/office/drawing/2014/main" id="{707BCBF0-000C-E7B0-9051-32BF4C8598AB}"/>
                  </a:ext>
                </a:extLst>
              </p:cNvPr>
              <p:cNvSpPr txBox="1"/>
              <p:nvPr/>
            </p:nvSpPr>
            <p:spPr>
              <a:xfrm>
                <a:off x="7999505" y="4046009"/>
                <a:ext cx="1580459" cy="276999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ja-JP" sz="1200" b="1" dirty="0"/>
                  <a:t>Proteomics</a:t>
                </a:r>
                <a:endParaRPr kumimoji="1" lang="ja-JP" altLang="en-US" sz="1200" b="1" dirty="0"/>
              </a:p>
            </p:txBody>
          </p:sp>
          <p:sp>
            <p:nvSpPr>
              <p:cNvPr id="350" name="テキスト ボックス 349">
                <a:extLst>
                  <a:ext uri="{FF2B5EF4-FFF2-40B4-BE49-F238E27FC236}">
                    <a16:creationId xmlns:a16="http://schemas.microsoft.com/office/drawing/2014/main" id="{C3227F56-2A75-D652-1FF0-9102B23C5443}"/>
                  </a:ext>
                </a:extLst>
              </p:cNvPr>
              <p:cNvSpPr txBox="1"/>
              <p:nvPr/>
            </p:nvSpPr>
            <p:spPr>
              <a:xfrm>
                <a:off x="7999504" y="4689482"/>
                <a:ext cx="1580459" cy="276999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ja-JP" sz="1200" b="1" dirty="0"/>
                  <a:t>Genomics</a:t>
                </a:r>
                <a:endParaRPr kumimoji="1" lang="ja-JP" altLang="en-US" sz="1200" b="1" dirty="0"/>
              </a:p>
            </p:txBody>
          </p:sp>
          <p:sp>
            <p:nvSpPr>
              <p:cNvPr id="351" name="左大かっこ 350">
                <a:extLst>
                  <a:ext uri="{FF2B5EF4-FFF2-40B4-BE49-F238E27FC236}">
                    <a16:creationId xmlns:a16="http://schemas.microsoft.com/office/drawing/2014/main" id="{262F9B4D-F3FB-105D-8A11-8B219E281568}"/>
                  </a:ext>
                </a:extLst>
              </p:cNvPr>
              <p:cNvSpPr/>
              <p:nvPr/>
            </p:nvSpPr>
            <p:spPr>
              <a:xfrm>
                <a:off x="7292790" y="2499168"/>
                <a:ext cx="254435" cy="2725459"/>
              </a:xfrm>
              <a:prstGeom prst="leftBracket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/>
              </a:p>
            </p:txBody>
          </p:sp>
          <p:sp>
            <p:nvSpPr>
              <p:cNvPr id="352" name="テキスト ボックス 351">
                <a:extLst>
                  <a:ext uri="{FF2B5EF4-FFF2-40B4-BE49-F238E27FC236}">
                    <a16:creationId xmlns:a16="http://schemas.microsoft.com/office/drawing/2014/main" id="{A827A87B-8FC4-5E0A-77C8-6A08FF2CCF3C}"/>
                  </a:ext>
                </a:extLst>
              </p:cNvPr>
              <p:cNvSpPr txBox="1"/>
              <p:nvPr/>
            </p:nvSpPr>
            <p:spPr>
              <a:xfrm rot="16200000">
                <a:off x="5315448" y="3789833"/>
                <a:ext cx="3390375" cy="27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en-US" altLang="ja-JP" sz="1200" b="1" dirty="0"/>
                  <a:t>Conventional Omics Data</a:t>
                </a:r>
                <a:endParaRPr kumimoji="1" lang="ja-JP" altLang="en-US" sz="1200" b="1" dirty="0"/>
              </a:p>
            </p:txBody>
          </p:sp>
          <p:sp>
            <p:nvSpPr>
              <p:cNvPr id="354" name="テキスト ボックス 353">
                <a:extLst>
                  <a:ext uri="{FF2B5EF4-FFF2-40B4-BE49-F238E27FC236}">
                    <a16:creationId xmlns:a16="http://schemas.microsoft.com/office/drawing/2014/main" id="{52E9E965-AA69-D9FE-9CA6-32EB1932E7E1}"/>
                  </a:ext>
                </a:extLst>
              </p:cNvPr>
              <p:cNvSpPr txBox="1"/>
              <p:nvPr/>
            </p:nvSpPr>
            <p:spPr>
              <a:xfrm>
                <a:off x="7679369" y="2215868"/>
                <a:ext cx="2396527" cy="240963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100"/>
                  </a:lnSpc>
                </a:pPr>
                <a:r>
                  <a:rPr lang="en-US" altLang="ja-JP" sz="1200" b="1" dirty="0" err="1">
                    <a:solidFill>
                      <a:srgbClr val="FF0000"/>
                    </a:solidFill>
                  </a:rPr>
                  <a:t>sptRNA</a:t>
                </a:r>
                <a:r>
                  <a:rPr lang="en-US" altLang="ja-JP" sz="1200" b="1" dirty="0">
                    <a:solidFill>
                      <a:srgbClr val="FF0000"/>
                    </a:solidFill>
                  </a:rPr>
                  <a:t>-seq</a:t>
                </a:r>
                <a:endParaRPr kumimoji="1" lang="ja-JP" altLang="en-US" sz="12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55" name="テキスト ボックス 354">
                <a:extLst>
                  <a:ext uri="{FF2B5EF4-FFF2-40B4-BE49-F238E27FC236}">
                    <a16:creationId xmlns:a16="http://schemas.microsoft.com/office/drawing/2014/main" id="{822AB473-D3EC-E25D-E4DF-FBF0F19C1FCB}"/>
                  </a:ext>
                </a:extLst>
              </p:cNvPr>
              <p:cNvSpPr txBox="1"/>
              <p:nvPr/>
            </p:nvSpPr>
            <p:spPr>
              <a:xfrm>
                <a:off x="8146426" y="1638778"/>
                <a:ext cx="1433538" cy="240963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100"/>
                  </a:lnSpc>
                </a:pPr>
                <a:r>
                  <a:rPr lang="en-US" altLang="ja-JP" sz="1200" b="1" dirty="0">
                    <a:solidFill>
                      <a:srgbClr val="FF0000"/>
                    </a:solidFill>
                  </a:rPr>
                  <a:t>scRNA-seq</a:t>
                </a:r>
                <a:endParaRPr kumimoji="1" lang="ja-JP" altLang="en-US" sz="12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56" name="正方形/長方形 355">
                <a:extLst>
                  <a:ext uri="{FF2B5EF4-FFF2-40B4-BE49-F238E27FC236}">
                    <a16:creationId xmlns:a16="http://schemas.microsoft.com/office/drawing/2014/main" id="{871A451A-D78C-07AA-8D20-314C3CA1CEDF}"/>
                  </a:ext>
                </a:extLst>
              </p:cNvPr>
              <p:cNvSpPr/>
              <p:nvPr/>
            </p:nvSpPr>
            <p:spPr>
              <a:xfrm>
                <a:off x="7272317" y="1120521"/>
                <a:ext cx="2803579" cy="1290969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 dirty="0"/>
              </a:p>
            </p:txBody>
          </p:sp>
          <p:sp>
            <p:nvSpPr>
              <p:cNvPr id="357" name="テキスト ボックス 356">
                <a:extLst>
                  <a:ext uri="{FF2B5EF4-FFF2-40B4-BE49-F238E27FC236}">
                    <a16:creationId xmlns:a16="http://schemas.microsoft.com/office/drawing/2014/main" id="{27F720DE-F6E1-79AF-B9F4-8710B96837C4}"/>
                  </a:ext>
                </a:extLst>
              </p:cNvPr>
              <p:cNvSpPr txBox="1"/>
              <p:nvPr/>
            </p:nvSpPr>
            <p:spPr>
              <a:xfrm rot="16200000">
                <a:off x="6120071" y="1540787"/>
                <a:ext cx="1837658" cy="436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en-US" altLang="ja-JP" sz="1200" b="1" dirty="0">
                    <a:solidFill>
                      <a:srgbClr val="FF0000"/>
                    </a:solidFill>
                  </a:rPr>
                  <a:t>High-resolution Omics data </a:t>
                </a:r>
                <a:endParaRPr kumimoji="1" lang="ja-JP" altLang="en-US" sz="12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360" name="矢印: 右 359">
              <a:extLst>
                <a:ext uri="{FF2B5EF4-FFF2-40B4-BE49-F238E27FC236}">
                  <a16:creationId xmlns:a16="http://schemas.microsoft.com/office/drawing/2014/main" id="{7D46327A-903D-15CC-F740-FB231AE0CDD9}"/>
                </a:ext>
              </a:extLst>
            </p:cNvPr>
            <p:cNvSpPr/>
            <p:nvPr/>
          </p:nvSpPr>
          <p:spPr>
            <a:xfrm>
              <a:off x="5462648" y="2455555"/>
              <a:ext cx="481925" cy="461665"/>
            </a:xfrm>
            <a:prstGeom prst="rightArrow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 dirty="0"/>
            </a:p>
          </p:txBody>
        </p:sp>
        <p:sp>
          <p:nvSpPr>
            <p:cNvPr id="364" name="テキスト ボックス 363">
              <a:extLst>
                <a:ext uri="{FF2B5EF4-FFF2-40B4-BE49-F238E27FC236}">
                  <a16:creationId xmlns:a16="http://schemas.microsoft.com/office/drawing/2014/main" id="{A983F6E8-B4AE-C811-6727-253BA567F740}"/>
                </a:ext>
              </a:extLst>
            </p:cNvPr>
            <p:cNvSpPr txBox="1"/>
            <p:nvPr/>
          </p:nvSpPr>
          <p:spPr>
            <a:xfrm>
              <a:off x="9430455" y="3984582"/>
              <a:ext cx="294703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p"/>
              </a:pPr>
              <a:r>
                <a:rPr lang="en-US" altLang="ja-JP" sz="1400" dirty="0"/>
                <a:t>Drug resistance mechanism</a:t>
              </a:r>
            </a:p>
            <a:p>
              <a:pPr marL="285750" indent="-285750">
                <a:buFont typeface="Wingdings" panose="05000000000000000000" pitchFamily="2" charset="2"/>
                <a:buChar char="p"/>
              </a:pPr>
              <a:r>
                <a:rPr lang="en-US" altLang="ja-JP" sz="1400" dirty="0"/>
                <a:t>Target seeking</a:t>
              </a:r>
            </a:p>
            <a:p>
              <a:pPr marL="285750" indent="-285750">
                <a:buFont typeface="Wingdings" panose="05000000000000000000" pitchFamily="2" charset="2"/>
                <a:buChar char="p"/>
              </a:pPr>
              <a:r>
                <a:rPr kumimoji="1" lang="en-US" altLang="ja-JP" sz="1400" dirty="0"/>
                <a:t>AI-driven drug discovery</a:t>
              </a:r>
              <a:endParaRPr kumimoji="1" lang="ja-JP" altLang="en-US" sz="1400" dirty="0"/>
            </a:p>
          </p:txBody>
        </p:sp>
        <p:pic>
          <p:nvPicPr>
            <p:cNvPr id="365" name="図 364">
              <a:extLst>
                <a:ext uri="{FF2B5EF4-FFF2-40B4-BE49-F238E27FC236}">
                  <a16:creationId xmlns:a16="http://schemas.microsoft.com/office/drawing/2014/main" id="{86559BA7-322A-A8FB-4E61-34B17822EF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l="53650" t="17638" r="22843" b="52554"/>
            <a:stretch/>
          </p:blipFill>
          <p:spPr>
            <a:xfrm>
              <a:off x="9342887" y="2397835"/>
              <a:ext cx="1390642" cy="1375497"/>
            </a:xfrm>
            <a:prstGeom prst="rect">
              <a:avLst/>
            </a:prstGeom>
          </p:spPr>
        </p:pic>
        <p:pic>
          <p:nvPicPr>
            <p:cNvPr id="366" name="図 365">
              <a:extLst>
                <a:ext uri="{FF2B5EF4-FFF2-40B4-BE49-F238E27FC236}">
                  <a16:creationId xmlns:a16="http://schemas.microsoft.com/office/drawing/2014/main" id="{36332100-A00C-4954-7E77-9DFCF5F9BF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l="53650" t="48502" r="24339" b="24787"/>
            <a:stretch/>
          </p:blipFill>
          <p:spPr>
            <a:xfrm>
              <a:off x="10751654" y="2524190"/>
              <a:ext cx="1301722" cy="1232230"/>
            </a:xfrm>
            <a:prstGeom prst="rect">
              <a:avLst/>
            </a:prstGeom>
          </p:spPr>
        </p:pic>
        <p:pic>
          <p:nvPicPr>
            <p:cNvPr id="371" name="図 370">
              <a:extLst>
                <a:ext uri="{FF2B5EF4-FFF2-40B4-BE49-F238E27FC236}">
                  <a16:creationId xmlns:a16="http://schemas.microsoft.com/office/drawing/2014/main" id="{897B3FB7-8B79-C72D-E13A-4CC5295A4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 l="53856" t="1482" b="65210"/>
            <a:stretch/>
          </p:blipFill>
          <p:spPr>
            <a:xfrm>
              <a:off x="10733529" y="981784"/>
              <a:ext cx="1467296" cy="1357547"/>
            </a:xfrm>
            <a:prstGeom prst="rect">
              <a:avLst/>
            </a:prstGeom>
          </p:spPr>
        </p:pic>
        <p:pic>
          <p:nvPicPr>
            <p:cNvPr id="372" name="図 371">
              <a:extLst>
                <a:ext uri="{FF2B5EF4-FFF2-40B4-BE49-F238E27FC236}">
                  <a16:creationId xmlns:a16="http://schemas.microsoft.com/office/drawing/2014/main" id="{AF423CB5-58E9-E506-D549-F43569CA9A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 l="2574" t="59506" r="69834" b="19536"/>
            <a:stretch/>
          </p:blipFill>
          <p:spPr>
            <a:xfrm>
              <a:off x="9361028" y="1037028"/>
              <a:ext cx="1404038" cy="1379347"/>
            </a:xfrm>
            <a:prstGeom prst="rect">
              <a:avLst/>
            </a:prstGeom>
          </p:spPr>
        </p:pic>
        <p:sp>
          <p:nvSpPr>
            <p:cNvPr id="373" name="テキスト ボックス 372">
              <a:extLst>
                <a:ext uri="{FF2B5EF4-FFF2-40B4-BE49-F238E27FC236}">
                  <a16:creationId xmlns:a16="http://schemas.microsoft.com/office/drawing/2014/main" id="{9DAE441A-4B4C-1381-B81E-A93DBE1A9043}"/>
                </a:ext>
              </a:extLst>
            </p:cNvPr>
            <p:cNvSpPr txBox="1"/>
            <p:nvPr/>
          </p:nvSpPr>
          <p:spPr>
            <a:xfrm>
              <a:off x="9817350" y="304579"/>
              <a:ext cx="1832355" cy="584775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600" b="1" dirty="0"/>
                <a:t>Approaches to Drug Discovery</a:t>
              </a:r>
              <a:endParaRPr kumimoji="1" lang="ja-JP" altLang="en-US" sz="1600" b="1" dirty="0"/>
            </a:p>
          </p:txBody>
        </p:sp>
        <p:sp>
          <p:nvSpPr>
            <p:cNvPr id="374" name="矢印: 右 373">
              <a:extLst>
                <a:ext uri="{FF2B5EF4-FFF2-40B4-BE49-F238E27FC236}">
                  <a16:creationId xmlns:a16="http://schemas.microsoft.com/office/drawing/2014/main" id="{6E269AB6-6D27-F744-4E09-D4DB5B56BAE8}"/>
                </a:ext>
              </a:extLst>
            </p:cNvPr>
            <p:cNvSpPr/>
            <p:nvPr/>
          </p:nvSpPr>
          <p:spPr>
            <a:xfrm>
              <a:off x="8861279" y="2506577"/>
              <a:ext cx="481925" cy="461665"/>
            </a:xfrm>
            <a:prstGeom prst="rightArrow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 dirty="0"/>
            </a:p>
          </p:txBody>
        </p:sp>
        <p:sp>
          <p:nvSpPr>
            <p:cNvPr id="375" name="矢印: 右 374">
              <a:extLst>
                <a:ext uri="{FF2B5EF4-FFF2-40B4-BE49-F238E27FC236}">
                  <a16:creationId xmlns:a16="http://schemas.microsoft.com/office/drawing/2014/main" id="{FC7D6744-9131-0119-94E7-4F02869E4EB7}"/>
                </a:ext>
              </a:extLst>
            </p:cNvPr>
            <p:cNvSpPr/>
            <p:nvPr/>
          </p:nvSpPr>
          <p:spPr>
            <a:xfrm>
              <a:off x="557868" y="4810981"/>
              <a:ext cx="11265832" cy="463097"/>
            </a:xfrm>
            <a:prstGeom prst="rightArrow">
              <a:avLst>
                <a:gd name="adj1" fmla="val 50000"/>
                <a:gd name="adj2" fmla="val 115818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70C0"/>
                </a:gs>
                <a:gs pos="48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0"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6" name="テキスト ボックス 375">
              <a:extLst>
                <a:ext uri="{FF2B5EF4-FFF2-40B4-BE49-F238E27FC236}">
                  <a16:creationId xmlns:a16="http://schemas.microsoft.com/office/drawing/2014/main" id="{A55CD692-A04C-3C91-E41E-6DCDC2A81AB0}"/>
                </a:ext>
              </a:extLst>
            </p:cNvPr>
            <p:cNvSpPr txBox="1"/>
            <p:nvPr/>
          </p:nvSpPr>
          <p:spPr>
            <a:xfrm>
              <a:off x="8825" y="5205184"/>
              <a:ext cx="18208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600" b="1" dirty="0"/>
                <a:t>Tumor Biology</a:t>
              </a:r>
              <a:endParaRPr kumimoji="1" lang="ja-JP" altLang="en-US" sz="1600" b="1" dirty="0"/>
            </a:p>
          </p:txBody>
        </p:sp>
        <p:sp>
          <p:nvSpPr>
            <p:cNvPr id="377" name="テキスト ボックス 376">
              <a:extLst>
                <a:ext uri="{FF2B5EF4-FFF2-40B4-BE49-F238E27FC236}">
                  <a16:creationId xmlns:a16="http://schemas.microsoft.com/office/drawing/2014/main" id="{1050EA56-9D4B-31DB-4C54-66EE10A45D06}"/>
                </a:ext>
              </a:extLst>
            </p:cNvPr>
            <p:cNvSpPr txBox="1"/>
            <p:nvPr/>
          </p:nvSpPr>
          <p:spPr>
            <a:xfrm>
              <a:off x="10298792" y="5249306"/>
              <a:ext cx="18208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600" b="1" dirty="0"/>
                <a:t>Drug Discovery</a:t>
              </a:r>
              <a:endParaRPr kumimoji="1" lang="ja-JP" altLang="en-US" sz="1600" b="1" dirty="0"/>
            </a:p>
          </p:txBody>
        </p:sp>
      </p:grp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E179119-B71D-D426-B860-51234494E147}"/>
              </a:ext>
            </a:extLst>
          </p:cNvPr>
          <p:cNvSpPr txBox="1"/>
          <p:nvPr/>
        </p:nvSpPr>
        <p:spPr>
          <a:xfrm>
            <a:off x="294624" y="5823365"/>
            <a:ext cx="11897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b="1" dirty="0"/>
              <a:t>Fig. Multi-layered omics analyses aiming at the development of novel cancer therapeutics</a:t>
            </a:r>
          </a:p>
          <a:p>
            <a:pPr algn="ctr"/>
            <a:r>
              <a:rPr lang="en-US" altLang="ja-JP" sz="2000" b="1" dirty="0"/>
              <a:t>(Ohashi’s Lab)</a:t>
            </a:r>
          </a:p>
        </p:txBody>
      </p:sp>
    </p:spTree>
    <p:extLst>
      <p:ext uri="{BB962C8B-B14F-4D97-AF65-F5344CB8AC3E}">
        <p14:creationId xmlns:p14="http://schemas.microsoft.com/office/powerpoint/2010/main" val="3242299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28BC8-6925-D92A-4CB2-994815102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5160F16-756A-00F7-8868-E66DA6B2E42A}"/>
              </a:ext>
            </a:extLst>
          </p:cNvPr>
          <p:cNvSpPr txBox="1"/>
          <p:nvPr/>
        </p:nvSpPr>
        <p:spPr>
          <a:xfrm>
            <a:off x="1129059" y="220717"/>
            <a:ext cx="95984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６）データ駆動型アプローチによるがんの生物学的メカニズムの探索と治療への応用 （加藤研）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4AF8568-5115-6560-75B2-E322478FC30D}"/>
              </a:ext>
            </a:extLst>
          </p:cNvPr>
          <p:cNvSpPr txBox="1"/>
          <p:nvPr/>
        </p:nvSpPr>
        <p:spPr>
          <a:xfrm>
            <a:off x="4346897" y="690995"/>
            <a:ext cx="29411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>
                <a:solidFill>
                  <a:srgbClr val="FF0000"/>
                </a:solidFill>
              </a:rPr>
              <a:t>原稿・図とも新規に追加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4773D38-8FC5-C62D-109B-9BF8321028D8}"/>
              </a:ext>
            </a:extLst>
          </p:cNvPr>
          <p:cNvSpPr txBox="1"/>
          <p:nvPr/>
        </p:nvSpPr>
        <p:spPr>
          <a:xfrm>
            <a:off x="4063419" y="1254731"/>
            <a:ext cx="3729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次ページの図（新規）を使用</a:t>
            </a:r>
          </a:p>
        </p:txBody>
      </p:sp>
    </p:spTree>
    <p:extLst>
      <p:ext uri="{BB962C8B-B14F-4D97-AF65-F5344CB8AC3E}">
        <p14:creationId xmlns:p14="http://schemas.microsoft.com/office/powerpoint/2010/main" val="4989594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470</Words>
  <Application>Microsoft Office PowerPoint</Application>
  <PresentationFormat>ワイド画面</PresentationFormat>
  <Paragraphs>97</Paragraphs>
  <Slides>10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10</vt:i4>
      </vt:variant>
    </vt:vector>
  </HeadingPairs>
  <TitlesOfParts>
    <vt:vector size="18" baseType="lpstr">
      <vt:lpstr>游ゴシック</vt:lpstr>
      <vt:lpstr>游ゴシック Light</vt:lpstr>
      <vt:lpstr>Arial</vt:lpstr>
      <vt:lpstr>Calibri</vt:lpstr>
      <vt:lpstr>Calibri Light</vt:lpstr>
      <vt:lpstr>Wingdings</vt:lpstr>
      <vt:lpstr>Office テーマ</vt:lpstr>
      <vt:lpstr>1_Office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大橋　紹宏</dc:creator>
  <cp:lastModifiedBy>正二 尾田</cp:lastModifiedBy>
  <cp:revision>18</cp:revision>
  <dcterms:created xsi:type="dcterms:W3CDTF">2025-02-10T00:45:46Z</dcterms:created>
  <dcterms:modified xsi:type="dcterms:W3CDTF">2025-02-14T05:34:54Z</dcterms:modified>
</cp:coreProperties>
</file>