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58" d="100"/>
          <a:sy n="58" d="100"/>
        </p:scale>
        <p:origin x="9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359C-0824-4208-BBFE-F7AB88C366DF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B32C-AD89-450D-AE07-210819E0E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126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359C-0824-4208-BBFE-F7AB88C366DF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B32C-AD89-450D-AE07-210819E0E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523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359C-0824-4208-BBFE-F7AB88C366DF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B32C-AD89-450D-AE07-210819E0E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228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359C-0824-4208-BBFE-F7AB88C366DF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B32C-AD89-450D-AE07-210819E0E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511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359C-0824-4208-BBFE-F7AB88C366DF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B32C-AD89-450D-AE07-210819E0E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8358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359C-0824-4208-BBFE-F7AB88C366DF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B32C-AD89-450D-AE07-210819E0E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782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359C-0824-4208-BBFE-F7AB88C366DF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B32C-AD89-450D-AE07-210819E0E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4483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359C-0824-4208-BBFE-F7AB88C366DF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B32C-AD89-450D-AE07-210819E0E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372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359C-0824-4208-BBFE-F7AB88C366DF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B32C-AD89-450D-AE07-210819E0E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936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359C-0824-4208-BBFE-F7AB88C366DF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B32C-AD89-450D-AE07-210819E0E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429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359C-0824-4208-BBFE-F7AB88C366DF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B32C-AD89-450D-AE07-210819E0E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710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3359C-0824-4208-BBFE-F7AB88C366DF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2B32C-AD89-450D-AE07-210819E0E3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6086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jp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右矢印 4"/>
          <p:cNvSpPr/>
          <p:nvPr/>
        </p:nvSpPr>
        <p:spPr>
          <a:xfrm>
            <a:off x="3441469" y="1070366"/>
            <a:ext cx="798022" cy="6317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6"/>
          <p:cNvSpPr/>
          <p:nvPr/>
        </p:nvSpPr>
        <p:spPr>
          <a:xfrm>
            <a:off x="5642953" y="1070366"/>
            <a:ext cx="798022" cy="6317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0796" y="727567"/>
            <a:ext cx="831250" cy="18000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5726" y="666258"/>
            <a:ext cx="831250" cy="1800000"/>
          </a:xfrm>
          <a:prstGeom prst="rect">
            <a:avLst/>
          </a:prstGeom>
        </p:spPr>
      </p:pic>
      <p:sp>
        <p:nvSpPr>
          <p:cNvPr id="12" name="右矢印 11"/>
          <p:cNvSpPr/>
          <p:nvPr/>
        </p:nvSpPr>
        <p:spPr>
          <a:xfrm>
            <a:off x="7935380" y="1092074"/>
            <a:ext cx="798022" cy="6317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右矢印 12"/>
          <p:cNvSpPr/>
          <p:nvPr/>
        </p:nvSpPr>
        <p:spPr>
          <a:xfrm rot="5400000">
            <a:off x="10015940" y="3273280"/>
            <a:ext cx="798022" cy="6317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右矢印 14"/>
          <p:cNvSpPr/>
          <p:nvPr/>
        </p:nvSpPr>
        <p:spPr>
          <a:xfrm flipH="1">
            <a:off x="7880714" y="4604397"/>
            <a:ext cx="798022" cy="6317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653" y="4136403"/>
            <a:ext cx="3064351" cy="1099761"/>
          </a:xfrm>
          <a:prstGeom prst="rect">
            <a:avLst/>
          </a:prstGeom>
        </p:spPr>
      </p:pic>
      <p:sp>
        <p:nvSpPr>
          <p:cNvPr id="17" name="右矢印 16"/>
          <p:cNvSpPr/>
          <p:nvPr/>
        </p:nvSpPr>
        <p:spPr>
          <a:xfrm flipH="1">
            <a:off x="3167173" y="4370399"/>
            <a:ext cx="798022" cy="6317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88" y="3811959"/>
            <a:ext cx="2853108" cy="2215617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989784" y="2776844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尾ひれを溶かす</a:t>
            </a:r>
            <a:endParaRPr kumimoji="1" lang="ja-JP" altLang="en-US" sz="20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727834" y="2767763"/>
            <a:ext cx="1503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DNA</a:t>
            </a:r>
            <a:r>
              <a:rPr kumimoji="1" lang="ja-JP" altLang="en-US" sz="2000" dirty="0" err="1" smtClean="0"/>
              <a:t>を抽</a:t>
            </a:r>
            <a:r>
              <a:rPr kumimoji="1" lang="ja-JP" altLang="en-US" sz="2000" dirty="0" smtClean="0"/>
              <a:t>出</a:t>
            </a:r>
            <a:endParaRPr kumimoji="1" lang="en-US" altLang="ja-JP" sz="2000" dirty="0" smtClean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950425" y="2357991"/>
            <a:ext cx="22733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PCR</a:t>
            </a:r>
            <a:r>
              <a:rPr kumimoji="1" lang="ja-JP" altLang="en-US" sz="2000" dirty="0" smtClean="0"/>
              <a:t>で目的遺伝子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の</a:t>
            </a:r>
            <a:r>
              <a:rPr kumimoji="1" lang="en-US" altLang="ja-JP" sz="2000" dirty="0" smtClean="0"/>
              <a:t>DNA</a:t>
            </a:r>
            <a:r>
              <a:rPr kumimoji="1" lang="ja-JP" altLang="en-US" sz="2000" dirty="0" err="1" smtClean="0"/>
              <a:t>だけを</a:t>
            </a:r>
            <a:r>
              <a:rPr lang="ja-JP" altLang="en-US" sz="2000" dirty="0"/>
              <a:t>増幅</a:t>
            </a:r>
            <a:endParaRPr kumimoji="1" lang="en-US" altLang="ja-JP" sz="2000" dirty="0" smtClean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487685" y="5832395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サンガー法で目的遺伝子の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塩基配列を決定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74183" y="5832395"/>
            <a:ext cx="24929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/>
              <a:t>メダカ</a:t>
            </a:r>
            <a:r>
              <a:rPr lang="ja-JP" altLang="en-US" sz="2000" dirty="0" smtClean="0"/>
              <a:t>の遺伝子</a:t>
            </a:r>
            <a:endParaRPr lang="en-US" altLang="ja-JP" sz="2000" dirty="0" smtClean="0"/>
          </a:p>
          <a:p>
            <a:r>
              <a:rPr lang="ja-JP" altLang="en-US" sz="2000" dirty="0" smtClean="0"/>
              <a:t>データベースと照合</a:t>
            </a:r>
            <a:endParaRPr kumimoji="1" lang="ja-JP" altLang="en-US" sz="20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52598" y="2296098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野生メダカ</a:t>
            </a:r>
            <a:endParaRPr kumimoji="1" lang="ja-JP" altLang="en-US" sz="2000" dirty="0"/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7685" y="727567"/>
            <a:ext cx="831250" cy="1800000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900" y="800881"/>
            <a:ext cx="2682273" cy="1214155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50425" y="501168"/>
            <a:ext cx="1780410" cy="1732548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0425" y="3988175"/>
            <a:ext cx="2604534" cy="1617006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9168456" y="5832395"/>
            <a:ext cx="24929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電気泳動して目的</a:t>
            </a:r>
            <a:endParaRPr kumimoji="1" lang="en-US" altLang="ja-JP" sz="2000" dirty="0" smtClean="0"/>
          </a:p>
          <a:p>
            <a:r>
              <a:rPr lang="ja-JP" altLang="en-US" sz="2000" dirty="0"/>
              <a:t>遺伝子</a:t>
            </a:r>
            <a:r>
              <a:rPr lang="ja-JP" altLang="en-US" sz="2000" dirty="0" smtClean="0"/>
              <a:t>の増幅を確認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8067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40</Words>
  <Application>Microsoft Office PowerPoint</Application>
  <PresentationFormat>ワイド画面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Shoji Oda</dc:creator>
  <cp:lastModifiedBy>Shoji Oda</cp:lastModifiedBy>
  <cp:revision>7</cp:revision>
  <dcterms:created xsi:type="dcterms:W3CDTF">2020-06-28T14:52:51Z</dcterms:created>
  <dcterms:modified xsi:type="dcterms:W3CDTF">2020-06-30T04:55:10Z</dcterms:modified>
</cp:coreProperties>
</file>