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>
        <p:scale>
          <a:sx n="40" d="100"/>
          <a:sy n="40" d="100"/>
        </p:scale>
        <p:origin x="1896" y="-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45AA-7E0E-44AB-89F2-22807B6CC2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F0EF-B1B7-4669-8DAC-4367F0DA99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64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45AA-7E0E-44AB-89F2-22807B6CC2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F0EF-B1B7-4669-8DAC-4367F0DA99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670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45AA-7E0E-44AB-89F2-22807B6CC2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F0EF-B1B7-4669-8DAC-4367F0DA99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675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45AA-7E0E-44AB-89F2-22807B6CC2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F0EF-B1B7-4669-8DAC-4367F0DA99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592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45AA-7E0E-44AB-89F2-22807B6CC2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F0EF-B1B7-4669-8DAC-4367F0DA99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763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45AA-7E0E-44AB-89F2-22807B6CC2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F0EF-B1B7-4669-8DAC-4367F0DA99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33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45AA-7E0E-44AB-89F2-22807B6CC2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F0EF-B1B7-4669-8DAC-4367F0DA99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167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45AA-7E0E-44AB-89F2-22807B6CC2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F0EF-B1B7-4669-8DAC-4367F0DA99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38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45AA-7E0E-44AB-89F2-22807B6CC2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F0EF-B1B7-4669-8DAC-4367F0DA99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347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45AA-7E0E-44AB-89F2-22807B6CC2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F0EF-B1B7-4669-8DAC-4367F0DA99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00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45AA-7E0E-44AB-89F2-22807B6CC2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F0EF-B1B7-4669-8DAC-4367F0DA99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35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45AA-7E0E-44AB-89F2-22807B6CC2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7F0EF-B1B7-4669-8DAC-4367F0DA99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75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jp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8558" y="3300460"/>
            <a:ext cx="498750" cy="1080000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8045" y="5041433"/>
            <a:ext cx="498750" cy="1080000"/>
          </a:xfrm>
          <a:prstGeom prst="rect">
            <a:avLst/>
          </a:prstGeom>
        </p:spPr>
      </p:pic>
      <p:sp>
        <p:nvSpPr>
          <p:cNvPr id="29" name="右矢印 28"/>
          <p:cNvSpPr/>
          <p:nvPr/>
        </p:nvSpPr>
        <p:spPr>
          <a:xfrm rot="5400000">
            <a:off x="2103775" y="965636"/>
            <a:ext cx="328316" cy="5759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07" y="9231460"/>
            <a:ext cx="2603837" cy="934487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04" y="10701127"/>
            <a:ext cx="2704835" cy="2100473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>
          <a:xfrm>
            <a:off x="3239883" y="2002613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尾ひれを溶かす</a:t>
            </a:r>
            <a:endParaRPr kumimoji="1" lang="ja-JP" altLang="en-US" sz="20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239883" y="3568217"/>
            <a:ext cx="1425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DNA</a:t>
            </a:r>
            <a:r>
              <a:rPr kumimoji="1" lang="ja-JP" altLang="en-US" sz="2000" dirty="0" err="1" smtClean="0"/>
              <a:t>を抽</a:t>
            </a:r>
            <a:r>
              <a:rPr kumimoji="1" lang="ja-JP" altLang="en-US" sz="2000" dirty="0" smtClean="0"/>
              <a:t>出</a:t>
            </a:r>
            <a:endParaRPr kumimoji="1" lang="en-US" altLang="ja-JP" sz="2000" dirty="0" smtClean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823056" y="595404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24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239883" y="5133821"/>
            <a:ext cx="19383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PCR</a:t>
            </a:r>
            <a:r>
              <a:rPr kumimoji="1" lang="ja-JP" altLang="en-US" sz="2000" dirty="0"/>
              <a:t>反応で</a:t>
            </a:r>
          </a:p>
          <a:p>
            <a:r>
              <a:rPr kumimoji="1" lang="ja-JP" altLang="en-US" sz="2000" dirty="0" smtClean="0"/>
              <a:t>目的遺伝子の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DNA</a:t>
            </a:r>
            <a:r>
              <a:rPr kumimoji="1" lang="ja-JP" altLang="en-US" sz="2000" dirty="0" err="1" smtClean="0"/>
              <a:t>だけを</a:t>
            </a:r>
            <a:r>
              <a:rPr lang="ja-JP" altLang="en-US" sz="2000" dirty="0"/>
              <a:t>増幅</a:t>
            </a:r>
            <a:endParaRPr kumimoji="1" lang="en-US" altLang="ja-JP" sz="2000" dirty="0" smtClean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239883" y="9371708"/>
            <a:ext cx="30059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サンガー法で目的</a:t>
            </a:r>
            <a:r>
              <a:rPr kumimoji="1" lang="ja-JP" altLang="en-US" sz="2000" dirty="0" smtClean="0"/>
              <a:t>遺伝子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の塩基</a:t>
            </a:r>
            <a:r>
              <a:rPr kumimoji="1" lang="ja-JP" altLang="en-US" sz="2000" dirty="0" smtClean="0"/>
              <a:t>配列を決定</a:t>
            </a:r>
            <a:endParaRPr kumimoji="1" lang="ja-JP" altLang="en-US" sz="20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239883" y="11080229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/>
              <a:t>メダカ</a:t>
            </a:r>
            <a:r>
              <a:rPr lang="ja-JP" altLang="en-US" sz="2000" dirty="0" smtClean="0"/>
              <a:t>の遺伝子</a:t>
            </a:r>
            <a:endParaRPr lang="en-US" altLang="ja-JP" sz="2000" dirty="0" smtClean="0"/>
          </a:p>
          <a:p>
            <a:r>
              <a:rPr lang="ja-JP" altLang="en-US" sz="2000" dirty="0" smtClean="0"/>
              <a:t>データベースと照合</a:t>
            </a:r>
            <a:endParaRPr kumimoji="1" lang="ja-JP" altLang="en-US" sz="20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239883" y="37769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メダカ</a:t>
            </a:r>
            <a:endParaRPr kumimoji="1" lang="ja-JP" altLang="en-US" sz="2000" dirty="0"/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8558" y="1583979"/>
            <a:ext cx="498750" cy="1080000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9448" y="238595"/>
            <a:ext cx="1596970" cy="722882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9179" y="4783961"/>
            <a:ext cx="1780410" cy="1732548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50" y="6809465"/>
            <a:ext cx="2604534" cy="1617006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3239883" y="7344851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電気泳動して目的</a:t>
            </a:r>
            <a:endParaRPr kumimoji="1" lang="en-US" altLang="ja-JP" sz="2000" dirty="0" smtClean="0"/>
          </a:p>
          <a:p>
            <a:r>
              <a:rPr lang="ja-JP" altLang="en-US" sz="2000" dirty="0"/>
              <a:t>遺伝子</a:t>
            </a:r>
            <a:r>
              <a:rPr lang="ja-JP" altLang="en-US" sz="2000" dirty="0" smtClean="0"/>
              <a:t>の増幅を確認</a:t>
            </a:r>
            <a:endParaRPr kumimoji="1" lang="ja-JP" altLang="en-US" sz="2000" dirty="0"/>
          </a:p>
        </p:txBody>
      </p:sp>
      <p:sp>
        <p:nvSpPr>
          <p:cNvPr id="23" name="右矢印 22"/>
          <p:cNvSpPr/>
          <p:nvPr/>
        </p:nvSpPr>
        <p:spPr>
          <a:xfrm rot="5400000">
            <a:off x="2103775" y="2696715"/>
            <a:ext cx="328316" cy="5759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右矢印 23"/>
          <p:cNvSpPr/>
          <p:nvPr/>
        </p:nvSpPr>
        <p:spPr>
          <a:xfrm rot="5400000">
            <a:off x="2103775" y="4412888"/>
            <a:ext cx="328316" cy="5759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右矢印 24"/>
          <p:cNvSpPr/>
          <p:nvPr/>
        </p:nvSpPr>
        <p:spPr>
          <a:xfrm rot="5400000">
            <a:off x="2103775" y="6249706"/>
            <a:ext cx="328316" cy="5759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右矢印 27"/>
          <p:cNvSpPr/>
          <p:nvPr/>
        </p:nvSpPr>
        <p:spPr>
          <a:xfrm rot="5400000">
            <a:off x="2103775" y="8493155"/>
            <a:ext cx="328316" cy="5759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右矢印 29"/>
          <p:cNvSpPr/>
          <p:nvPr/>
        </p:nvSpPr>
        <p:spPr>
          <a:xfrm rot="5400000">
            <a:off x="2103775" y="10248984"/>
            <a:ext cx="328316" cy="5759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27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40</Words>
  <Application>Microsoft Office PowerPoint</Application>
  <PresentationFormat>A3 297x420 mm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Shoji Oda</dc:creator>
  <cp:lastModifiedBy>Shoji Oda</cp:lastModifiedBy>
  <cp:revision>5</cp:revision>
  <dcterms:created xsi:type="dcterms:W3CDTF">2020-06-30T01:10:24Z</dcterms:created>
  <dcterms:modified xsi:type="dcterms:W3CDTF">2020-06-30T04:59:59Z</dcterms:modified>
</cp:coreProperties>
</file>